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7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1A6ACF7-C946-45C0-8366-32A6EEC91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BMW</a:t>
            </a:r>
            <a:r>
              <a:rPr lang="en-US" dirty="0"/>
              <a:t> Listings from Craigslist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Data 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E797590-93DF-457E-98C2-670D416E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Danny Lam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:a16="http://schemas.microsoft.com/office/drawing/2014/main" id="{E7705465-1A1A-47A4-90C1-34083A50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">
            <a:extLst>
              <a:ext uri="{FF2B5EF4-FFF2-40B4-BE49-F238E27FC236}">
                <a16:creationId xmlns:a16="http://schemas.microsoft.com/office/drawing/2014/main" id="{CEA4004A-6585-4296-9A87-F804B4B5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3">
            <a:extLst>
              <a:ext uri="{FF2B5EF4-FFF2-40B4-BE49-F238E27FC236}">
                <a16:creationId xmlns:a16="http://schemas.microsoft.com/office/drawing/2014/main" id="{E36368C8-B7A1-4670-A210-A5D360D8A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4">
            <a:extLst>
              <a:ext uri="{FF2B5EF4-FFF2-40B4-BE49-F238E27FC236}">
                <a16:creationId xmlns:a16="http://schemas.microsoft.com/office/drawing/2014/main" id="{C88B2B4E-9E06-4460-830B-A35AEFD1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5">
            <a:extLst>
              <a:ext uri="{FF2B5EF4-FFF2-40B4-BE49-F238E27FC236}">
                <a16:creationId xmlns:a16="http://schemas.microsoft.com/office/drawing/2014/main" id="{90A07DC1-8C16-4B5A-9207-FCCC5DF4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6">
            <a:extLst>
              <a:ext uri="{FF2B5EF4-FFF2-40B4-BE49-F238E27FC236}">
                <a16:creationId xmlns:a16="http://schemas.microsoft.com/office/drawing/2014/main" id="{FF6D59F1-7CA2-4ADE-AED4-3A094766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{84C33741-9289-994B-96D9-8B0353D568F4}tf10001120</Template>
  <TotalTime>2</TotalTime>
  <Words>12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BMW Listings from Craigslist 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Listings from Craigslist  Data Visualization</dc:title>
  <dc:creator/>
  <cp:lastModifiedBy>Danny Lam</cp:lastModifiedBy>
  <cp:revision>1</cp:revision>
  <dcterms:created xsi:type="dcterms:W3CDTF">2020-10-08T20:27:00Z</dcterms:created>
  <dcterms:modified xsi:type="dcterms:W3CDTF">2020-10-08T20:29:16Z</dcterms:modified>
</cp:coreProperties>
</file>