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644F-1A51-5247-977E-94D28936E7E3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EE09-DE71-CA44-B310-359E6608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1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644F-1A51-5247-977E-94D28936E7E3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EE09-DE71-CA44-B310-359E6608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8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644F-1A51-5247-977E-94D28936E7E3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EE09-DE71-CA44-B310-359E6608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644F-1A51-5247-977E-94D28936E7E3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EE09-DE71-CA44-B310-359E6608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9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644F-1A51-5247-977E-94D28936E7E3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EE09-DE71-CA44-B310-359E6608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644F-1A51-5247-977E-94D28936E7E3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EE09-DE71-CA44-B310-359E6608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4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644F-1A51-5247-977E-94D28936E7E3}" type="datetimeFigureOut">
              <a:rPr lang="en-US" smtClean="0"/>
              <a:t>11/2/15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EE09-DE71-CA44-B310-359E6608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644F-1A51-5247-977E-94D28936E7E3}" type="datetimeFigureOut">
              <a:rPr lang="en-US" smtClean="0"/>
              <a:t>11/2/15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EE09-DE71-CA44-B310-359E6608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2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644F-1A51-5247-977E-94D28936E7E3}" type="datetimeFigureOut">
              <a:rPr lang="en-US" smtClean="0"/>
              <a:t>11/2/15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EE09-DE71-CA44-B310-359E6608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6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644F-1A51-5247-977E-94D28936E7E3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EE09-DE71-CA44-B310-359E6608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4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644F-1A51-5247-977E-94D28936E7E3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EE09-DE71-CA44-B310-359E6608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1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644F-1A51-5247-977E-94D28936E7E3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7EE09-DE71-CA44-B310-359E6608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7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– Most of Core Team @ Google</a:t>
            </a:r>
          </a:p>
          <a:p>
            <a:r>
              <a:rPr lang="en-US" dirty="0" smtClean="0"/>
              <a:t>Statically Typed, Compiled, Garbage Collected</a:t>
            </a:r>
          </a:p>
          <a:p>
            <a:r>
              <a:rPr lang="en-US" dirty="0" smtClean="0"/>
              <a:t>Intended for large </a:t>
            </a:r>
            <a:r>
              <a:rPr lang="en-US" dirty="0" err="1" smtClean="0"/>
              <a:t>dev</a:t>
            </a:r>
            <a:r>
              <a:rPr lang="en-US" dirty="0" smtClean="0"/>
              <a:t> teams (think </a:t>
            </a:r>
            <a:r>
              <a:rPr lang="en-US" dirty="0" err="1" smtClean="0"/>
              <a:t>Googleplex</a:t>
            </a:r>
            <a:r>
              <a:rPr lang="en-US" dirty="0" smtClean="0"/>
              <a:t>) working on widely distributed server systems</a:t>
            </a:r>
          </a:p>
          <a:p>
            <a:r>
              <a:rPr lang="en-US" dirty="0" smtClean="0"/>
              <a:t>5 years old ~ version 1.5.x</a:t>
            </a:r>
          </a:p>
        </p:txBody>
      </p:sp>
    </p:spTree>
    <p:extLst>
      <p:ext uri="{BB962C8B-B14F-4D97-AF65-F5344CB8AC3E}">
        <p14:creationId xmlns:p14="http://schemas.microsoft.com/office/powerpoint/2010/main" val="123577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Fast compile times</a:t>
            </a:r>
          </a:p>
          <a:p>
            <a:r>
              <a:rPr lang="en-US" sz="2800" dirty="0" smtClean="0"/>
              <a:t>‘Lightweight’ syntax (25 keywords, 13 </a:t>
            </a:r>
            <a:r>
              <a:rPr lang="en-US" sz="2800" dirty="0" err="1" smtClean="0"/>
              <a:t>builtin</a:t>
            </a:r>
            <a:r>
              <a:rPr lang="en-US" sz="2800" dirty="0" smtClean="0"/>
              <a:t> functions)</a:t>
            </a:r>
          </a:p>
          <a:p>
            <a:r>
              <a:rPr lang="en-US" sz="2800" dirty="0" smtClean="0"/>
              <a:t>Easy concurrency using “</a:t>
            </a:r>
            <a:r>
              <a:rPr lang="en-US" sz="2800" dirty="0" err="1" smtClean="0"/>
              <a:t>Goroutines</a:t>
            </a:r>
            <a:r>
              <a:rPr lang="en-US" sz="2800" dirty="0" smtClean="0"/>
              <a:t>” &amp; “channels”</a:t>
            </a:r>
          </a:p>
          <a:p>
            <a:r>
              <a:rPr lang="en-US" sz="2800" dirty="0" smtClean="0"/>
              <a:t>Solid standard library</a:t>
            </a:r>
          </a:p>
          <a:p>
            <a:r>
              <a:rPr lang="en-US" sz="2800" dirty="0" smtClean="0"/>
              <a:t>Compile/link to a single binary</a:t>
            </a:r>
          </a:p>
          <a:p>
            <a:r>
              <a:rPr lang="en-US" sz="2800" dirty="0" smtClean="0"/>
              <a:t>Easy compile across:</a:t>
            </a:r>
          </a:p>
          <a:p>
            <a:pPr lvl="1"/>
            <a:r>
              <a:rPr lang="en-US" sz="1800" dirty="0" smtClean="0"/>
              <a:t>OS: </a:t>
            </a:r>
            <a:r>
              <a:rPr lang="en-US" sz="1800" dirty="0" err="1" smtClean="0"/>
              <a:t>darwin</a:t>
            </a:r>
            <a:r>
              <a:rPr lang="en-US" sz="1800" dirty="0" smtClean="0"/>
              <a:t>, dragonfly, </a:t>
            </a:r>
            <a:r>
              <a:rPr lang="en-US" sz="1800" dirty="0" err="1" smtClean="0"/>
              <a:t>freebsd</a:t>
            </a:r>
            <a:r>
              <a:rPr lang="en-US" sz="1800" dirty="0" smtClean="0"/>
              <a:t>, </a:t>
            </a:r>
            <a:r>
              <a:rPr lang="en-US" sz="1800" dirty="0" err="1" smtClean="0"/>
              <a:t>linux</a:t>
            </a:r>
            <a:r>
              <a:rPr lang="en-US" sz="1800" dirty="0" smtClean="0"/>
              <a:t>, </a:t>
            </a:r>
            <a:r>
              <a:rPr lang="en-US" sz="1800" dirty="0" err="1" smtClean="0"/>
              <a:t>netbsd</a:t>
            </a:r>
            <a:r>
              <a:rPr lang="en-US" sz="1800" dirty="0" smtClean="0"/>
              <a:t>, </a:t>
            </a:r>
            <a:r>
              <a:rPr lang="en-US" sz="1800" dirty="0" err="1" smtClean="0"/>
              <a:t>openbsd</a:t>
            </a:r>
            <a:r>
              <a:rPr lang="en-US" sz="1800" dirty="0" smtClean="0"/>
              <a:t>, plan9, </a:t>
            </a:r>
            <a:r>
              <a:rPr lang="en-US" sz="1800" dirty="0" err="1" smtClean="0"/>
              <a:t>solaris</a:t>
            </a:r>
            <a:r>
              <a:rPr lang="en-US" sz="1800" dirty="0" smtClean="0"/>
              <a:t>, windows,</a:t>
            </a:r>
          </a:p>
          <a:p>
            <a:pPr lvl="1"/>
            <a:r>
              <a:rPr lang="en-US" sz="1800" dirty="0" smtClean="0"/>
              <a:t>Architectures: </a:t>
            </a:r>
            <a:r>
              <a:rPr lang="nl-NL" sz="1800" dirty="0" smtClean="0"/>
              <a:t>386, amd64, amd64 , arm, arm64, ppc64, ppc64le</a:t>
            </a:r>
            <a:endParaRPr lang="en-US" sz="1800" dirty="0" smtClean="0"/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806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three workers that execute on a backlog of jobs</a:t>
            </a:r>
            <a:endParaRPr lang="en-US" dirty="0" smtClean="0"/>
          </a:p>
          <a:p>
            <a:r>
              <a:rPr lang="en-US" dirty="0" smtClean="0"/>
              <a:t>Create a common queue of 25 jobs to be processed by the set of workers</a:t>
            </a:r>
          </a:p>
          <a:p>
            <a:r>
              <a:rPr lang="en-US" dirty="0" smtClean="0"/>
              <a:t>Each job can execute one of two types of tasks:</a:t>
            </a:r>
          </a:p>
          <a:p>
            <a:pPr lvl="1"/>
            <a:r>
              <a:rPr lang="en-US" dirty="0" smtClean="0"/>
              <a:t>“Email” a message to a recipient</a:t>
            </a:r>
          </a:p>
          <a:p>
            <a:pPr lvl="1"/>
            <a:r>
              <a:rPr lang="en-US" dirty="0" smtClean="0"/>
              <a:t>“Text” a message to a recipient</a:t>
            </a:r>
          </a:p>
          <a:p>
            <a:pPr lvl="1"/>
            <a:r>
              <a:rPr lang="en-US" dirty="0" smtClean="0"/>
              <a:t>Task mix is: ~ 70% texting, 30% emailing</a:t>
            </a:r>
          </a:p>
          <a:p>
            <a:r>
              <a:rPr lang="en-US" dirty="0" smtClean="0"/>
              <a:t>Each job takes 3 seconds to execute</a:t>
            </a:r>
          </a:p>
          <a:p>
            <a:r>
              <a:rPr lang="en-US" dirty="0" smtClean="0"/>
              <a:t>Print out a log and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4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46398" y="3205060"/>
            <a:ext cx="756015" cy="34434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6101" y="4187747"/>
            <a:ext cx="242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 of jobs (channel)</a:t>
            </a:r>
            <a:endParaRPr lang="en-US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1980758" y="1417638"/>
            <a:ext cx="861857" cy="683794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048306"/>
            <a:ext cx="222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Workers (</a:t>
            </a:r>
            <a:r>
              <a:rPr lang="en-US" dirty="0" err="1" smtClean="0"/>
              <a:t>Goroutines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Sun 11"/>
          <p:cNvSpPr/>
          <p:nvPr/>
        </p:nvSpPr>
        <p:spPr>
          <a:xfrm>
            <a:off x="2071482" y="1511822"/>
            <a:ext cx="650173" cy="544256"/>
          </a:xfrm>
          <a:prstGeom prst="sun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2"/>
          <p:cNvSpPr/>
          <p:nvPr/>
        </p:nvSpPr>
        <p:spPr>
          <a:xfrm>
            <a:off x="3946398" y="1372284"/>
            <a:ext cx="861857" cy="683794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4037122" y="1466468"/>
            <a:ext cx="650173" cy="544256"/>
          </a:xfrm>
          <a:prstGeom prst="sun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Single Corner Rectangle 14"/>
          <p:cNvSpPr/>
          <p:nvPr/>
        </p:nvSpPr>
        <p:spPr>
          <a:xfrm>
            <a:off x="5837633" y="1387404"/>
            <a:ext cx="861857" cy="683794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5928357" y="1481588"/>
            <a:ext cx="650173" cy="544256"/>
          </a:xfrm>
          <a:prstGeom prst="sun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16708" y="2111049"/>
            <a:ext cx="11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19" name="Elbow Connector 18"/>
          <p:cNvCxnSpPr>
            <a:stCxn id="4" idx="0"/>
            <a:endCxn id="6" idx="1"/>
          </p:cNvCxnSpPr>
          <p:nvPr/>
        </p:nvCxnSpPr>
        <p:spPr>
          <a:xfrm rot="16200000" flipV="1">
            <a:off x="2816233" y="1696886"/>
            <a:ext cx="1103628" cy="19127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0"/>
          </p:cNvCxnSpPr>
          <p:nvPr/>
        </p:nvCxnSpPr>
        <p:spPr>
          <a:xfrm rot="5400000" flipH="1" flipV="1">
            <a:off x="3777401" y="2658055"/>
            <a:ext cx="1094011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0"/>
            <a:endCxn id="15" idx="1"/>
          </p:cNvCxnSpPr>
          <p:nvPr/>
        </p:nvCxnSpPr>
        <p:spPr>
          <a:xfrm rot="5400000" flipH="1" flipV="1">
            <a:off x="4729553" y="1666051"/>
            <a:ext cx="1133862" cy="19441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Action Button: Document 27"/>
          <p:cNvSpPr/>
          <p:nvPr/>
        </p:nvSpPr>
        <p:spPr>
          <a:xfrm>
            <a:off x="4103545" y="3398309"/>
            <a:ext cx="441721" cy="502190"/>
          </a:xfrm>
          <a:prstGeom prst="actionButton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Action Button: Document 28"/>
          <p:cNvSpPr/>
          <p:nvPr/>
        </p:nvSpPr>
        <p:spPr>
          <a:xfrm>
            <a:off x="4103546" y="4052899"/>
            <a:ext cx="441721" cy="502190"/>
          </a:xfrm>
          <a:prstGeom prst="actionButton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Action Button: Document 29"/>
          <p:cNvSpPr/>
          <p:nvPr/>
        </p:nvSpPr>
        <p:spPr>
          <a:xfrm>
            <a:off x="4103546" y="4707489"/>
            <a:ext cx="441721" cy="502190"/>
          </a:xfrm>
          <a:prstGeom prst="actionButton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Action Button: Document 30"/>
          <p:cNvSpPr/>
          <p:nvPr/>
        </p:nvSpPr>
        <p:spPr>
          <a:xfrm>
            <a:off x="4103546" y="5362079"/>
            <a:ext cx="441721" cy="502190"/>
          </a:xfrm>
          <a:prstGeom prst="actionButton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Action Button: Document 31"/>
          <p:cNvSpPr/>
          <p:nvPr/>
        </p:nvSpPr>
        <p:spPr>
          <a:xfrm>
            <a:off x="4103546" y="6016669"/>
            <a:ext cx="441721" cy="502190"/>
          </a:xfrm>
          <a:prstGeom prst="actionButton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Language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Fire up “</a:t>
            </a:r>
            <a:r>
              <a:rPr lang="en-US" dirty="0" err="1" smtClean="0"/>
              <a:t>Goroutines</a:t>
            </a:r>
            <a:r>
              <a:rPr lang="en-US" dirty="0" smtClean="0"/>
              <a:t>” (</a:t>
            </a:r>
            <a:r>
              <a:rPr lang="en-US" b="1" i="1" dirty="0" smtClean="0"/>
              <a:t>workers</a:t>
            </a:r>
            <a:r>
              <a:rPr lang="en-US" dirty="0" smtClean="0"/>
              <a:t>) to work on jobs concurrently</a:t>
            </a:r>
          </a:p>
          <a:p>
            <a:r>
              <a:rPr lang="en-US" dirty="0" smtClean="0"/>
              <a:t>Use a “channel” (</a:t>
            </a:r>
            <a:r>
              <a:rPr lang="en-US" b="1" i="1" dirty="0" smtClean="0"/>
              <a:t>job queue</a:t>
            </a:r>
            <a:r>
              <a:rPr lang="en-US" dirty="0" smtClean="0"/>
              <a:t>) to safely communicate to a </a:t>
            </a:r>
            <a:r>
              <a:rPr lang="en-US" dirty="0" err="1" smtClean="0"/>
              <a:t>Goroutine</a:t>
            </a:r>
            <a:endParaRPr lang="en-US" dirty="0" smtClean="0"/>
          </a:p>
          <a:p>
            <a:r>
              <a:rPr lang="en-US" dirty="0" smtClean="0"/>
              <a:t>Functions as variables (functions are “first </a:t>
            </a:r>
            <a:r>
              <a:rPr lang="en-US" dirty="0" err="1" smtClean="0"/>
              <a:t>class”citizens</a:t>
            </a:r>
            <a:r>
              <a:rPr lang="en-US" dirty="0" smtClean="0"/>
              <a:t>) (</a:t>
            </a:r>
            <a:r>
              <a:rPr lang="en-US" b="1" i="1" dirty="0" smtClean="0"/>
              <a:t>tasks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Use a “</a:t>
            </a:r>
            <a:r>
              <a:rPr lang="en-US" dirty="0" err="1" smtClean="0"/>
              <a:t>waitgroup</a:t>
            </a:r>
            <a:r>
              <a:rPr lang="en-US" dirty="0" smtClean="0"/>
              <a:t>” to manage the processing of concurrently running </a:t>
            </a:r>
            <a:r>
              <a:rPr lang="en-US" dirty="0" err="1" smtClean="0"/>
              <a:t>Goroutines</a:t>
            </a:r>
            <a:endParaRPr lang="en-US" dirty="0" smtClean="0"/>
          </a:p>
          <a:p>
            <a:r>
              <a:rPr lang="en-US" dirty="0" smtClean="0"/>
              <a:t>Compile to Mac and Windows binaries</a:t>
            </a:r>
          </a:p>
          <a:p>
            <a:pPr lvl="1"/>
            <a:r>
              <a:rPr lang="en-US" dirty="0" smtClean="0"/>
              <a:t>Windows compile with one command:</a:t>
            </a:r>
          </a:p>
          <a:p>
            <a:pPr lvl="1"/>
            <a:r>
              <a:rPr lang="en-US" dirty="0" smtClean="0"/>
              <a:t>“GOOS</a:t>
            </a:r>
            <a:r>
              <a:rPr lang="en-US" dirty="0"/>
              <a:t>=windows GOARCH=386 go build -o </a:t>
            </a:r>
            <a:r>
              <a:rPr lang="en-US" dirty="0" err="1" smtClean="0"/>
              <a:t>techedge.exe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9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294</Words>
  <Application>Microsoft Macintosh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 Go Programming Language</vt:lpstr>
      <vt:lpstr>Go Benefits</vt:lpstr>
      <vt:lpstr>Sample Program</vt:lpstr>
      <vt:lpstr>Overview</vt:lpstr>
      <vt:lpstr>Go Language 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Anderson</dc:creator>
  <cp:lastModifiedBy>Dan Anderson</cp:lastModifiedBy>
  <cp:revision>8</cp:revision>
  <dcterms:created xsi:type="dcterms:W3CDTF">2015-11-02T19:19:45Z</dcterms:created>
  <dcterms:modified xsi:type="dcterms:W3CDTF">2015-11-02T21:55:10Z</dcterms:modified>
</cp:coreProperties>
</file>