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732BB-5B24-43C8-AF49-C5C0E72D1E34}" v="39" dt="2024-11-11T15:05:05.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k Drain" userId="89a05536ddf670fc" providerId="LiveId" clId="{D40732BB-5B24-43C8-AF49-C5C0E72D1E34}"/>
    <pc:docChg chg="undo custSel addSld modSld sldOrd">
      <pc:chgData name="Tank Drain" userId="89a05536ddf670fc" providerId="LiveId" clId="{D40732BB-5B24-43C8-AF49-C5C0E72D1E34}" dt="2024-11-11T15:05:28.614" v="975" actId="14100"/>
      <pc:docMkLst>
        <pc:docMk/>
      </pc:docMkLst>
      <pc:sldChg chg="addSp delSp modSp new mod ord setBg">
        <pc:chgData name="Tank Drain" userId="89a05536ddf670fc" providerId="LiveId" clId="{D40732BB-5B24-43C8-AF49-C5C0E72D1E34}" dt="2024-11-11T13:44:18.493" v="96"/>
        <pc:sldMkLst>
          <pc:docMk/>
          <pc:sldMk cId="1174231816" sldId="268"/>
        </pc:sldMkLst>
        <pc:spChg chg="add del mod ord">
          <ac:chgData name="Tank Drain" userId="89a05536ddf670fc" providerId="LiveId" clId="{D40732BB-5B24-43C8-AF49-C5C0E72D1E34}" dt="2024-11-11T13:37:24.197" v="36" actId="14100"/>
          <ac:spMkLst>
            <pc:docMk/>
            <pc:sldMk cId="1174231816" sldId="268"/>
            <ac:spMk id="2" creationId="{E47CFAC6-B680-58C6-4942-D0C48BC7ACED}"/>
          </ac:spMkLst>
        </pc:spChg>
        <pc:spChg chg="add del">
          <ac:chgData name="Tank Drain" userId="89a05536ddf670fc" providerId="LiveId" clId="{D40732BB-5B24-43C8-AF49-C5C0E72D1E34}" dt="2024-11-11T13:35:36.182" v="9" actId="22"/>
          <ac:spMkLst>
            <pc:docMk/>
            <pc:sldMk cId="1174231816" sldId="268"/>
            <ac:spMk id="3" creationId="{417EE15D-767F-0C12-F905-16C7F2785C02}"/>
          </ac:spMkLst>
        </pc:spChg>
        <pc:spChg chg="add del">
          <ac:chgData name="Tank Drain" userId="89a05536ddf670fc" providerId="LiveId" clId="{D40732BB-5B24-43C8-AF49-C5C0E72D1E34}" dt="2024-11-11T13:37:10.062" v="34" actId="26606"/>
          <ac:spMkLst>
            <pc:docMk/>
            <pc:sldMk cId="1174231816" sldId="268"/>
            <ac:spMk id="9" creationId="{CD62DB5A-5AA0-4E7E-94AB-AD20F02CA8DF}"/>
          </ac:spMkLst>
        </pc:spChg>
        <pc:spChg chg="add del">
          <ac:chgData name="Tank Drain" userId="89a05536ddf670fc" providerId="LiveId" clId="{D40732BB-5B24-43C8-AF49-C5C0E72D1E34}" dt="2024-11-11T13:35:21.967" v="3" actId="26606"/>
          <ac:spMkLst>
            <pc:docMk/>
            <pc:sldMk cId="1174231816" sldId="268"/>
            <ac:spMk id="10" creationId="{CD62DB5A-5AA0-4E7E-94AB-AD20F02CA8DF}"/>
          </ac:spMkLst>
        </pc:spChg>
        <pc:spChg chg="add del">
          <ac:chgData name="Tank Drain" userId="89a05536ddf670fc" providerId="LiveId" clId="{D40732BB-5B24-43C8-AF49-C5C0E72D1E34}" dt="2024-11-11T13:37:10.062" v="34" actId="26606"/>
          <ac:spMkLst>
            <pc:docMk/>
            <pc:sldMk cId="1174231816" sldId="268"/>
            <ac:spMk id="11" creationId="{0F086ECE-EF43-4B07-9DD0-59679471A067}"/>
          </ac:spMkLst>
        </pc:spChg>
        <pc:spChg chg="add del">
          <ac:chgData name="Tank Drain" userId="89a05536ddf670fc" providerId="LiveId" clId="{D40732BB-5B24-43C8-AF49-C5C0E72D1E34}" dt="2024-11-11T13:35:21.967" v="3" actId="26606"/>
          <ac:spMkLst>
            <pc:docMk/>
            <pc:sldMk cId="1174231816" sldId="268"/>
            <ac:spMk id="12" creationId="{0F086ECE-EF43-4B07-9DD0-59679471A067}"/>
          </ac:spMkLst>
        </pc:spChg>
        <pc:spChg chg="add del">
          <ac:chgData name="Tank Drain" userId="89a05536ddf670fc" providerId="LiveId" clId="{D40732BB-5B24-43C8-AF49-C5C0E72D1E34}" dt="2024-11-11T13:37:10.062" v="34" actId="26606"/>
          <ac:spMkLst>
            <pc:docMk/>
            <pc:sldMk cId="1174231816" sldId="268"/>
            <ac:spMk id="13" creationId="{5DB84597-3185-4C7A-A2CB-6413E167EE86}"/>
          </ac:spMkLst>
        </pc:spChg>
        <pc:spChg chg="add del">
          <ac:chgData name="Tank Drain" userId="89a05536ddf670fc" providerId="LiveId" clId="{D40732BB-5B24-43C8-AF49-C5C0E72D1E34}" dt="2024-11-11T13:35:21.967" v="3" actId="26606"/>
          <ac:spMkLst>
            <pc:docMk/>
            <pc:sldMk cId="1174231816" sldId="268"/>
            <ac:spMk id="14" creationId="{5DB84597-3185-4C7A-A2CB-6413E167EE86}"/>
          </ac:spMkLst>
        </pc:spChg>
        <pc:spChg chg="add del">
          <ac:chgData name="Tank Drain" userId="89a05536ddf670fc" providerId="LiveId" clId="{D40732BB-5B24-43C8-AF49-C5C0E72D1E34}" dt="2024-11-11T13:37:10.062" v="34" actId="26606"/>
          <ac:spMkLst>
            <pc:docMk/>
            <pc:sldMk cId="1174231816" sldId="268"/>
            <ac:spMk id="15" creationId="{94DA0203-BFB4-49DB-A205-51AD7549D42A}"/>
          </ac:spMkLst>
        </pc:spChg>
        <pc:spChg chg="add del">
          <ac:chgData name="Tank Drain" userId="89a05536ddf670fc" providerId="LiveId" clId="{D40732BB-5B24-43C8-AF49-C5C0E72D1E34}" dt="2024-11-11T13:35:21.967" v="3" actId="26606"/>
          <ac:spMkLst>
            <pc:docMk/>
            <pc:sldMk cId="1174231816" sldId="268"/>
            <ac:spMk id="16" creationId="{94DA0203-BFB4-49DB-A205-51AD7549D42A}"/>
          </ac:spMkLst>
        </pc:spChg>
        <pc:spChg chg="add del">
          <ac:chgData name="Tank Drain" userId="89a05536ddf670fc" providerId="LiveId" clId="{D40732BB-5B24-43C8-AF49-C5C0E72D1E34}" dt="2024-11-11T13:37:10.062" v="34" actId="26606"/>
          <ac:spMkLst>
            <pc:docMk/>
            <pc:sldMk cId="1174231816" sldId="268"/>
            <ac:spMk id="17" creationId="{652F1BB8-9F6C-45D6-898D-65348D26BFCC}"/>
          </ac:spMkLst>
        </pc:spChg>
        <pc:spChg chg="add del">
          <ac:chgData name="Tank Drain" userId="89a05536ddf670fc" providerId="LiveId" clId="{D40732BB-5B24-43C8-AF49-C5C0E72D1E34}" dt="2024-11-11T13:35:21.967" v="3" actId="26606"/>
          <ac:spMkLst>
            <pc:docMk/>
            <pc:sldMk cId="1174231816" sldId="268"/>
            <ac:spMk id="18" creationId="{652F1BB8-9F6C-45D6-898D-65348D26BFCC}"/>
          </ac:spMkLst>
        </pc:spChg>
        <pc:spChg chg="add del">
          <ac:chgData name="Tank Drain" userId="89a05536ddf670fc" providerId="LiveId" clId="{D40732BB-5B24-43C8-AF49-C5C0E72D1E34}" dt="2024-11-11T13:35:32.216" v="7" actId="26606"/>
          <ac:spMkLst>
            <pc:docMk/>
            <pc:sldMk cId="1174231816" sldId="268"/>
            <ac:spMk id="20" creationId="{CD62DB5A-5AA0-4E7E-94AB-AD20F02CA8DF}"/>
          </ac:spMkLst>
        </pc:spChg>
        <pc:spChg chg="add del">
          <ac:chgData name="Tank Drain" userId="89a05536ddf670fc" providerId="LiveId" clId="{D40732BB-5B24-43C8-AF49-C5C0E72D1E34}" dt="2024-11-11T13:35:32.216" v="7" actId="26606"/>
          <ac:spMkLst>
            <pc:docMk/>
            <pc:sldMk cId="1174231816" sldId="268"/>
            <ac:spMk id="21" creationId="{0F086ECE-EF43-4B07-9DD0-59679471A067}"/>
          </ac:spMkLst>
        </pc:spChg>
        <pc:spChg chg="add del">
          <ac:chgData name="Tank Drain" userId="89a05536ddf670fc" providerId="LiveId" clId="{D40732BB-5B24-43C8-AF49-C5C0E72D1E34}" dt="2024-11-11T13:35:32.216" v="7" actId="26606"/>
          <ac:spMkLst>
            <pc:docMk/>
            <pc:sldMk cId="1174231816" sldId="268"/>
            <ac:spMk id="22" creationId="{2BAF6C38-492C-4EA2-9BD9-B3CCDF4220F4}"/>
          </ac:spMkLst>
        </pc:spChg>
        <pc:spChg chg="add del">
          <ac:chgData name="Tank Drain" userId="89a05536ddf670fc" providerId="LiveId" clId="{D40732BB-5B24-43C8-AF49-C5C0E72D1E34}" dt="2024-11-11T13:35:32.216" v="7" actId="26606"/>
          <ac:spMkLst>
            <pc:docMk/>
            <pc:sldMk cId="1174231816" sldId="268"/>
            <ac:spMk id="23" creationId="{F518D20D-5F05-49C3-8900-68783F8ACB6F}"/>
          </ac:spMkLst>
        </pc:spChg>
        <pc:spChg chg="add del">
          <ac:chgData name="Tank Drain" userId="89a05536ddf670fc" providerId="LiveId" clId="{D40732BB-5B24-43C8-AF49-C5C0E72D1E34}" dt="2024-11-11T13:35:32.216" v="7" actId="26606"/>
          <ac:spMkLst>
            <pc:docMk/>
            <pc:sldMk cId="1174231816" sldId="268"/>
            <ac:spMk id="24" creationId="{FF50CA5B-2FF8-43D9-B7D8-3BDE1BFD3CF1}"/>
          </ac:spMkLst>
        </pc:spChg>
        <pc:picChg chg="add del mod ord">
          <ac:chgData name="Tank Drain" userId="89a05536ddf670fc" providerId="LiveId" clId="{D40732BB-5B24-43C8-AF49-C5C0E72D1E34}" dt="2024-11-11T13:35:32.875" v="8" actId="22"/>
          <ac:picMkLst>
            <pc:docMk/>
            <pc:sldMk cId="1174231816" sldId="268"/>
            <ac:picMk id="5" creationId="{5A4D5EBD-DAA1-12C3-C20B-A60C56D30553}"/>
          </ac:picMkLst>
        </pc:picChg>
        <pc:picChg chg="add mod ord">
          <ac:chgData name="Tank Drain" userId="89a05536ddf670fc" providerId="LiveId" clId="{D40732BB-5B24-43C8-AF49-C5C0E72D1E34}" dt="2024-11-11T13:37:32.504" v="37" actId="14100"/>
          <ac:picMkLst>
            <pc:docMk/>
            <pc:sldMk cId="1174231816" sldId="268"/>
            <ac:picMk id="7" creationId="{AA2AF0D5-5930-E027-C4EE-9A4CE7678CB9}"/>
          </ac:picMkLst>
        </pc:picChg>
      </pc:sldChg>
      <pc:sldChg chg="addSp delSp modSp new mod ord setBg">
        <pc:chgData name="Tank Drain" userId="89a05536ddf670fc" providerId="LiveId" clId="{D40732BB-5B24-43C8-AF49-C5C0E72D1E34}" dt="2024-11-11T13:59:34.629" v="826" actId="20577"/>
        <pc:sldMkLst>
          <pc:docMk/>
          <pc:sldMk cId="3447480932" sldId="269"/>
        </pc:sldMkLst>
        <pc:spChg chg="mod">
          <ac:chgData name="Tank Drain" userId="89a05536ddf670fc" providerId="LiveId" clId="{D40732BB-5B24-43C8-AF49-C5C0E72D1E34}" dt="2024-11-11T13:52:33.811" v="792" actId="26606"/>
          <ac:spMkLst>
            <pc:docMk/>
            <pc:sldMk cId="3447480932" sldId="269"/>
            <ac:spMk id="2" creationId="{D0E1F1C3-E6FD-DA6B-3915-9BB7B48CCF6C}"/>
          </ac:spMkLst>
        </pc:spChg>
        <pc:spChg chg="del mod">
          <ac:chgData name="Tank Drain" userId="89a05536ddf670fc" providerId="LiveId" clId="{D40732BB-5B24-43C8-AF49-C5C0E72D1E34}" dt="2024-11-11T13:52:33.811" v="792" actId="26606"/>
          <ac:spMkLst>
            <pc:docMk/>
            <pc:sldMk cId="3447480932" sldId="269"/>
            <ac:spMk id="3" creationId="{958B524D-5A4D-ACD0-85F4-0E298ADA393A}"/>
          </ac:spMkLst>
        </pc:spChg>
        <pc:spChg chg="add">
          <ac:chgData name="Tank Drain" userId="89a05536ddf670fc" providerId="LiveId" clId="{D40732BB-5B24-43C8-AF49-C5C0E72D1E34}" dt="2024-11-11T13:41:23.482" v="69"/>
          <ac:spMkLst>
            <pc:docMk/>
            <pc:sldMk cId="3447480932" sldId="269"/>
            <ac:spMk id="4" creationId="{04BE15AD-591B-A3F8-05B4-27D2948E0ECB}"/>
          </ac:spMkLst>
        </pc:spChg>
        <pc:spChg chg="add">
          <ac:chgData name="Tank Drain" userId="89a05536ddf670fc" providerId="LiveId" clId="{D40732BB-5B24-43C8-AF49-C5C0E72D1E34}" dt="2024-11-11T13:41:28.652" v="71"/>
          <ac:spMkLst>
            <pc:docMk/>
            <pc:sldMk cId="3447480932" sldId="269"/>
            <ac:spMk id="5" creationId="{7870CEBD-F7F0-63DF-48C3-2F6C76607E78}"/>
          </ac:spMkLst>
        </pc:spChg>
        <pc:spChg chg="add">
          <ac:chgData name="Tank Drain" userId="89a05536ddf670fc" providerId="LiveId" clId="{D40732BB-5B24-43C8-AF49-C5C0E72D1E34}" dt="2024-11-11T13:41:48.112" v="72"/>
          <ac:spMkLst>
            <pc:docMk/>
            <pc:sldMk cId="3447480932" sldId="269"/>
            <ac:spMk id="6" creationId="{D32E29C9-5CD4-DDE6-0BFA-7F5075FEAD08}"/>
          </ac:spMkLst>
        </pc:spChg>
        <pc:spChg chg="add">
          <ac:chgData name="Tank Drain" userId="89a05536ddf670fc" providerId="LiveId" clId="{D40732BB-5B24-43C8-AF49-C5C0E72D1E34}" dt="2024-11-11T13:42:02.819" v="73"/>
          <ac:spMkLst>
            <pc:docMk/>
            <pc:sldMk cId="3447480932" sldId="269"/>
            <ac:spMk id="7" creationId="{D0E3B19A-2F3F-82FB-E3E7-73C48ADC7BE5}"/>
          </ac:spMkLst>
        </pc:spChg>
        <pc:spChg chg="add">
          <ac:chgData name="Tank Drain" userId="89a05536ddf670fc" providerId="LiveId" clId="{D40732BB-5B24-43C8-AF49-C5C0E72D1E34}" dt="2024-11-11T13:42:44.290" v="77"/>
          <ac:spMkLst>
            <pc:docMk/>
            <pc:sldMk cId="3447480932" sldId="269"/>
            <ac:spMk id="8" creationId="{F304F675-C9B4-6E45-4A2E-B9A0D15150CF}"/>
          </ac:spMkLst>
        </pc:spChg>
        <pc:spChg chg="add mod">
          <ac:chgData name="Tank Drain" userId="89a05536ddf670fc" providerId="LiveId" clId="{D40732BB-5B24-43C8-AF49-C5C0E72D1E34}" dt="2024-11-11T13:43:59.331" v="88" actId="255"/>
          <ac:spMkLst>
            <pc:docMk/>
            <pc:sldMk cId="3447480932" sldId="269"/>
            <ac:spMk id="9" creationId="{EEEF5A71-17BE-5E99-4AEB-3FE66D5EF516}"/>
          </ac:spMkLst>
        </pc:spChg>
        <pc:spChg chg="add">
          <ac:chgData name="Tank Drain" userId="89a05536ddf670fc" providerId="LiveId" clId="{D40732BB-5B24-43C8-AF49-C5C0E72D1E34}" dt="2024-11-11T13:52:33.811" v="792" actId="26606"/>
          <ac:spMkLst>
            <pc:docMk/>
            <pc:sldMk cId="3447480932" sldId="269"/>
            <ac:spMk id="10" creationId="{A80A97F9-87C9-4710-B480-406EA55C9EC8}"/>
          </ac:spMkLst>
        </pc:spChg>
        <pc:spChg chg="add">
          <ac:chgData name="Tank Drain" userId="89a05536ddf670fc" providerId="LiveId" clId="{D40732BB-5B24-43C8-AF49-C5C0E72D1E34}" dt="2024-11-11T13:52:33.811" v="792" actId="26606"/>
          <ac:spMkLst>
            <pc:docMk/>
            <pc:sldMk cId="3447480932" sldId="269"/>
            <ac:spMk id="11" creationId="{6D6F0AC2-F229-46DE-A0A2-5CB386CE9014}"/>
          </ac:spMkLst>
        </pc:spChg>
        <pc:graphicFrameChg chg="add mod">
          <ac:chgData name="Tank Drain" userId="89a05536ddf670fc" providerId="LiveId" clId="{D40732BB-5B24-43C8-AF49-C5C0E72D1E34}" dt="2024-11-11T13:59:34.629" v="826" actId="20577"/>
          <ac:graphicFrameMkLst>
            <pc:docMk/>
            <pc:sldMk cId="3447480932" sldId="269"/>
            <ac:graphicFrameMk id="12" creationId="{D3FAF255-823C-CF1A-00D3-27D3A7E7AE62}"/>
          </ac:graphicFrameMkLst>
        </pc:graphicFrameChg>
      </pc:sldChg>
      <pc:sldChg chg="addSp delSp modSp new mod setBg">
        <pc:chgData name="Tank Drain" userId="89a05536ddf670fc" providerId="LiveId" clId="{D40732BB-5B24-43C8-AF49-C5C0E72D1E34}" dt="2024-11-11T13:59:19.609" v="823" actId="20577"/>
        <pc:sldMkLst>
          <pc:docMk/>
          <pc:sldMk cId="4292882668" sldId="270"/>
        </pc:sldMkLst>
        <pc:spChg chg="mod">
          <ac:chgData name="Tank Drain" userId="89a05536ddf670fc" providerId="LiveId" clId="{D40732BB-5B24-43C8-AF49-C5C0E72D1E34}" dt="2024-11-11T13:54:07.231" v="798" actId="26606"/>
          <ac:spMkLst>
            <pc:docMk/>
            <pc:sldMk cId="4292882668" sldId="270"/>
            <ac:spMk id="2" creationId="{76989D64-7FB1-6099-5530-72AA836EDDCA}"/>
          </ac:spMkLst>
        </pc:spChg>
        <pc:spChg chg="del mod">
          <ac:chgData name="Tank Drain" userId="89a05536ddf670fc" providerId="LiveId" clId="{D40732BB-5B24-43C8-AF49-C5C0E72D1E34}" dt="2024-11-11T13:53:49.605" v="797"/>
          <ac:spMkLst>
            <pc:docMk/>
            <pc:sldMk cId="4292882668" sldId="270"/>
            <ac:spMk id="3" creationId="{6F028F28-530F-FBC3-725D-4758F073C005}"/>
          </ac:spMkLst>
        </pc:spChg>
        <pc:spChg chg="add del mod">
          <ac:chgData name="Tank Drain" userId="89a05536ddf670fc" providerId="LiveId" clId="{D40732BB-5B24-43C8-AF49-C5C0E72D1E34}" dt="2024-11-11T13:54:07.231" v="798" actId="26606"/>
          <ac:spMkLst>
            <pc:docMk/>
            <pc:sldMk cId="4292882668" sldId="270"/>
            <ac:spMk id="4" creationId="{86ED4495-4906-4B59-09C1-2E6B1A405C03}"/>
          </ac:spMkLst>
        </pc:spChg>
        <pc:spChg chg="add">
          <ac:chgData name="Tank Drain" userId="89a05536ddf670fc" providerId="LiveId" clId="{D40732BB-5B24-43C8-AF49-C5C0E72D1E34}" dt="2024-11-11T13:54:07.231" v="798" actId="26606"/>
          <ac:spMkLst>
            <pc:docMk/>
            <pc:sldMk cId="4292882668" sldId="270"/>
            <ac:spMk id="10" creationId="{A80A97F9-87C9-4710-B480-406EA55C9EC8}"/>
          </ac:spMkLst>
        </pc:spChg>
        <pc:spChg chg="add">
          <ac:chgData name="Tank Drain" userId="89a05536ddf670fc" providerId="LiveId" clId="{D40732BB-5B24-43C8-AF49-C5C0E72D1E34}" dt="2024-11-11T13:54:07.231" v="798" actId="26606"/>
          <ac:spMkLst>
            <pc:docMk/>
            <pc:sldMk cId="4292882668" sldId="270"/>
            <ac:spMk id="12" creationId="{6D6F0AC2-F229-46DE-A0A2-5CB386CE9014}"/>
          </ac:spMkLst>
        </pc:spChg>
        <pc:graphicFrameChg chg="add mod">
          <ac:chgData name="Tank Drain" userId="89a05536ddf670fc" providerId="LiveId" clId="{D40732BB-5B24-43C8-AF49-C5C0E72D1E34}" dt="2024-11-11T13:59:19.609" v="823" actId="20577"/>
          <ac:graphicFrameMkLst>
            <pc:docMk/>
            <pc:sldMk cId="4292882668" sldId="270"/>
            <ac:graphicFrameMk id="6" creationId="{4D70DF96-7F1D-5BC3-6062-7299F961A62B}"/>
          </ac:graphicFrameMkLst>
        </pc:graphicFrameChg>
      </pc:sldChg>
      <pc:sldChg chg="addSp delSp modSp new mod setBg">
        <pc:chgData name="Tank Drain" userId="89a05536ddf670fc" providerId="LiveId" clId="{D40732BB-5B24-43C8-AF49-C5C0E72D1E34}" dt="2024-11-11T13:59:00.881" v="817" actId="20577"/>
        <pc:sldMkLst>
          <pc:docMk/>
          <pc:sldMk cId="1089053743" sldId="271"/>
        </pc:sldMkLst>
        <pc:spChg chg="mod">
          <ac:chgData name="Tank Drain" userId="89a05536ddf670fc" providerId="LiveId" clId="{D40732BB-5B24-43C8-AF49-C5C0E72D1E34}" dt="2024-11-11T13:55:04.589" v="803" actId="26606"/>
          <ac:spMkLst>
            <pc:docMk/>
            <pc:sldMk cId="1089053743" sldId="271"/>
            <ac:spMk id="2" creationId="{900BC879-F3B3-0CAD-B0F5-11D5D7B7CB94}"/>
          </ac:spMkLst>
        </pc:spChg>
        <pc:spChg chg="del mod">
          <ac:chgData name="Tank Drain" userId="89a05536ddf670fc" providerId="LiveId" clId="{D40732BB-5B24-43C8-AF49-C5C0E72D1E34}" dt="2024-11-11T13:54:54.995" v="802"/>
          <ac:spMkLst>
            <pc:docMk/>
            <pc:sldMk cId="1089053743" sldId="271"/>
            <ac:spMk id="3" creationId="{A8D32D22-57A5-9414-A099-DA8B6678072D}"/>
          </ac:spMkLst>
        </pc:spChg>
        <pc:spChg chg="add del mod">
          <ac:chgData name="Tank Drain" userId="89a05536ddf670fc" providerId="LiveId" clId="{D40732BB-5B24-43C8-AF49-C5C0E72D1E34}" dt="2024-11-11T13:55:04.589" v="803" actId="26606"/>
          <ac:spMkLst>
            <pc:docMk/>
            <pc:sldMk cId="1089053743" sldId="271"/>
            <ac:spMk id="4" creationId="{FB67A9DF-343D-7EC4-6939-E4E855C72C5C}"/>
          </ac:spMkLst>
        </pc:spChg>
        <pc:spChg chg="add">
          <ac:chgData name="Tank Drain" userId="89a05536ddf670fc" providerId="LiveId" clId="{D40732BB-5B24-43C8-AF49-C5C0E72D1E34}" dt="2024-11-11T13:55:04.589" v="803" actId="26606"/>
          <ac:spMkLst>
            <pc:docMk/>
            <pc:sldMk cId="1089053743" sldId="271"/>
            <ac:spMk id="10" creationId="{A80A97F9-87C9-4710-B480-406EA55C9EC8}"/>
          </ac:spMkLst>
        </pc:spChg>
        <pc:spChg chg="add">
          <ac:chgData name="Tank Drain" userId="89a05536ddf670fc" providerId="LiveId" clId="{D40732BB-5B24-43C8-AF49-C5C0E72D1E34}" dt="2024-11-11T13:55:04.589" v="803" actId="26606"/>
          <ac:spMkLst>
            <pc:docMk/>
            <pc:sldMk cId="1089053743" sldId="271"/>
            <ac:spMk id="12" creationId="{6D6F0AC2-F229-46DE-A0A2-5CB386CE9014}"/>
          </ac:spMkLst>
        </pc:spChg>
        <pc:graphicFrameChg chg="add mod">
          <ac:chgData name="Tank Drain" userId="89a05536ddf670fc" providerId="LiveId" clId="{D40732BB-5B24-43C8-AF49-C5C0E72D1E34}" dt="2024-11-11T13:59:00.881" v="817" actId="20577"/>
          <ac:graphicFrameMkLst>
            <pc:docMk/>
            <pc:sldMk cId="1089053743" sldId="271"/>
            <ac:graphicFrameMk id="6" creationId="{F6D13C10-886F-E734-AE6F-5020E588E0A4}"/>
          </ac:graphicFrameMkLst>
        </pc:graphicFrameChg>
      </pc:sldChg>
      <pc:sldChg chg="addSp delSp modSp new mod setBg">
        <pc:chgData name="Tank Drain" userId="89a05536ddf670fc" providerId="LiveId" clId="{D40732BB-5B24-43C8-AF49-C5C0E72D1E34}" dt="2024-11-11T13:58:46.544" v="813" actId="20577"/>
        <pc:sldMkLst>
          <pc:docMk/>
          <pc:sldMk cId="3598472931" sldId="272"/>
        </pc:sldMkLst>
        <pc:spChg chg="mod">
          <ac:chgData name="Tank Drain" userId="89a05536ddf670fc" providerId="LiveId" clId="{D40732BB-5B24-43C8-AF49-C5C0E72D1E34}" dt="2024-11-11T13:58:31.645" v="809" actId="26606"/>
          <ac:spMkLst>
            <pc:docMk/>
            <pc:sldMk cId="3598472931" sldId="272"/>
            <ac:spMk id="2" creationId="{A5B44539-C7E8-70ED-F99E-E8FEBE948AE7}"/>
          </ac:spMkLst>
        </pc:spChg>
        <pc:spChg chg="del mod">
          <ac:chgData name="Tank Drain" userId="89a05536ddf670fc" providerId="LiveId" clId="{D40732BB-5B24-43C8-AF49-C5C0E72D1E34}" dt="2024-11-11T13:58:23.913" v="808"/>
          <ac:spMkLst>
            <pc:docMk/>
            <pc:sldMk cId="3598472931" sldId="272"/>
            <ac:spMk id="3" creationId="{339ED66A-E3C0-710E-10F1-7BE870F7A42D}"/>
          </ac:spMkLst>
        </pc:spChg>
        <pc:spChg chg="add mod">
          <ac:chgData name="Tank Drain" userId="89a05536ddf670fc" providerId="LiveId" clId="{D40732BB-5B24-43C8-AF49-C5C0E72D1E34}" dt="2024-11-11T13:58:46.544" v="813" actId="20577"/>
          <ac:spMkLst>
            <pc:docMk/>
            <pc:sldMk cId="3598472931" sldId="272"/>
            <ac:spMk id="4" creationId="{74CBD57D-1ABB-1E40-FF34-42C931B48A46}"/>
          </ac:spMkLst>
        </pc:spChg>
        <pc:spChg chg="add">
          <ac:chgData name="Tank Drain" userId="89a05536ddf670fc" providerId="LiveId" clId="{D40732BB-5B24-43C8-AF49-C5C0E72D1E34}" dt="2024-11-11T13:58:31.645" v="809" actId="26606"/>
          <ac:spMkLst>
            <pc:docMk/>
            <pc:sldMk cId="3598472931" sldId="272"/>
            <ac:spMk id="11" creationId="{A80A97F9-87C9-4710-B480-406EA55C9EC8}"/>
          </ac:spMkLst>
        </pc:spChg>
        <pc:spChg chg="add">
          <ac:chgData name="Tank Drain" userId="89a05536ddf670fc" providerId="LiveId" clId="{D40732BB-5B24-43C8-AF49-C5C0E72D1E34}" dt="2024-11-11T13:58:31.645" v="809" actId="26606"/>
          <ac:spMkLst>
            <pc:docMk/>
            <pc:sldMk cId="3598472931" sldId="272"/>
            <ac:spMk id="13" creationId="{6D6F0AC2-F229-46DE-A0A2-5CB386CE9014}"/>
          </ac:spMkLst>
        </pc:spChg>
        <pc:spChg chg="add">
          <ac:chgData name="Tank Drain" userId="89a05536ddf670fc" providerId="LiveId" clId="{D40732BB-5B24-43C8-AF49-C5C0E72D1E34}" dt="2024-11-11T13:58:31.645" v="809" actId="26606"/>
          <ac:spMkLst>
            <pc:docMk/>
            <pc:sldMk cId="3598472931" sldId="272"/>
            <ac:spMk id="15" creationId="{9F3CB34B-2F8F-4442-91D1-923678282D06}"/>
          </ac:spMkLst>
        </pc:spChg>
        <pc:spChg chg="add">
          <ac:chgData name="Tank Drain" userId="89a05536ddf670fc" providerId="LiveId" clId="{D40732BB-5B24-43C8-AF49-C5C0E72D1E34}" dt="2024-11-11T13:58:31.645" v="809" actId="26606"/>
          <ac:spMkLst>
            <pc:docMk/>
            <pc:sldMk cId="3598472931" sldId="272"/>
            <ac:spMk id="17" creationId="{92AFC398-9263-43B8-98C4-6D97765B8387}"/>
          </ac:spMkLst>
        </pc:spChg>
        <pc:picChg chg="add">
          <ac:chgData name="Tank Drain" userId="89a05536ddf670fc" providerId="LiveId" clId="{D40732BB-5B24-43C8-AF49-C5C0E72D1E34}" dt="2024-11-11T13:58:31.645" v="809" actId="26606"/>
          <ac:picMkLst>
            <pc:docMk/>
            <pc:sldMk cId="3598472931" sldId="272"/>
            <ac:picMk id="8" creationId="{4234AE25-6DFB-C9D4-E9F9-D4DC473585D2}"/>
          </ac:picMkLst>
        </pc:picChg>
        <pc:picChg chg="add">
          <ac:chgData name="Tank Drain" userId="89a05536ddf670fc" providerId="LiveId" clId="{D40732BB-5B24-43C8-AF49-C5C0E72D1E34}" dt="2024-11-11T13:58:31.645" v="809" actId="26606"/>
          <ac:picMkLst>
            <pc:docMk/>
            <pc:sldMk cId="3598472931" sldId="272"/>
            <ac:picMk id="19" creationId="{C3F180D0-951F-4FB1-8AC1-0CB70C61EF56}"/>
          </ac:picMkLst>
        </pc:picChg>
      </pc:sldChg>
      <pc:sldChg chg="addSp delSp modSp new mod setBg">
        <pc:chgData name="Tank Drain" userId="89a05536ddf670fc" providerId="LiveId" clId="{D40732BB-5B24-43C8-AF49-C5C0E72D1E34}" dt="2024-11-11T14:02:06.655" v="854" actId="27636"/>
        <pc:sldMkLst>
          <pc:docMk/>
          <pc:sldMk cId="2049184010" sldId="273"/>
        </pc:sldMkLst>
        <pc:spChg chg="mod">
          <ac:chgData name="Tank Drain" userId="89a05536ddf670fc" providerId="LiveId" clId="{D40732BB-5B24-43C8-AF49-C5C0E72D1E34}" dt="2024-11-11T14:02:01.874" v="852" actId="14100"/>
          <ac:spMkLst>
            <pc:docMk/>
            <pc:sldMk cId="2049184010" sldId="273"/>
            <ac:spMk id="2" creationId="{A6853E9A-958B-5883-EBE1-15014D2B2FD1}"/>
          </ac:spMkLst>
        </pc:spChg>
        <pc:spChg chg="del mod">
          <ac:chgData name="Tank Drain" userId="89a05536ddf670fc" providerId="LiveId" clId="{D40732BB-5B24-43C8-AF49-C5C0E72D1E34}" dt="2024-11-11T14:00:45.521" v="830"/>
          <ac:spMkLst>
            <pc:docMk/>
            <pc:sldMk cId="2049184010" sldId="273"/>
            <ac:spMk id="3" creationId="{81AAFEE3-CB13-291E-64BC-101FA985825A}"/>
          </ac:spMkLst>
        </pc:spChg>
        <pc:spChg chg="add mod">
          <ac:chgData name="Tank Drain" userId="89a05536ddf670fc" providerId="LiveId" clId="{D40732BB-5B24-43C8-AF49-C5C0E72D1E34}" dt="2024-11-11T14:02:06.655" v="854" actId="27636"/>
          <ac:spMkLst>
            <pc:docMk/>
            <pc:sldMk cId="2049184010" sldId="273"/>
            <ac:spMk id="4" creationId="{A08C12B2-D82E-6AD7-FCA2-9A59F25F4E81}"/>
          </ac:spMkLst>
        </pc:spChg>
        <pc:spChg chg="add">
          <ac:chgData name="Tank Drain" userId="89a05536ddf670fc" providerId="LiveId" clId="{D40732BB-5B24-43C8-AF49-C5C0E72D1E34}" dt="2024-11-11T14:00:53.635" v="831" actId="26606"/>
          <ac:spMkLst>
            <pc:docMk/>
            <pc:sldMk cId="2049184010" sldId="273"/>
            <ac:spMk id="10" creationId="{A80A97F9-87C9-4710-B480-406EA55C9EC8}"/>
          </ac:spMkLst>
        </pc:spChg>
        <pc:spChg chg="add">
          <ac:chgData name="Tank Drain" userId="89a05536ddf670fc" providerId="LiveId" clId="{D40732BB-5B24-43C8-AF49-C5C0E72D1E34}" dt="2024-11-11T14:00:53.635" v="831" actId="26606"/>
          <ac:spMkLst>
            <pc:docMk/>
            <pc:sldMk cId="2049184010" sldId="273"/>
            <ac:spMk id="12" creationId="{6D6F0AC2-F229-46DE-A0A2-5CB386CE9014}"/>
          </ac:spMkLst>
        </pc:spChg>
        <pc:spChg chg="add">
          <ac:chgData name="Tank Drain" userId="89a05536ddf670fc" providerId="LiveId" clId="{D40732BB-5B24-43C8-AF49-C5C0E72D1E34}" dt="2024-11-11T14:00:53.635" v="831" actId="26606"/>
          <ac:spMkLst>
            <pc:docMk/>
            <pc:sldMk cId="2049184010" sldId="273"/>
            <ac:spMk id="14" creationId="{9F3CB34B-2F8F-4442-91D1-923678282D06}"/>
          </ac:spMkLst>
        </pc:spChg>
        <pc:spChg chg="add">
          <ac:chgData name="Tank Drain" userId="89a05536ddf670fc" providerId="LiveId" clId="{D40732BB-5B24-43C8-AF49-C5C0E72D1E34}" dt="2024-11-11T14:00:53.635" v="831" actId="26606"/>
          <ac:spMkLst>
            <pc:docMk/>
            <pc:sldMk cId="2049184010" sldId="273"/>
            <ac:spMk id="16" creationId="{92AFC398-9263-43B8-98C4-6D97765B8387}"/>
          </ac:spMkLst>
        </pc:spChg>
        <pc:picChg chg="add">
          <ac:chgData name="Tank Drain" userId="89a05536ddf670fc" providerId="LiveId" clId="{D40732BB-5B24-43C8-AF49-C5C0E72D1E34}" dt="2024-11-11T14:00:53.635" v="831" actId="26606"/>
          <ac:picMkLst>
            <pc:docMk/>
            <pc:sldMk cId="2049184010" sldId="273"/>
            <ac:picMk id="6" creationId="{298F59D0-1EC0-D45E-7BA6-E2C4DE2243EC}"/>
          </ac:picMkLst>
        </pc:picChg>
        <pc:picChg chg="add">
          <ac:chgData name="Tank Drain" userId="89a05536ddf670fc" providerId="LiveId" clId="{D40732BB-5B24-43C8-AF49-C5C0E72D1E34}" dt="2024-11-11T14:00:53.635" v="831" actId="26606"/>
          <ac:picMkLst>
            <pc:docMk/>
            <pc:sldMk cId="2049184010" sldId="273"/>
            <ac:picMk id="18" creationId="{C3F180D0-951F-4FB1-8AC1-0CB70C61EF56}"/>
          </ac:picMkLst>
        </pc:picChg>
      </pc:sldChg>
      <pc:sldChg chg="addSp delSp modSp new mod setBg">
        <pc:chgData name="Tank Drain" userId="89a05536ddf670fc" providerId="LiveId" clId="{D40732BB-5B24-43C8-AF49-C5C0E72D1E34}" dt="2024-11-11T15:00:41.184" v="907" actId="14100"/>
        <pc:sldMkLst>
          <pc:docMk/>
          <pc:sldMk cId="4097696070" sldId="274"/>
        </pc:sldMkLst>
        <pc:spChg chg="mod">
          <ac:chgData name="Tank Drain" userId="89a05536ddf670fc" providerId="LiveId" clId="{D40732BB-5B24-43C8-AF49-C5C0E72D1E34}" dt="2024-11-11T14:57:26.757" v="892" actId="26606"/>
          <ac:spMkLst>
            <pc:docMk/>
            <pc:sldMk cId="4097696070" sldId="274"/>
            <ac:spMk id="2" creationId="{564E9ADE-A44B-F1A4-89B3-04985E747DC5}"/>
          </ac:spMkLst>
        </pc:spChg>
        <pc:spChg chg="del">
          <ac:chgData name="Tank Drain" userId="89a05536ddf670fc" providerId="LiveId" clId="{D40732BB-5B24-43C8-AF49-C5C0E72D1E34}" dt="2024-11-11T14:56:21.193" v="856" actId="22"/>
          <ac:spMkLst>
            <pc:docMk/>
            <pc:sldMk cId="4097696070" sldId="274"/>
            <ac:spMk id="3" creationId="{C0E33D46-6DC7-DBA0-895D-5F8EF6775736}"/>
          </ac:spMkLst>
        </pc:spChg>
        <pc:spChg chg="add mod">
          <ac:chgData name="Tank Drain" userId="89a05536ddf670fc" providerId="LiveId" clId="{D40732BB-5B24-43C8-AF49-C5C0E72D1E34}" dt="2024-11-11T15:00:02.150" v="899" actId="14100"/>
          <ac:spMkLst>
            <pc:docMk/>
            <pc:sldMk cId="4097696070" sldId="274"/>
            <ac:spMk id="6" creationId="{B8B768DB-58C1-CEA7-BB99-BFAF6B40F4DC}"/>
          </ac:spMkLst>
        </pc:spChg>
        <pc:spChg chg="add del">
          <ac:chgData name="Tank Drain" userId="89a05536ddf670fc" providerId="LiveId" clId="{D40732BB-5B24-43C8-AF49-C5C0E72D1E34}" dt="2024-11-11T14:59:50.859" v="897"/>
          <ac:spMkLst>
            <pc:docMk/>
            <pc:sldMk cId="4097696070" sldId="274"/>
            <ac:spMk id="9" creationId="{FD268AA9-79F4-9979-5485-1F1A74AC00C8}"/>
          </ac:spMkLst>
        </pc:spChg>
        <pc:spChg chg="add del">
          <ac:chgData name="Tank Drain" userId="89a05536ddf670fc" providerId="LiveId" clId="{D40732BB-5B24-43C8-AF49-C5C0E72D1E34}" dt="2024-11-11T14:59:54.181" v="898" actId="26606"/>
          <ac:spMkLst>
            <pc:docMk/>
            <pc:sldMk cId="4097696070" sldId="274"/>
            <ac:spMk id="12" creationId="{A80A97F9-87C9-4710-B480-406EA55C9EC8}"/>
          </ac:spMkLst>
        </pc:spChg>
        <pc:spChg chg="add del">
          <ac:chgData name="Tank Drain" userId="89a05536ddf670fc" providerId="LiveId" clId="{D40732BB-5B24-43C8-AF49-C5C0E72D1E34}" dt="2024-11-11T14:59:54.181" v="898" actId="26606"/>
          <ac:spMkLst>
            <pc:docMk/>
            <pc:sldMk cId="4097696070" sldId="274"/>
            <ac:spMk id="14" creationId="{6D6F0AC2-F229-46DE-A0A2-5CB386CE9014}"/>
          </ac:spMkLst>
        </pc:spChg>
        <pc:spChg chg="add del">
          <ac:chgData name="Tank Drain" userId="89a05536ddf670fc" providerId="LiveId" clId="{D40732BB-5B24-43C8-AF49-C5C0E72D1E34}" dt="2024-11-11T14:59:54.181" v="898" actId="26606"/>
          <ac:spMkLst>
            <pc:docMk/>
            <pc:sldMk cId="4097696070" sldId="274"/>
            <ac:spMk id="16" creationId="{6988DF46-BB01-4433-86D4-321BC88CE323}"/>
          </ac:spMkLst>
        </pc:spChg>
        <pc:spChg chg="add">
          <ac:chgData name="Tank Drain" userId="89a05536ddf670fc" providerId="LiveId" clId="{D40732BB-5B24-43C8-AF49-C5C0E72D1E34}" dt="2024-11-11T14:59:54.181" v="898" actId="26606"/>
          <ac:spMkLst>
            <pc:docMk/>
            <pc:sldMk cId="4097696070" sldId="274"/>
            <ac:spMk id="21" creationId="{A80A97F9-87C9-4710-B480-406EA55C9EC8}"/>
          </ac:spMkLst>
        </pc:spChg>
        <pc:spChg chg="add">
          <ac:chgData name="Tank Drain" userId="89a05536ddf670fc" providerId="LiveId" clId="{D40732BB-5B24-43C8-AF49-C5C0E72D1E34}" dt="2024-11-11T14:59:54.181" v="898" actId="26606"/>
          <ac:spMkLst>
            <pc:docMk/>
            <pc:sldMk cId="4097696070" sldId="274"/>
            <ac:spMk id="23" creationId="{6D6F0AC2-F229-46DE-A0A2-5CB386CE9014}"/>
          </ac:spMkLst>
        </pc:spChg>
        <pc:spChg chg="add">
          <ac:chgData name="Tank Drain" userId="89a05536ddf670fc" providerId="LiveId" clId="{D40732BB-5B24-43C8-AF49-C5C0E72D1E34}" dt="2024-11-11T14:59:54.181" v="898" actId="26606"/>
          <ac:spMkLst>
            <pc:docMk/>
            <pc:sldMk cId="4097696070" sldId="274"/>
            <ac:spMk id="25" creationId="{6988DF46-BB01-4433-86D4-321BC88CE323}"/>
          </ac:spMkLst>
        </pc:spChg>
        <pc:picChg chg="add mod ord">
          <ac:chgData name="Tank Drain" userId="89a05536ddf670fc" providerId="LiveId" clId="{D40732BB-5B24-43C8-AF49-C5C0E72D1E34}" dt="2024-11-11T15:00:41.184" v="907" actId="14100"/>
          <ac:picMkLst>
            <pc:docMk/>
            <pc:sldMk cId="4097696070" sldId="274"/>
            <ac:picMk id="5" creationId="{E0D7763D-9702-0459-2726-E636217E961A}"/>
          </ac:picMkLst>
        </pc:picChg>
      </pc:sldChg>
      <pc:sldChg chg="addSp delSp modSp new mod setBg">
        <pc:chgData name="Tank Drain" userId="89a05536ddf670fc" providerId="LiveId" clId="{D40732BB-5B24-43C8-AF49-C5C0E72D1E34}" dt="2024-11-11T15:02:10.422" v="916" actId="26606"/>
        <pc:sldMkLst>
          <pc:docMk/>
          <pc:sldMk cId="2908831433" sldId="275"/>
        </pc:sldMkLst>
        <pc:spChg chg="mod">
          <ac:chgData name="Tank Drain" userId="89a05536ddf670fc" providerId="LiveId" clId="{D40732BB-5B24-43C8-AF49-C5C0E72D1E34}" dt="2024-11-11T15:02:10.422" v="916" actId="26606"/>
          <ac:spMkLst>
            <pc:docMk/>
            <pc:sldMk cId="2908831433" sldId="275"/>
            <ac:spMk id="2" creationId="{3614CA14-D8E5-D43F-FB10-EBE7BBF9B126}"/>
          </ac:spMkLst>
        </pc:spChg>
        <pc:spChg chg="add del mod">
          <ac:chgData name="Tank Drain" userId="89a05536ddf670fc" providerId="LiveId" clId="{D40732BB-5B24-43C8-AF49-C5C0E72D1E34}" dt="2024-11-11T15:02:10.422" v="916" actId="26606"/>
          <ac:spMkLst>
            <pc:docMk/>
            <pc:sldMk cId="2908831433" sldId="275"/>
            <ac:spMk id="3" creationId="{4E7DEE02-CDD3-5973-6ED7-245C29CAA849}"/>
          </ac:spMkLst>
        </pc:spChg>
        <pc:spChg chg="add mod">
          <ac:chgData name="Tank Drain" userId="89a05536ddf670fc" providerId="LiveId" clId="{D40732BB-5B24-43C8-AF49-C5C0E72D1E34}" dt="2024-11-11T15:02:05.969" v="914"/>
          <ac:spMkLst>
            <pc:docMk/>
            <pc:sldMk cId="2908831433" sldId="275"/>
            <ac:spMk id="4" creationId="{F1BB7833-646B-D574-1DCA-7C371C4E91E9}"/>
          </ac:spMkLst>
        </pc:spChg>
        <pc:spChg chg="add">
          <ac:chgData name="Tank Drain" userId="89a05536ddf670fc" providerId="LiveId" clId="{D40732BB-5B24-43C8-AF49-C5C0E72D1E34}" dt="2024-11-11T15:02:10.422" v="916" actId="26606"/>
          <ac:spMkLst>
            <pc:docMk/>
            <pc:sldMk cId="2908831433" sldId="275"/>
            <ac:spMk id="6" creationId="{0F086ECE-EF43-4B07-9DD0-59679471A067}"/>
          </ac:spMkLst>
        </pc:spChg>
        <pc:spChg chg="add">
          <ac:chgData name="Tank Drain" userId="89a05536ddf670fc" providerId="LiveId" clId="{D40732BB-5B24-43C8-AF49-C5C0E72D1E34}" dt="2024-11-11T15:02:10.422" v="916" actId="26606"/>
          <ac:spMkLst>
            <pc:docMk/>
            <pc:sldMk cId="2908831433" sldId="275"/>
            <ac:spMk id="7" creationId="{5DB84597-3185-4C7A-A2CB-6413E167EE86}"/>
          </ac:spMkLst>
        </pc:spChg>
        <pc:spChg chg="add">
          <ac:chgData name="Tank Drain" userId="89a05536ddf670fc" providerId="LiveId" clId="{D40732BB-5B24-43C8-AF49-C5C0E72D1E34}" dt="2024-11-11T15:02:10.422" v="916" actId="26606"/>
          <ac:spMkLst>
            <pc:docMk/>
            <pc:sldMk cId="2908831433" sldId="275"/>
            <ac:spMk id="9" creationId="{CD62DB5A-5AA0-4E7E-94AB-AD20F02CA8DF}"/>
          </ac:spMkLst>
        </pc:spChg>
        <pc:spChg chg="add">
          <ac:chgData name="Tank Drain" userId="89a05536ddf670fc" providerId="LiveId" clId="{D40732BB-5B24-43C8-AF49-C5C0E72D1E34}" dt="2024-11-11T15:02:10.422" v="916" actId="26606"/>
          <ac:spMkLst>
            <pc:docMk/>
            <pc:sldMk cId="2908831433" sldId="275"/>
            <ac:spMk id="10" creationId="{94DA0203-BFB4-49DB-A205-51AD7549D42A}"/>
          </ac:spMkLst>
        </pc:spChg>
        <pc:spChg chg="add del">
          <ac:chgData name="Tank Drain" userId="89a05536ddf670fc" providerId="LiveId" clId="{D40732BB-5B24-43C8-AF49-C5C0E72D1E34}" dt="2024-11-11T15:01:56.892" v="913" actId="26606"/>
          <ac:spMkLst>
            <pc:docMk/>
            <pc:sldMk cId="2908831433" sldId="275"/>
            <ac:spMk id="11" creationId="{A80A97F9-87C9-4710-B480-406EA55C9EC8}"/>
          </ac:spMkLst>
        </pc:spChg>
        <pc:spChg chg="add del">
          <ac:chgData name="Tank Drain" userId="89a05536ddf670fc" providerId="LiveId" clId="{D40732BB-5B24-43C8-AF49-C5C0E72D1E34}" dt="2024-11-11T15:01:56.892" v="913" actId="26606"/>
          <ac:spMkLst>
            <pc:docMk/>
            <pc:sldMk cId="2908831433" sldId="275"/>
            <ac:spMk id="13" creationId="{6D6F0AC2-F229-46DE-A0A2-5CB386CE9014}"/>
          </ac:spMkLst>
        </pc:spChg>
        <pc:spChg chg="add del">
          <ac:chgData name="Tank Drain" userId="89a05536ddf670fc" providerId="LiveId" clId="{D40732BB-5B24-43C8-AF49-C5C0E72D1E34}" dt="2024-11-11T15:01:56.892" v="913" actId="26606"/>
          <ac:spMkLst>
            <pc:docMk/>
            <pc:sldMk cId="2908831433" sldId="275"/>
            <ac:spMk id="15" creationId="{6988DF46-BB01-4433-86D4-321BC88CE323}"/>
          </ac:spMkLst>
        </pc:spChg>
        <pc:spChg chg="add">
          <ac:chgData name="Tank Drain" userId="89a05536ddf670fc" providerId="LiveId" clId="{D40732BB-5B24-43C8-AF49-C5C0E72D1E34}" dt="2024-11-11T15:02:10.422" v="916" actId="26606"/>
          <ac:spMkLst>
            <pc:docMk/>
            <pc:sldMk cId="2908831433" sldId="275"/>
            <ac:spMk id="17" creationId="{652F1BB8-9F6C-45D6-898D-65348D26BFCC}"/>
          </ac:spMkLst>
        </pc:spChg>
        <pc:picChg chg="add">
          <ac:chgData name="Tank Drain" userId="89a05536ddf670fc" providerId="LiveId" clId="{D40732BB-5B24-43C8-AF49-C5C0E72D1E34}" dt="2024-11-11T15:02:10.422" v="916" actId="26606"/>
          <ac:picMkLst>
            <pc:docMk/>
            <pc:sldMk cId="2908831433" sldId="275"/>
            <ac:picMk id="5" creationId="{ABE744A0-F7A0-01E9-1B2E-9F055A86BE06}"/>
          </ac:picMkLst>
        </pc:picChg>
        <pc:picChg chg="add del">
          <ac:chgData name="Tank Drain" userId="89a05536ddf670fc" providerId="LiveId" clId="{D40732BB-5B24-43C8-AF49-C5C0E72D1E34}" dt="2024-11-11T15:01:56.892" v="913" actId="26606"/>
          <ac:picMkLst>
            <pc:docMk/>
            <pc:sldMk cId="2908831433" sldId="275"/>
            <ac:picMk id="8" creationId="{BBC3850B-1184-AF84-8767-AE069E3512A9}"/>
          </ac:picMkLst>
        </pc:picChg>
      </pc:sldChg>
      <pc:sldChg chg="addSp delSp modSp new mod setBg">
        <pc:chgData name="Tank Drain" userId="89a05536ddf670fc" providerId="LiveId" clId="{D40732BB-5B24-43C8-AF49-C5C0E72D1E34}" dt="2024-11-11T15:02:54.242" v="929" actId="26606"/>
        <pc:sldMkLst>
          <pc:docMk/>
          <pc:sldMk cId="4272114640" sldId="276"/>
        </pc:sldMkLst>
        <pc:spChg chg="mod">
          <ac:chgData name="Tank Drain" userId="89a05536ddf670fc" providerId="LiveId" clId="{D40732BB-5B24-43C8-AF49-C5C0E72D1E34}" dt="2024-11-11T15:02:54.242" v="929" actId="26606"/>
          <ac:spMkLst>
            <pc:docMk/>
            <pc:sldMk cId="4272114640" sldId="276"/>
            <ac:spMk id="2" creationId="{1060FE94-EC70-CE53-3D4A-C8A08A79C01F}"/>
          </ac:spMkLst>
        </pc:spChg>
        <pc:spChg chg="del">
          <ac:chgData name="Tank Drain" userId="89a05536ddf670fc" providerId="LiveId" clId="{D40732BB-5B24-43C8-AF49-C5C0E72D1E34}" dt="2024-11-11T15:02:43.707" v="928"/>
          <ac:spMkLst>
            <pc:docMk/>
            <pc:sldMk cId="4272114640" sldId="276"/>
            <ac:spMk id="3" creationId="{32D1FAEA-7AA4-8908-CAE7-7E40C6FAAB62}"/>
          </ac:spMkLst>
        </pc:spChg>
        <pc:spChg chg="add del mod">
          <ac:chgData name="Tank Drain" userId="89a05536ddf670fc" providerId="LiveId" clId="{D40732BB-5B24-43C8-AF49-C5C0E72D1E34}" dt="2024-11-11T15:02:54.242" v="929" actId="26606"/>
          <ac:spMkLst>
            <pc:docMk/>
            <pc:sldMk cId="4272114640" sldId="276"/>
            <ac:spMk id="4" creationId="{E0296DCB-4591-9B28-9C2C-2B43759426A2}"/>
          </ac:spMkLst>
        </pc:spChg>
        <pc:spChg chg="add">
          <ac:chgData name="Tank Drain" userId="89a05536ddf670fc" providerId="LiveId" clId="{D40732BB-5B24-43C8-AF49-C5C0E72D1E34}" dt="2024-11-11T15:02:54.242" v="929" actId="26606"/>
          <ac:spMkLst>
            <pc:docMk/>
            <pc:sldMk cId="4272114640" sldId="276"/>
            <ac:spMk id="10" creationId="{A80A97F9-87C9-4710-B480-406EA55C9EC8}"/>
          </ac:spMkLst>
        </pc:spChg>
        <pc:spChg chg="add">
          <ac:chgData name="Tank Drain" userId="89a05536ddf670fc" providerId="LiveId" clId="{D40732BB-5B24-43C8-AF49-C5C0E72D1E34}" dt="2024-11-11T15:02:54.242" v="929" actId="26606"/>
          <ac:spMkLst>
            <pc:docMk/>
            <pc:sldMk cId="4272114640" sldId="276"/>
            <ac:spMk id="12" creationId="{6D6F0AC2-F229-46DE-A0A2-5CB386CE9014}"/>
          </ac:spMkLst>
        </pc:spChg>
        <pc:graphicFrameChg chg="add">
          <ac:chgData name="Tank Drain" userId="89a05536ddf670fc" providerId="LiveId" clId="{D40732BB-5B24-43C8-AF49-C5C0E72D1E34}" dt="2024-11-11T15:02:54.242" v="929" actId="26606"/>
          <ac:graphicFrameMkLst>
            <pc:docMk/>
            <pc:sldMk cId="4272114640" sldId="276"/>
            <ac:graphicFrameMk id="6" creationId="{43249291-78A4-8BFD-03D8-7726BE5465DC}"/>
          </ac:graphicFrameMkLst>
        </pc:graphicFrameChg>
      </pc:sldChg>
      <pc:sldChg chg="addSp delSp modSp new mod setBg">
        <pc:chgData name="Tank Drain" userId="89a05536ddf670fc" providerId="LiveId" clId="{D40732BB-5B24-43C8-AF49-C5C0E72D1E34}" dt="2024-11-11T15:04:03.318" v="954" actId="26606"/>
        <pc:sldMkLst>
          <pc:docMk/>
          <pc:sldMk cId="787088591" sldId="277"/>
        </pc:sldMkLst>
        <pc:spChg chg="mod">
          <ac:chgData name="Tank Drain" userId="89a05536ddf670fc" providerId="LiveId" clId="{D40732BB-5B24-43C8-AF49-C5C0E72D1E34}" dt="2024-11-11T15:04:03.318" v="954" actId="26606"/>
          <ac:spMkLst>
            <pc:docMk/>
            <pc:sldMk cId="787088591" sldId="277"/>
            <ac:spMk id="2" creationId="{4CDE44F2-085F-0B7F-BD17-E89832EB859D}"/>
          </ac:spMkLst>
        </pc:spChg>
        <pc:spChg chg="del">
          <ac:chgData name="Tank Drain" userId="89a05536ddf670fc" providerId="LiveId" clId="{D40732BB-5B24-43C8-AF49-C5C0E72D1E34}" dt="2024-11-11T15:03:40.846" v="947"/>
          <ac:spMkLst>
            <pc:docMk/>
            <pc:sldMk cId="787088591" sldId="277"/>
            <ac:spMk id="3" creationId="{271869C5-3663-074A-C291-1180B11B39CD}"/>
          </ac:spMkLst>
        </pc:spChg>
        <pc:spChg chg="add del mod">
          <ac:chgData name="Tank Drain" userId="89a05536ddf670fc" providerId="LiveId" clId="{D40732BB-5B24-43C8-AF49-C5C0E72D1E34}" dt="2024-11-11T15:04:03.318" v="954" actId="26606"/>
          <ac:spMkLst>
            <pc:docMk/>
            <pc:sldMk cId="787088591" sldId="277"/>
            <ac:spMk id="4" creationId="{BD5E617F-B610-937A-BFBF-DC6530DE6060}"/>
          </ac:spMkLst>
        </pc:spChg>
        <pc:spChg chg="add del">
          <ac:chgData name="Tank Drain" userId="89a05536ddf670fc" providerId="LiveId" clId="{D40732BB-5B24-43C8-AF49-C5C0E72D1E34}" dt="2024-11-11T15:04:03.294" v="953" actId="26606"/>
          <ac:spMkLst>
            <pc:docMk/>
            <pc:sldMk cId="787088591" sldId="277"/>
            <ac:spMk id="10" creationId="{A80A97F9-87C9-4710-B480-406EA55C9EC8}"/>
          </ac:spMkLst>
        </pc:spChg>
        <pc:spChg chg="add del">
          <ac:chgData name="Tank Drain" userId="89a05536ddf670fc" providerId="LiveId" clId="{D40732BB-5B24-43C8-AF49-C5C0E72D1E34}" dt="2024-11-11T15:04:03.294" v="953" actId="26606"/>
          <ac:spMkLst>
            <pc:docMk/>
            <pc:sldMk cId="787088591" sldId="277"/>
            <ac:spMk id="12" creationId="{6D6F0AC2-F229-46DE-A0A2-5CB386CE9014}"/>
          </ac:spMkLst>
        </pc:spChg>
        <pc:spChg chg="add">
          <ac:chgData name="Tank Drain" userId="89a05536ddf670fc" providerId="LiveId" clId="{D40732BB-5B24-43C8-AF49-C5C0E72D1E34}" dt="2024-11-11T15:04:03.318" v="954" actId="26606"/>
          <ac:spMkLst>
            <pc:docMk/>
            <pc:sldMk cId="787088591" sldId="277"/>
            <ac:spMk id="14" creationId="{A80A97F9-87C9-4710-B480-406EA55C9EC8}"/>
          </ac:spMkLst>
        </pc:spChg>
        <pc:spChg chg="add">
          <ac:chgData name="Tank Drain" userId="89a05536ddf670fc" providerId="LiveId" clId="{D40732BB-5B24-43C8-AF49-C5C0E72D1E34}" dt="2024-11-11T15:04:03.318" v="954" actId="26606"/>
          <ac:spMkLst>
            <pc:docMk/>
            <pc:sldMk cId="787088591" sldId="277"/>
            <ac:spMk id="15" creationId="{6D6F0AC2-F229-46DE-A0A2-5CB386CE9014}"/>
          </ac:spMkLst>
        </pc:spChg>
        <pc:graphicFrameChg chg="add del">
          <ac:chgData name="Tank Drain" userId="89a05536ddf670fc" providerId="LiveId" clId="{D40732BB-5B24-43C8-AF49-C5C0E72D1E34}" dt="2024-11-11T15:03:53.714" v="949" actId="26606"/>
          <ac:graphicFrameMkLst>
            <pc:docMk/>
            <pc:sldMk cId="787088591" sldId="277"/>
            <ac:graphicFrameMk id="6" creationId="{52DF58CF-DFD7-71FF-F102-2FEB5CBFEB7D}"/>
          </ac:graphicFrameMkLst>
        </pc:graphicFrameChg>
        <pc:graphicFrameChg chg="add del">
          <ac:chgData name="Tank Drain" userId="89a05536ddf670fc" providerId="LiveId" clId="{D40732BB-5B24-43C8-AF49-C5C0E72D1E34}" dt="2024-11-11T15:04:00.493" v="951" actId="26606"/>
          <ac:graphicFrameMkLst>
            <pc:docMk/>
            <pc:sldMk cId="787088591" sldId="277"/>
            <ac:graphicFrameMk id="8" creationId="{7FDCF638-444A-1EBC-1487-C59BD2D8E721}"/>
          </ac:graphicFrameMkLst>
        </pc:graphicFrameChg>
        <pc:graphicFrameChg chg="add del">
          <ac:chgData name="Tank Drain" userId="89a05536ddf670fc" providerId="LiveId" clId="{D40732BB-5B24-43C8-AF49-C5C0E72D1E34}" dt="2024-11-11T15:04:03.294" v="953" actId="26606"/>
          <ac:graphicFrameMkLst>
            <pc:docMk/>
            <pc:sldMk cId="787088591" sldId="277"/>
            <ac:graphicFrameMk id="11" creationId="{FBB144AD-0E4C-66E6-AAFB-4864D5B7A325}"/>
          </ac:graphicFrameMkLst>
        </pc:graphicFrameChg>
        <pc:graphicFrameChg chg="add">
          <ac:chgData name="Tank Drain" userId="89a05536ddf670fc" providerId="LiveId" clId="{D40732BB-5B24-43C8-AF49-C5C0E72D1E34}" dt="2024-11-11T15:04:03.318" v="954" actId="26606"/>
          <ac:graphicFrameMkLst>
            <pc:docMk/>
            <pc:sldMk cId="787088591" sldId="277"/>
            <ac:graphicFrameMk id="16" creationId="{A6930CEB-73D7-8D41-0D46-AF4E26955A95}"/>
          </ac:graphicFrameMkLst>
        </pc:graphicFrameChg>
      </pc:sldChg>
      <pc:sldChg chg="addSp delSp modSp new mod setBg">
        <pc:chgData name="Tank Drain" userId="89a05536ddf670fc" providerId="LiveId" clId="{D40732BB-5B24-43C8-AF49-C5C0E72D1E34}" dt="2024-11-11T15:05:28.614" v="975" actId="14100"/>
        <pc:sldMkLst>
          <pc:docMk/>
          <pc:sldMk cId="1206235691" sldId="278"/>
        </pc:sldMkLst>
        <pc:spChg chg="mod">
          <ac:chgData name="Tank Drain" userId="89a05536ddf670fc" providerId="LiveId" clId="{D40732BB-5B24-43C8-AF49-C5C0E72D1E34}" dt="2024-11-11T15:05:28.614" v="975" actId="14100"/>
          <ac:spMkLst>
            <pc:docMk/>
            <pc:sldMk cId="1206235691" sldId="278"/>
            <ac:spMk id="2" creationId="{5CC6FF2F-A7E0-1019-B496-4F57EEF1381F}"/>
          </ac:spMkLst>
        </pc:spChg>
        <pc:spChg chg="del">
          <ac:chgData name="Tank Drain" userId="89a05536ddf670fc" providerId="LiveId" clId="{D40732BB-5B24-43C8-AF49-C5C0E72D1E34}" dt="2024-11-11T15:04:28.314" v="967"/>
          <ac:spMkLst>
            <pc:docMk/>
            <pc:sldMk cId="1206235691" sldId="278"/>
            <ac:spMk id="3" creationId="{2195E573-7127-2D1B-56F5-D9623C440869}"/>
          </ac:spMkLst>
        </pc:spChg>
        <pc:spChg chg="add del mod">
          <ac:chgData name="Tank Drain" userId="89a05536ddf670fc" providerId="LiveId" clId="{D40732BB-5B24-43C8-AF49-C5C0E72D1E34}" dt="2024-11-11T15:04:44.524" v="970" actId="26606"/>
          <ac:spMkLst>
            <pc:docMk/>
            <pc:sldMk cId="1206235691" sldId="278"/>
            <ac:spMk id="4" creationId="{7B0C3B54-9702-EF29-75CC-E9BC213F171F}"/>
          </ac:spMkLst>
        </pc:spChg>
        <pc:spChg chg="add del">
          <ac:chgData name="Tank Drain" userId="89a05536ddf670fc" providerId="LiveId" clId="{D40732BB-5B24-43C8-AF49-C5C0E72D1E34}" dt="2024-11-11T15:04:44.507" v="969" actId="26606"/>
          <ac:spMkLst>
            <pc:docMk/>
            <pc:sldMk cId="1206235691" sldId="278"/>
            <ac:spMk id="10" creationId="{A80A97F9-87C9-4710-B480-406EA55C9EC8}"/>
          </ac:spMkLst>
        </pc:spChg>
        <pc:spChg chg="add del">
          <ac:chgData name="Tank Drain" userId="89a05536ddf670fc" providerId="LiveId" clId="{D40732BB-5B24-43C8-AF49-C5C0E72D1E34}" dt="2024-11-11T15:04:44.507" v="969" actId="26606"/>
          <ac:spMkLst>
            <pc:docMk/>
            <pc:sldMk cId="1206235691" sldId="278"/>
            <ac:spMk id="12" creationId="{6D6F0AC2-F229-46DE-A0A2-5CB386CE9014}"/>
          </ac:spMkLst>
        </pc:spChg>
        <pc:spChg chg="add">
          <ac:chgData name="Tank Drain" userId="89a05536ddf670fc" providerId="LiveId" clId="{D40732BB-5B24-43C8-AF49-C5C0E72D1E34}" dt="2024-11-11T15:04:44.524" v="970" actId="26606"/>
          <ac:spMkLst>
            <pc:docMk/>
            <pc:sldMk cId="1206235691" sldId="278"/>
            <ac:spMk id="14" creationId="{A80A97F9-87C9-4710-B480-406EA55C9EC8}"/>
          </ac:spMkLst>
        </pc:spChg>
        <pc:spChg chg="add">
          <ac:chgData name="Tank Drain" userId="89a05536ddf670fc" providerId="LiveId" clId="{D40732BB-5B24-43C8-AF49-C5C0E72D1E34}" dt="2024-11-11T15:04:44.524" v="970" actId="26606"/>
          <ac:spMkLst>
            <pc:docMk/>
            <pc:sldMk cId="1206235691" sldId="278"/>
            <ac:spMk id="15" creationId="{6D6F0AC2-F229-46DE-A0A2-5CB386CE9014}"/>
          </ac:spMkLst>
        </pc:spChg>
        <pc:graphicFrameChg chg="add del">
          <ac:chgData name="Tank Drain" userId="89a05536ddf670fc" providerId="LiveId" clId="{D40732BB-5B24-43C8-AF49-C5C0E72D1E34}" dt="2024-11-11T15:04:44.507" v="969" actId="26606"/>
          <ac:graphicFrameMkLst>
            <pc:docMk/>
            <pc:sldMk cId="1206235691" sldId="278"/>
            <ac:graphicFrameMk id="6" creationId="{C6A32D02-0ED7-DE55-29E8-FC1C4819E8A0}"/>
          </ac:graphicFrameMkLst>
        </pc:graphicFrameChg>
        <pc:graphicFrameChg chg="add mod">
          <ac:chgData name="Tank Drain" userId="89a05536ddf670fc" providerId="LiveId" clId="{D40732BB-5B24-43C8-AF49-C5C0E72D1E34}" dt="2024-11-11T15:05:11.795" v="973" actId="14100"/>
          <ac:graphicFrameMkLst>
            <pc:docMk/>
            <pc:sldMk cId="1206235691" sldId="278"/>
            <ac:graphicFrameMk id="16" creationId="{A1EB6328-1353-38A0-F72B-2633C9242AFC}"/>
          </ac:graphicFrameMkLst>
        </pc:graphicFrame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699C8-2AB5-469E-8903-A584E4796FE0}"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EF247C70-488C-4E58-83BE-525D8D2070D0}">
      <dgm:prSet/>
      <dgm:spPr/>
      <dgm:t>
        <a:bodyPr/>
        <a:lstStyle/>
        <a:p>
          <a:r>
            <a:rPr lang="en-US" b="0" i="0" baseline="0"/>
            <a:t>"CareerCupid is a swipe-based job matching app designed to connect job seekers and employers in a quick, easy, and interactive way. With CareerCupid, users simply swipe right to show interest or left to pass, turning the job search process into a smooth, streamlined experience."</a:t>
          </a:r>
          <a:endParaRPr lang="en-US"/>
        </a:p>
      </dgm:t>
    </dgm:pt>
    <dgm:pt modelId="{1672B5C3-B942-4BA3-9A9D-00B050CB24D6}" type="parTrans" cxnId="{AE0FA9AE-A8F1-4B3E-BF90-F4643FE71EEE}">
      <dgm:prSet/>
      <dgm:spPr/>
      <dgm:t>
        <a:bodyPr/>
        <a:lstStyle/>
        <a:p>
          <a:endParaRPr lang="en-US"/>
        </a:p>
      </dgm:t>
    </dgm:pt>
    <dgm:pt modelId="{A19116B2-B191-4D83-850B-28F333494CBE}" type="sibTrans" cxnId="{AE0FA9AE-A8F1-4B3E-BF90-F4643FE71EEE}">
      <dgm:prSet/>
      <dgm:spPr/>
      <dgm:t>
        <a:bodyPr/>
        <a:lstStyle/>
        <a:p>
          <a:endParaRPr lang="en-US"/>
        </a:p>
      </dgm:t>
    </dgm:pt>
    <dgm:pt modelId="{42F97A8A-BAEA-4B12-AF76-F457B17D7ACF}">
      <dgm:prSet/>
      <dgm:spPr/>
      <dgm:t>
        <a:bodyPr/>
        <a:lstStyle/>
        <a:p>
          <a:r>
            <a:rPr lang="en-US" b="1" i="0" baseline="0"/>
            <a:t>What the App Does</a:t>
          </a:r>
          <a:r>
            <a:rPr lang="en-US" b="0" i="0" baseline="0"/>
            <a:t>:</a:t>
          </a:r>
          <a:endParaRPr lang="en-US"/>
        </a:p>
      </dgm:t>
    </dgm:pt>
    <dgm:pt modelId="{3933610A-74FA-4C4E-9B9A-7B2A41EDCE39}" type="parTrans" cxnId="{8C5D8326-C895-4EC8-AC7A-DA801E1DE70B}">
      <dgm:prSet/>
      <dgm:spPr/>
      <dgm:t>
        <a:bodyPr/>
        <a:lstStyle/>
        <a:p>
          <a:endParaRPr lang="en-US"/>
        </a:p>
      </dgm:t>
    </dgm:pt>
    <dgm:pt modelId="{5DFDC71D-91F7-42F0-A37D-DF1EC31B1CF5}" type="sibTrans" cxnId="{8C5D8326-C895-4EC8-AC7A-DA801E1DE70B}">
      <dgm:prSet/>
      <dgm:spPr/>
      <dgm:t>
        <a:bodyPr/>
        <a:lstStyle/>
        <a:p>
          <a:endParaRPr lang="en-US"/>
        </a:p>
      </dgm:t>
    </dgm:pt>
    <dgm:pt modelId="{17EFDF14-789B-47EE-84EA-B7EC93F759F8}">
      <dgm:prSet/>
      <dgm:spPr/>
      <dgm:t>
        <a:bodyPr/>
        <a:lstStyle/>
        <a:p>
          <a:r>
            <a:rPr lang="en-US" b="0" i="0" baseline="0"/>
            <a:t>"CareerCupid aims to simplify the local job search and recruitment process. Job Seekers can swipe through job listings from nearby companies, while Employers can browse candidate profiles. When both swipe right, it’s a match – they can connect directly within the app."</a:t>
          </a:r>
          <a:endParaRPr lang="en-US"/>
        </a:p>
      </dgm:t>
    </dgm:pt>
    <dgm:pt modelId="{16B835CD-0CC5-4F75-8730-ECB7E4E3CFFF}" type="parTrans" cxnId="{4CE35195-B9E3-4B37-BEA3-8D13489EBF98}">
      <dgm:prSet/>
      <dgm:spPr/>
      <dgm:t>
        <a:bodyPr/>
        <a:lstStyle/>
        <a:p>
          <a:endParaRPr lang="en-US"/>
        </a:p>
      </dgm:t>
    </dgm:pt>
    <dgm:pt modelId="{4690EF2C-B899-4583-B6AB-38F00DE4965C}" type="sibTrans" cxnId="{4CE35195-B9E3-4B37-BEA3-8D13489EBF98}">
      <dgm:prSet/>
      <dgm:spPr/>
      <dgm:t>
        <a:bodyPr/>
        <a:lstStyle/>
        <a:p>
          <a:endParaRPr lang="en-US"/>
        </a:p>
      </dgm:t>
    </dgm:pt>
    <dgm:pt modelId="{B7164554-1B5B-4D12-990C-6B95DF373333}" type="pres">
      <dgm:prSet presAssocID="{29E699C8-2AB5-469E-8903-A584E4796FE0}" presName="linearFlow" presStyleCnt="0">
        <dgm:presLayoutVars>
          <dgm:resizeHandles val="exact"/>
        </dgm:presLayoutVars>
      </dgm:prSet>
      <dgm:spPr/>
    </dgm:pt>
    <dgm:pt modelId="{1418299A-42A4-4BA8-B04E-D20A1C2F675D}" type="pres">
      <dgm:prSet presAssocID="{EF247C70-488C-4E58-83BE-525D8D2070D0}" presName="node" presStyleLbl="node1" presStyleIdx="0" presStyleCnt="3">
        <dgm:presLayoutVars>
          <dgm:bulletEnabled val="1"/>
        </dgm:presLayoutVars>
      </dgm:prSet>
      <dgm:spPr/>
    </dgm:pt>
    <dgm:pt modelId="{45D69451-4370-4582-978B-3C09124075BC}" type="pres">
      <dgm:prSet presAssocID="{A19116B2-B191-4D83-850B-28F333494CBE}" presName="sibTrans" presStyleLbl="sibTrans2D1" presStyleIdx="0" presStyleCnt="2"/>
      <dgm:spPr/>
    </dgm:pt>
    <dgm:pt modelId="{6691FA2E-AFD0-433D-AA6A-92676DD13027}" type="pres">
      <dgm:prSet presAssocID="{A19116B2-B191-4D83-850B-28F333494CBE}" presName="connectorText" presStyleLbl="sibTrans2D1" presStyleIdx="0" presStyleCnt="2"/>
      <dgm:spPr/>
    </dgm:pt>
    <dgm:pt modelId="{C515D480-0962-47CF-9763-5AF31D86C019}" type="pres">
      <dgm:prSet presAssocID="{42F97A8A-BAEA-4B12-AF76-F457B17D7ACF}" presName="node" presStyleLbl="node1" presStyleIdx="1" presStyleCnt="3">
        <dgm:presLayoutVars>
          <dgm:bulletEnabled val="1"/>
        </dgm:presLayoutVars>
      </dgm:prSet>
      <dgm:spPr/>
    </dgm:pt>
    <dgm:pt modelId="{7331D061-8482-4B1F-8D10-A9C95756CBC3}" type="pres">
      <dgm:prSet presAssocID="{5DFDC71D-91F7-42F0-A37D-DF1EC31B1CF5}" presName="sibTrans" presStyleLbl="sibTrans2D1" presStyleIdx="1" presStyleCnt="2"/>
      <dgm:spPr/>
    </dgm:pt>
    <dgm:pt modelId="{6F47B4EC-55B4-4A7A-ABC8-D36B0E2E39F4}" type="pres">
      <dgm:prSet presAssocID="{5DFDC71D-91F7-42F0-A37D-DF1EC31B1CF5}" presName="connectorText" presStyleLbl="sibTrans2D1" presStyleIdx="1" presStyleCnt="2"/>
      <dgm:spPr/>
    </dgm:pt>
    <dgm:pt modelId="{2997C28A-BABC-4D55-8F7D-33832295C1DF}" type="pres">
      <dgm:prSet presAssocID="{17EFDF14-789B-47EE-84EA-B7EC93F759F8}" presName="node" presStyleLbl="node1" presStyleIdx="2" presStyleCnt="3">
        <dgm:presLayoutVars>
          <dgm:bulletEnabled val="1"/>
        </dgm:presLayoutVars>
      </dgm:prSet>
      <dgm:spPr/>
    </dgm:pt>
  </dgm:ptLst>
  <dgm:cxnLst>
    <dgm:cxn modelId="{8C5D8326-C895-4EC8-AC7A-DA801E1DE70B}" srcId="{29E699C8-2AB5-469E-8903-A584E4796FE0}" destId="{42F97A8A-BAEA-4B12-AF76-F457B17D7ACF}" srcOrd="1" destOrd="0" parTransId="{3933610A-74FA-4C4E-9B9A-7B2A41EDCE39}" sibTransId="{5DFDC71D-91F7-42F0-A37D-DF1EC31B1CF5}"/>
    <dgm:cxn modelId="{31862564-7A49-42FC-BFCB-ACE184783CE5}" type="presOf" srcId="{42F97A8A-BAEA-4B12-AF76-F457B17D7ACF}" destId="{C515D480-0962-47CF-9763-5AF31D86C019}" srcOrd="0" destOrd="0" presId="urn:microsoft.com/office/officeart/2005/8/layout/process2"/>
    <dgm:cxn modelId="{BAFF7364-DC15-43E7-ADA7-C11B61C41779}" type="presOf" srcId="{5DFDC71D-91F7-42F0-A37D-DF1EC31B1CF5}" destId="{7331D061-8482-4B1F-8D10-A9C95756CBC3}" srcOrd="0" destOrd="0" presId="urn:microsoft.com/office/officeart/2005/8/layout/process2"/>
    <dgm:cxn modelId="{08286955-D00E-47AD-818C-F37C0640DA31}" type="presOf" srcId="{A19116B2-B191-4D83-850B-28F333494CBE}" destId="{6691FA2E-AFD0-433D-AA6A-92676DD13027}" srcOrd="1" destOrd="0" presId="urn:microsoft.com/office/officeart/2005/8/layout/process2"/>
    <dgm:cxn modelId="{136DD285-0B35-430A-A704-47CAC2F85DA1}" type="presOf" srcId="{A19116B2-B191-4D83-850B-28F333494CBE}" destId="{45D69451-4370-4582-978B-3C09124075BC}" srcOrd="0" destOrd="0" presId="urn:microsoft.com/office/officeart/2005/8/layout/process2"/>
    <dgm:cxn modelId="{4CE35195-B9E3-4B37-BEA3-8D13489EBF98}" srcId="{29E699C8-2AB5-469E-8903-A584E4796FE0}" destId="{17EFDF14-789B-47EE-84EA-B7EC93F759F8}" srcOrd="2" destOrd="0" parTransId="{16B835CD-0CC5-4F75-8730-ECB7E4E3CFFF}" sibTransId="{4690EF2C-B899-4583-B6AB-38F00DE4965C}"/>
    <dgm:cxn modelId="{AE0FA9AE-A8F1-4B3E-BF90-F4643FE71EEE}" srcId="{29E699C8-2AB5-469E-8903-A584E4796FE0}" destId="{EF247C70-488C-4E58-83BE-525D8D2070D0}" srcOrd="0" destOrd="0" parTransId="{1672B5C3-B942-4BA3-9A9D-00B050CB24D6}" sibTransId="{A19116B2-B191-4D83-850B-28F333494CBE}"/>
    <dgm:cxn modelId="{4D8786B9-B11A-46C2-AA7E-1ECF4900B0D9}" type="presOf" srcId="{EF247C70-488C-4E58-83BE-525D8D2070D0}" destId="{1418299A-42A4-4BA8-B04E-D20A1C2F675D}" srcOrd="0" destOrd="0" presId="urn:microsoft.com/office/officeart/2005/8/layout/process2"/>
    <dgm:cxn modelId="{10F082BB-CBEA-4555-B2B6-86C9091338E5}" type="presOf" srcId="{29E699C8-2AB5-469E-8903-A584E4796FE0}" destId="{B7164554-1B5B-4D12-990C-6B95DF373333}" srcOrd="0" destOrd="0" presId="urn:microsoft.com/office/officeart/2005/8/layout/process2"/>
    <dgm:cxn modelId="{AF1250BE-9640-40F4-B44D-4C6621FCAD8C}" type="presOf" srcId="{5DFDC71D-91F7-42F0-A37D-DF1EC31B1CF5}" destId="{6F47B4EC-55B4-4A7A-ABC8-D36B0E2E39F4}" srcOrd="1" destOrd="0" presId="urn:microsoft.com/office/officeart/2005/8/layout/process2"/>
    <dgm:cxn modelId="{0609ABEB-A83B-49FF-B7AE-8C3EBA0A31A6}" type="presOf" srcId="{17EFDF14-789B-47EE-84EA-B7EC93F759F8}" destId="{2997C28A-BABC-4D55-8F7D-33832295C1DF}" srcOrd="0" destOrd="0" presId="urn:microsoft.com/office/officeart/2005/8/layout/process2"/>
    <dgm:cxn modelId="{34001CBC-811D-4096-9669-46BFE5F4AE53}" type="presParOf" srcId="{B7164554-1B5B-4D12-990C-6B95DF373333}" destId="{1418299A-42A4-4BA8-B04E-D20A1C2F675D}" srcOrd="0" destOrd="0" presId="urn:microsoft.com/office/officeart/2005/8/layout/process2"/>
    <dgm:cxn modelId="{D167187B-E6BA-4FD0-A7CC-B4947379F93A}" type="presParOf" srcId="{B7164554-1B5B-4D12-990C-6B95DF373333}" destId="{45D69451-4370-4582-978B-3C09124075BC}" srcOrd="1" destOrd="0" presId="urn:microsoft.com/office/officeart/2005/8/layout/process2"/>
    <dgm:cxn modelId="{60E1EDCA-5EA5-4711-9F77-38390B8922A2}" type="presParOf" srcId="{45D69451-4370-4582-978B-3C09124075BC}" destId="{6691FA2E-AFD0-433D-AA6A-92676DD13027}" srcOrd="0" destOrd="0" presId="urn:microsoft.com/office/officeart/2005/8/layout/process2"/>
    <dgm:cxn modelId="{983F2B18-D464-415D-A6D2-E2A9E64F5F84}" type="presParOf" srcId="{B7164554-1B5B-4D12-990C-6B95DF373333}" destId="{C515D480-0962-47CF-9763-5AF31D86C019}" srcOrd="2" destOrd="0" presId="urn:microsoft.com/office/officeart/2005/8/layout/process2"/>
    <dgm:cxn modelId="{27F81369-784D-4AE1-8B41-82F44AE6192E}" type="presParOf" srcId="{B7164554-1B5B-4D12-990C-6B95DF373333}" destId="{7331D061-8482-4B1F-8D10-A9C95756CBC3}" srcOrd="3" destOrd="0" presId="urn:microsoft.com/office/officeart/2005/8/layout/process2"/>
    <dgm:cxn modelId="{9F1249F0-132E-473E-9951-F4099CA1A0CA}" type="presParOf" srcId="{7331D061-8482-4B1F-8D10-A9C95756CBC3}" destId="{6F47B4EC-55B4-4A7A-ABC8-D36B0E2E39F4}" srcOrd="0" destOrd="0" presId="urn:microsoft.com/office/officeart/2005/8/layout/process2"/>
    <dgm:cxn modelId="{05985273-EB19-44AA-B059-8110F11148D8}" type="presParOf" srcId="{B7164554-1B5B-4D12-990C-6B95DF373333}" destId="{2997C28A-BABC-4D55-8F7D-33832295C1DF}"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60C76-9BDD-498D-AC55-FBD9BB12132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ABB1A33-F3E6-4A82-BAC2-0B302078F498}">
      <dgm:prSet/>
      <dgm:spPr/>
      <dgm:t>
        <a:bodyPr/>
        <a:lstStyle/>
        <a:p>
          <a:r>
            <a:rPr lang="en-US" b="1" i="0" baseline="0"/>
            <a:t>Swipe-Based Matching</a:t>
          </a:r>
          <a:r>
            <a:rPr lang="en-US" b="0" i="0" baseline="0"/>
            <a:t> – Users swipe right if they’re interested in a job or candidate and left to pass.</a:t>
          </a:r>
          <a:endParaRPr lang="en-US"/>
        </a:p>
      </dgm:t>
    </dgm:pt>
    <dgm:pt modelId="{5405BD04-761B-4576-B9B9-2ECC655E3F72}" type="parTrans" cxnId="{4AEF5905-3CF8-4C47-ADF0-F596FEC079D0}">
      <dgm:prSet/>
      <dgm:spPr/>
      <dgm:t>
        <a:bodyPr/>
        <a:lstStyle/>
        <a:p>
          <a:endParaRPr lang="en-US"/>
        </a:p>
      </dgm:t>
    </dgm:pt>
    <dgm:pt modelId="{AA48912A-8730-41FE-93FB-76D991C903FD}" type="sibTrans" cxnId="{4AEF5905-3CF8-4C47-ADF0-F596FEC079D0}">
      <dgm:prSet/>
      <dgm:spPr/>
      <dgm:t>
        <a:bodyPr/>
        <a:lstStyle/>
        <a:p>
          <a:endParaRPr lang="en-US"/>
        </a:p>
      </dgm:t>
    </dgm:pt>
    <dgm:pt modelId="{71BCCE84-41F8-41EC-B55B-35E1729C6CFD}">
      <dgm:prSet/>
      <dgm:spPr/>
      <dgm:t>
        <a:bodyPr/>
        <a:lstStyle/>
        <a:p>
          <a:r>
            <a:rPr lang="en-US" b="1" i="0" baseline="0"/>
            <a:t>Two Account Types</a:t>
          </a:r>
          <a:r>
            <a:rPr lang="en-US" b="0" i="0" baseline="0"/>
            <a:t> – Separate experiences for Job Seekers and Employers.</a:t>
          </a:r>
          <a:endParaRPr lang="en-US"/>
        </a:p>
      </dgm:t>
    </dgm:pt>
    <dgm:pt modelId="{CB075FDF-44E1-4C3B-8989-2D53A63B49EA}" type="parTrans" cxnId="{469757CE-312C-4675-8583-40AB0A16F6AA}">
      <dgm:prSet/>
      <dgm:spPr/>
      <dgm:t>
        <a:bodyPr/>
        <a:lstStyle/>
        <a:p>
          <a:endParaRPr lang="en-US"/>
        </a:p>
      </dgm:t>
    </dgm:pt>
    <dgm:pt modelId="{2A2DD9C5-DD74-42F8-A615-3A53AC2C56C3}" type="sibTrans" cxnId="{469757CE-312C-4675-8583-40AB0A16F6AA}">
      <dgm:prSet/>
      <dgm:spPr/>
      <dgm:t>
        <a:bodyPr/>
        <a:lstStyle/>
        <a:p>
          <a:endParaRPr lang="en-US"/>
        </a:p>
      </dgm:t>
    </dgm:pt>
    <dgm:pt modelId="{72739675-3343-4E1D-816F-F223E6061087}">
      <dgm:prSet/>
      <dgm:spPr/>
      <dgm:t>
        <a:bodyPr/>
        <a:lstStyle/>
        <a:p>
          <a:r>
            <a:rPr lang="en-US" b="1" i="0" baseline="0"/>
            <a:t>Location-Based Filtering</a:t>
          </a:r>
          <a:r>
            <a:rPr lang="en-US" b="0" i="0" baseline="0"/>
            <a:t> – Connects users with opportunities nearby.</a:t>
          </a:r>
          <a:endParaRPr lang="en-US"/>
        </a:p>
      </dgm:t>
    </dgm:pt>
    <dgm:pt modelId="{4001D1E8-A49A-425C-B167-B5836CB984C9}" type="parTrans" cxnId="{A528890B-3E97-4E5D-83E2-C97E3AAA5D6D}">
      <dgm:prSet/>
      <dgm:spPr/>
      <dgm:t>
        <a:bodyPr/>
        <a:lstStyle/>
        <a:p>
          <a:endParaRPr lang="en-US"/>
        </a:p>
      </dgm:t>
    </dgm:pt>
    <dgm:pt modelId="{EBD63922-2168-4F4D-8BE9-72010C0FAD97}" type="sibTrans" cxnId="{A528890B-3E97-4E5D-83E2-C97E3AAA5D6D}">
      <dgm:prSet/>
      <dgm:spPr/>
      <dgm:t>
        <a:bodyPr/>
        <a:lstStyle/>
        <a:p>
          <a:endParaRPr lang="en-US"/>
        </a:p>
      </dgm:t>
    </dgm:pt>
    <dgm:pt modelId="{C01D2516-E02D-41E9-9CA6-9440E604516C}">
      <dgm:prSet/>
      <dgm:spPr/>
      <dgm:t>
        <a:bodyPr/>
        <a:lstStyle/>
        <a:p>
          <a:r>
            <a:rPr lang="en-US" b="1" i="0" baseline="0"/>
            <a:t>In-App Messaging</a:t>
          </a:r>
          <a:r>
            <a:rPr lang="en-US" b="0" i="0" baseline="0"/>
            <a:t> – Enables communication once there’s a match.</a:t>
          </a:r>
          <a:endParaRPr lang="en-US"/>
        </a:p>
      </dgm:t>
    </dgm:pt>
    <dgm:pt modelId="{38B90574-17B6-4D61-A68C-EE966E998754}" type="parTrans" cxnId="{3CA62411-A2C9-4DBB-8FD9-86E822A5D068}">
      <dgm:prSet/>
      <dgm:spPr/>
      <dgm:t>
        <a:bodyPr/>
        <a:lstStyle/>
        <a:p>
          <a:endParaRPr lang="en-US"/>
        </a:p>
      </dgm:t>
    </dgm:pt>
    <dgm:pt modelId="{5AA24292-DCC1-4D2C-A84C-32B4684E588A}" type="sibTrans" cxnId="{3CA62411-A2C9-4DBB-8FD9-86E822A5D068}">
      <dgm:prSet/>
      <dgm:spPr/>
      <dgm:t>
        <a:bodyPr/>
        <a:lstStyle/>
        <a:p>
          <a:endParaRPr lang="en-US"/>
        </a:p>
      </dgm:t>
    </dgm:pt>
    <dgm:pt modelId="{4C154EFE-CBD9-47CB-B0A5-9F625DE2448B}">
      <dgm:prSet/>
      <dgm:spPr/>
      <dgm:t>
        <a:bodyPr/>
        <a:lstStyle/>
        <a:p>
          <a:r>
            <a:rPr lang="en-US" b="1" i="0" baseline="0"/>
            <a:t>Target Users</a:t>
          </a:r>
          <a:r>
            <a:rPr lang="en-US" b="0" i="0" baseline="0"/>
            <a:t>:</a:t>
          </a:r>
          <a:endParaRPr lang="en-US"/>
        </a:p>
      </dgm:t>
    </dgm:pt>
    <dgm:pt modelId="{F93AD74F-05B8-4117-9CA4-3B1A7D0F322A}" type="parTrans" cxnId="{931FC480-B349-4BD1-8FE2-18CFC5A583D3}">
      <dgm:prSet/>
      <dgm:spPr/>
      <dgm:t>
        <a:bodyPr/>
        <a:lstStyle/>
        <a:p>
          <a:endParaRPr lang="en-US"/>
        </a:p>
      </dgm:t>
    </dgm:pt>
    <dgm:pt modelId="{BA0CA567-3C98-4575-8566-73F1C9EE1733}" type="sibTrans" cxnId="{931FC480-B349-4BD1-8FE2-18CFC5A583D3}">
      <dgm:prSet/>
      <dgm:spPr/>
      <dgm:t>
        <a:bodyPr/>
        <a:lstStyle/>
        <a:p>
          <a:endParaRPr lang="en-US"/>
        </a:p>
      </dgm:t>
    </dgm:pt>
    <dgm:pt modelId="{EBAF3C1C-2D12-4D76-A304-EA0479C65D5B}">
      <dgm:prSet/>
      <dgm:spPr/>
      <dgm:t>
        <a:bodyPr/>
        <a:lstStyle/>
        <a:p>
          <a:r>
            <a:rPr lang="en-US" b="1" i="0" baseline="0"/>
            <a:t>Job Seekers</a:t>
          </a:r>
          <a:r>
            <a:rPr lang="en-US" b="0" i="0" baseline="0"/>
            <a:t>: Local job seekers looking for a fast, engaging way to find opportunities.</a:t>
          </a:r>
          <a:endParaRPr lang="en-US"/>
        </a:p>
      </dgm:t>
    </dgm:pt>
    <dgm:pt modelId="{72F46735-55E5-40F0-B1B8-6683DD00292C}" type="parTrans" cxnId="{78E26423-7873-4FDA-B5B5-528E9B94F210}">
      <dgm:prSet/>
      <dgm:spPr/>
      <dgm:t>
        <a:bodyPr/>
        <a:lstStyle/>
        <a:p>
          <a:endParaRPr lang="en-US"/>
        </a:p>
      </dgm:t>
    </dgm:pt>
    <dgm:pt modelId="{0741AF44-494E-4A50-BA6D-9863A9A8D9D2}" type="sibTrans" cxnId="{78E26423-7873-4FDA-B5B5-528E9B94F210}">
      <dgm:prSet/>
      <dgm:spPr/>
      <dgm:t>
        <a:bodyPr/>
        <a:lstStyle/>
        <a:p>
          <a:endParaRPr lang="en-US"/>
        </a:p>
      </dgm:t>
    </dgm:pt>
    <dgm:pt modelId="{9A8400EE-7BA0-457D-8BCD-A303C375DA92}">
      <dgm:prSet/>
      <dgm:spPr/>
      <dgm:t>
        <a:bodyPr/>
        <a:lstStyle/>
        <a:p>
          <a:r>
            <a:rPr lang="en-US" b="1" i="0" baseline="0"/>
            <a:t>Employers</a:t>
          </a:r>
          <a:r>
            <a:rPr lang="en-US" b="0" i="0" baseline="0"/>
            <a:t>: Companies and recruiters who want a quick way to screen and connect with local talent.</a:t>
          </a:r>
          <a:endParaRPr lang="en-US"/>
        </a:p>
      </dgm:t>
    </dgm:pt>
    <dgm:pt modelId="{F186FDA1-1364-4E1D-8786-4AC36AB38542}" type="parTrans" cxnId="{E1C4B98E-7D09-4A3C-8104-849B8E19BB60}">
      <dgm:prSet/>
      <dgm:spPr/>
      <dgm:t>
        <a:bodyPr/>
        <a:lstStyle/>
        <a:p>
          <a:endParaRPr lang="en-US"/>
        </a:p>
      </dgm:t>
    </dgm:pt>
    <dgm:pt modelId="{11F1495C-BD6E-4ACD-8476-5C0089948257}" type="sibTrans" cxnId="{E1C4B98E-7D09-4A3C-8104-849B8E19BB60}">
      <dgm:prSet/>
      <dgm:spPr/>
      <dgm:t>
        <a:bodyPr/>
        <a:lstStyle/>
        <a:p>
          <a:endParaRPr lang="en-US"/>
        </a:p>
      </dgm:t>
    </dgm:pt>
    <dgm:pt modelId="{B87DD44E-9C2C-4B5A-87A6-C5A15C26ED27}" type="pres">
      <dgm:prSet presAssocID="{C1860C76-9BDD-498D-AC55-FBD9BB121320}" presName="vert0" presStyleCnt="0">
        <dgm:presLayoutVars>
          <dgm:dir/>
          <dgm:animOne val="branch"/>
          <dgm:animLvl val="lvl"/>
        </dgm:presLayoutVars>
      </dgm:prSet>
      <dgm:spPr/>
    </dgm:pt>
    <dgm:pt modelId="{4975F5B2-F5C4-43AD-905F-81D6F4572344}" type="pres">
      <dgm:prSet presAssocID="{1ABB1A33-F3E6-4A82-BAC2-0B302078F498}" presName="thickLine" presStyleLbl="alignNode1" presStyleIdx="0" presStyleCnt="7"/>
      <dgm:spPr/>
    </dgm:pt>
    <dgm:pt modelId="{4413023C-C3D3-44FD-A4D5-8A630EFC5746}" type="pres">
      <dgm:prSet presAssocID="{1ABB1A33-F3E6-4A82-BAC2-0B302078F498}" presName="horz1" presStyleCnt="0"/>
      <dgm:spPr/>
    </dgm:pt>
    <dgm:pt modelId="{65BDB0FE-3098-4A41-A4FE-5483236EEACC}" type="pres">
      <dgm:prSet presAssocID="{1ABB1A33-F3E6-4A82-BAC2-0B302078F498}" presName="tx1" presStyleLbl="revTx" presStyleIdx="0" presStyleCnt="7"/>
      <dgm:spPr/>
    </dgm:pt>
    <dgm:pt modelId="{68A468F9-6268-47F4-AB97-2DDE74B58CE9}" type="pres">
      <dgm:prSet presAssocID="{1ABB1A33-F3E6-4A82-BAC2-0B302078F498}" presName="vert1" presStyleCnt="0"/>
      <dgm:spPr/>
    </dgm:pt>
    <dgm:pt modelId="{F31B4A8D-A65C-499B-825E-A04C6C2FF069}" type="pres">
      <dgm:prSet presAssocID="{71BCCE84-41F8-41EC-B55B-35E1729C6CFD}" presName="thickLine" presStyleLbl="alignNode1" presStyleIdx="1" presStyleCnt="7"/>
      <dgm:spPr/>
    </dgm:pt>
    <dgm:pt modelId="{339D014C-5674-401E-B49D-F7CB7DC21A53}" type="pres">
      <dgm:prSet presAssocID="{71BCCE84-41F8-41EC-B55B-35E1729C6CFD}" presName="horz1" presStyleCnt="0"/>
      <dgm:spPr/>
    </dgm:pt>
    <dgm:pt modelId="{31711A5A-0120-47A0-B90A-988BFA3A7036}" type="pres">
      <dgm:prSet presAssocID="{71BCCE84-41F8-41EC-B55B-35E1729C6CFD}" presName="tx1" presStyleLbl="revTx" presStyleIdx="1" presStyleCnt="7"/>
      <dgm:spPr/>
    </dgm:pt>
    <dgm:pt modelId="{AF8BF6C1-9299-40D7-BBE1-5D5E5DC8E71C}" type="pres">
      <dgm:prSet presAssocID="{71BCCE84-41F8-41EC-B55B-35E1729C6CFD}" presName="vert1" presStyleCnt="0"/>
      <dgm:spPr/>
    </dgm:pt>
    <dgm:pt modelId="{6733F506-8D03-4539-A850-12190CD0061B}" type="pres">
      <dgm:prSet presAssocID="{72739675-3343-4E1D-816F-F223E6061087}" presName="thickLine" presStyleLbl="alignNode1" presStyleIdx="2" presStyleCnt="7"/>
      <dgm:spPr/>
    </dgm:pt>
    <dgm:pt modelId="{7F6446E0-413D-42A2-B86F-8F77314B3679}" type="pres">
      <dgm:prSet presAssocID="{72739675-3343-4E1D-816F-F223E6061087}" presName="horz1" presStyleCnt="0"/>
      <dgm:spPr/>
    </dgm:pt>
    <dgm:pt modelId="{C2214044-C2DA-4E64-9427-60DEEB3F9832}" type="pres">
      <dgm:prSet presAssocID="{72739675-3343-4E1D-816F-F223E6061087}" presName="tx1" presStyleLbl="revTx" presStyleIdx="2" presStyleCnt="7"/>
      <dgm:spPr/>
    </dgm:pt>
    <dgm:pt modelId="{13E18CEE-C3AF-4DDC-82B1-60DA06CDED15}" type="pres">
      <dgm:prSet presAssocID="{72739675-3343-4E1D-816F-F223E6061087}" presName="vert1" presStyleCnt="0"/>
      <dgm:spPr/>
    </dgm:pt>
    <dgm:pt modelId="{95D59E32-8EF2-42B0-B260-6172576EB0B6}" type="pres">
      <dgm:prSet presAssocID="{C01D2516-E02D-41E9-9CA6-9440E604516C}" presName="thickLine" presStyleLbl="alignNode1" presStyleIdx="3" presStyleCnt="7"/>
      <dgm:spPr/>
    </dgm:pt>
    <dgm:pt modelId="{C1E4172E-0987-4C0E-BCF1-3DB7AE0F2546}" type="pres">
      <dgm:prSet presAssocID="{C01D2516-E02D-41E9-9CA6-9440E604516C}" presName="horz1" presStyleCnt="0"/>
      <dgm:spPr/>
    </dgm:pt>
    <dgm:pt modelId="{922D12A2-447F-4C0B-B7CA-FF36A035FBC9}" type="pres">
      <dgm:prSet presAssocID="{C01D2516-E02D-41E9-9CA6-9440E604516C}" presName="tx1" presStyleLbl="revTx" presStyleIdx="3" presStyleCnt="7"/>
      <dgm:spPr/>
    </dgm:pt>
    <dgm:pt modelId="{4EBBA663-AF6E-48FA-BE6C-762EDE46DD84}" type="pres">
      <dgm:prSet presAssocID="{C01D2516-E02D-41E9-9CA6-9440E604516C}" presName="vert1" presStyleCnt="0"/>
      <dgm:spPr/>
    </dgm:pt>
    <dgm:pt modelId="{A2BE1315-993E-4094-8605-7A99863A24CD}" type="pres">
      <dgm:prSet presAssocID="{4C154EFE-CBD9-47CB-B0A5-9F625DE2448B}" presName="thickLine" presStyleLbl="alignNode1" presStyleIdx="4" presStyleCnt="7"/>
      <dgm:spPr/>
    </dgm:pt>
    <dgm:pt modelId="{7A490054-3423-4023-B340-C307D3B1C7DF}" type="pres">
      <dgm:prSet presAssocID="{4C154EFE-CBD9-47CB-B0A5-9F625DE2448B}" presName="horz1" presStyleCnt="0"/>
      <dgm:spPr/>
    </dgm:pt>
    <dgm:pt modelId="{D9B09A40-4D77-4CF9-B9EF-8FBC174E6130}" type="pres">
      <dgm:prSet presAssocID="{4C154EFE-CBD9-47CB-B0A5-9F625DE2448B}" presName="tx1" presStyleLbl="revTx" presStyleIdx="4" presStyleCnt="7"/>
      <dgm:spPr/>
    </dgm:pt>
    <dgm:pt modelId="{3E5CD97E-D082-40B5-9CFE-7431A393B7AB}" type="pres">
      <dgm:prSet presAssocID="{4C154EFE-CBD9-47CB-B0A5-9F625DE2448B}" presName="vert1" presStyleCnt="0"/>
      <dgm:spPr/>
    </dgm:pt>
    <dgm:pt modelId="{AE2949AD-7BBB-4E5E-AC7A-9AC6CEDC095A}" type="pres">
      <dgm:prSet presAssocID="{EBAF3C1C-2D12-4D76-A304-EA0479C65D5B}" presName="thickLine" presStyleLbl="alignNode1" presStyleIdx="5" presStyleCnt="7"/>
      <dgm:spPr/>
    </dgm:pt>
    <dgm:pt modelId="{39AC270A-36DB-41A6-A296-99B6A7FA43F6}" type="pres">
      <dgm:prSet presAssocID="{EBAF3C1C-2D12-4D76-A304-EA0479C65D5B}" presName="horz1" presStyleCnt="0"/>
      <dgm:spPr/>
    </dgm:pt>
    <dgm:pt modelId="{98105023-E37D-45DF-9BFA-B3BC40A0B076}" type="pres">
      <dgm:prSet presAssocID="{EBAF3C1C-2D12-4D76-A304-EA0479C65D5B}" presName="tx1" presStyleLbl="revTx" presStyleIdx="5" presStyleCnt="7"/>
      <dgm:spPr/>
    </dgm:pt>
    <dgm:pt modelId="{65CF9FAD-F664-43B1-AE07-ECA699EBE171}" type="pres">
      <dgm:prSet presAssocID="{EBAF3C1C-2D12-4D76-A304-EA0479C65D5B}" presName="vert1" presStyleCnt="0"/>
      <dgm:spPr/>
    </dgm:pt>
    <dgm:pt modelId="{A31BB927-E993-4D55-912E-7AFEAE7C54DD}" type="pres">
      <dgm:prSet presAssocID="{9A8400EE-7BA0-457D-8BCD-A303C375DA92}" presName="thickLine" presStyleLbl="alignNode1" presStyleIdx="6" presStyleCnt="7"/>
      <dgm:spPr/>
    </dgm:pt>
    <dgm:pt modelId="{69D2BF08-E1CA-43F5-B400-8E264741FB77}" type="pres">
      <dgm:prSet presAssocID="{9A8400EE-7BA0-457D-8BCD-A303C375DA92}" presName="horz1" presStyleCnt="0"/>
      <dgm:spPr/>
    </dgm:pt>
    <dgm:pt modelId="{D954B2DA-8182-457F-BBB9-FE8DD36637E0}" type="pres">
      <dgm:prSet presAssocID="{9A8400EE-7BA0-457D-8BCD-A303C375DA92}" presName="tx1" presStyleLbl="revTx" presStyleIdx="6" presStyleCnt="7"/>
      <dgm:spPr/>
    </dgm:pt>
    <dgm:pt modelId="{03DD4E9B-617D-4122-8C4E-4FB0B54EDE08}" type="pres">
      <dgm:prSet presAssocID="{9A8400EE-7BA0-457D-8BCD-A303C375DA92}" presName="vert1" presStyleCnt="0"/>
      <dgm:spPr/>
    </dgm:pt>
  </dgm:ptLst>
  <dgm:cxnLst>
    <dgm:cxn modelId="{4AEF5905-3CF8-4C47-ADF0-F596FEC079D0}" srcId="{C1860C76-9BDD-498D-AC55-FBD9BB121320}" destId="{1ABB1A33-F3E6-4A82-BAC2-0B302078F498}" srcOrd="0" destOrd="0" parTransId="{5405BD04-761B-4576-B9B9-2ECC655E3F72}" sibTransId="{AA48912A-8730-41FE-93FB-76D991C903FD}"/>
    <dgm:cxn modelId="{A528890B-3E97-4E5D-83E2-C97E3AAA5D6D}" srcId="{C1860C76-9BDD-498D-AC55-FBD9BB121320}" destId="{72739675-3343-4E1D-816F-F223E6061087}" srcOrd="2" destOrd="0" parTransId="{4001D1E8-A49A-425C-B167-B5836CB984C9}" sibTransId="{EBD63922-2168-4F4D-8BE9-72010C0FAD97}"/>
    <dgm:cxn modelId="{3CA62411-A2C9-4DBB-8FD9-86E822A5D068}" srcId="{C1860C76-9BDD-498D-AC55-FBD9BB121320}" destId="{C01D2516-E02D-41E9-9CA6-9440E604516C}" srcOrd="3" destOrd="0" parTransId="{38B90574-17B6-4D61-A68C-EE966E998754}" sibTransId="{5AA24292-DCC1-4D2C-A84C-32B4684E588A}"/>
    <dgm:cxn modelId="{59CCEE1E-F90C-4B4F-AB48-DD9E29C6179C}" type="presOf" srcId="{71BCCE84-41F8-41EC-B55B-35E1729C6CFD}" destId="{31711A5A-0120-47A0-B90A-988BFA3A7036}" srcOrd="0" destOrd="0" presId="urn:microsoft.com/office/officeart/2008/layout/LinedList"/>
    <dgm:cxn modelId="{78E26423-7873-4FDA-B5B5-528E9B94F210}" srcId="{C1860C76-9BDD-498D-AC55-FBD9BB121320}" destId="{EBAF3C1C-2D12-4D76-A304-EA0479C65D5B}" srcOrd="5" destOrd="0" parTransId="{72F46735-55E5-40F0-B1B8-6683DD00292C}" sibTransId="{0741AF44-494E-4A50-BA6D-9863A9A8D9D2}"/>
    <dgm:cxn modelId="{90FEE436-C324-48E1-AEA4-54164C2C5B8D}" type="presOf" srcId="{4C154EFE-CBD9-47CB-B0A5-9F625DE2448B}" destId="{D9B09A40-4D77-4CF9-B9EF-8FBC174E6130}" srcOrd="0" destOrd="0" presId="urn:microsoft.com/office/officeart/2008/layout/LinedList"/>
    <dgm:cxn modelId="{8391FA3B-55B3-479D-A8ED-3774CD60C4F1}" type="presOf" srcId="{EBAF3C1C-2D12-4D76-A304-EA0479C65D5B}" destId="{98105023-E37D-45DF-9BFA-B3BC40A0B076}" srcOrd="0" destOrd="0" presId="urn:microsoft.com/office/officeart/2008/layout/LinedList"/>
    <dgm:cxn modelId="{931FC480-B349-4BD1-8FE2-18CFC5A583D3}" srcId="{C1860C76-9BDD-498D-AC55-FBD9BB121320}" destId="{4C154EFE-CBD9-47CB-B0A5-9F625DE2448B}" srcOrd="4" destOrd="0" parTransId="{F93AD74F-05B8-4117-9CA4-3B1A7D0F322A}" sibTransId="{BA0CA567-3C98-4575-8566-73F1C9EE1733}"/>
    <dgm:cxn modelId="{3EFBEC85-7F71-460E-B487-894BEA0BAED6}" type="presOf" srcId="{72739675-3343-4E1D-816F-F223E6061087}" destId="{C2214044-C2DA-4E64-9427-60DEEB3F9832}" srcOrd="0" destOrd="0" presId="urn:microsoft.com/office/officeart/2008/layout/LinedList"/>
    <dgm:cxn modelId="{E1C4B98E-7D09-4A3C-8104-849B8E19BB60}" srcId="{C1860C76-9BDD-498D-AC55-FBD9BB121320}" destId="{9A8400EE-7BA0-457D-8BCD-A303C375DA92}" srcOrd="6" destOrd="0" parTransId="{F186FDA1-1364-4E1D-8786-4AC36AB38542}" sibTransId="{11F1495C-BD6E-4ACD-8476-5C0089948257}"/>
    <dgm:cxn modelId="{469757CE-312C-4675-8583-40AB0A16F6AA}" srcId="{C1860C76-9BDD-498D-AC55-FBD9BB121320}" destId="{71BCCE84-41F8-41EC-B55B-35E1729C6CFD}" srcOrd="1" destOrd="0" parTransId="{CB075FDF-44E1-4C3B-8989-2D53A63B49EA}" sibTransId="{2A2DD9C5-DD74-42F8-A615-3A53AC2C56C3}"/>
    <dgm:cxn modelId="{784741D9-4C7D-45D7-9FB9-9634865B99CC}" type="presOf" srcId="{C01D2516-E02D-41E9-9CA6-9440E604516C}" destId="{922D12A2-447F-4C0B-B7CA-FF36A035FBC9}" srcOrd="0" destOrd="0" presId="urn:microsoft.com/office/officeart/2008/layout/LinedList"/>
    <dgm:cxn modelId="{8B910BE0-0C69-45E4-BF44-5D6010E2A54F}" type="presOf" srcId="{C1860C76-9BDD-498D-AC55-FBD9BB121320}" destId="{B87DD44E-9C2C-4B5A-87A6-C5A15C26ED27}" srcOrd="0" destOrd="0" presId="urn:microsoft.com/office/officeart/2008/layout/LinedList"/>
    <dgm:cxn modelId="{BC6E28E0-3711-4062-A8B1-D633FEF3AD27}" type="presOf" srcId="{1ABB1A33-F3E6-4A82-BAC2-0B302078F498}" destId="{65BDB0FE-3098-4A41-A4FE-5483236EEACC}" srcOrd="0" destOrd="0" presId="urn:microsoft.com/office/officeart/2008/layout/LinedList"/>
    <dgm:cxn modelId="{E6B81AFB-235A-4123-B65A-4D52C7B093F2}" type="presOf" srcId="{9A8400EE-7BA0-457D-8BCD-A303C375DA92}" destId="{D954B2DA-8182-457F-BBB9-FE8DD36637E0}" srcOrd="0" destOrd="0" presId="urn:microsoft.com/office/officeart/2008/layout/LinedList"/>
    <dgm:cxn modelId="{0290EFF9-4CBF-4912-B84A-44AEC2D1F32C}" type="presParOf" srcId="{B87DD44E-9C2C-4B5A-87A6-C5A15C26ED27}" destId="{4975F5B2-F5C4-43AD-905F-81D6F4572344}" srcOrd="0" destOrd="0" presId="urn:microsoft.com/office/officeart/2008/layout/LinedList"/>
    <dgm:cxn modelId="{3B3E0955-46E3-4964-928D-FD8C723DDAA1}" type="presParOf" srcId="{B87DD44E-9C2C-4B5A-87A6-C5A15C26ED27}" destId="{4413023C-C3D3-44FD-A4D5-8A630EFC5746}" srcOrd="1" destOrd="0" presId="urn:microsoft.com/office/officeart/2008/layout/LinedList"/>
    <dgm:cxn modelId="{AC86F4E2-92DF-43AE-BD18-BD09F20C7B67}" type="presParOf" srcId="{4413023C-C3D3-44FD-A4D5-8A630EFC5746}" destId="{65BDB0FE-3098-4A41-A4FE-5483236EEACC}" srcOrd="0" destOrd="0" presId="urn:microsoft.com/office/officeart/2008/layout/LinedList"/>
    <dgm:cxn modelId="{1B702993-348F-462D-B4F3-901970BEBAE3}" type="presParOf" srcId="{4413023C-C3D3-44FD-A4D5-8A630EFC5746}" destId="{68A468F9-6268-47F4-AB97-2DDE74B58CE9}" srcOrd="1" destOrd="0" presId="urn:microsoft.com/office/officeart/2008/layout/LinedList"/>
    <dgm:cxn modelId="{71801BF0-C816-4FEA-A592-C0DD8051CB85}" type="presParOf" srcId="{B87DD44E-9C2C-4B5A-87A6-C5A15C26ED27}" destId="{F31B4A8D-A65C-499B-825E-A04C6C2FF069}" srcOrd="2" destOrd="0" presId="urn:microsoft.com/office/officeart/2008/layout/LinedList"/>
    <dgm:cxn modelId="{F2F2BB5E-DE7F-4500-A114-8C92E85C0274}" type="presParOf" srcId="{B87DD44E-9C2C-4B5A-87A6-C5A15C26ED27}" destId="{339D014C-5674-401E-B49D-F7CB7DC21A53}" srcOrd="3" destOrd="0" presId="urn:microsoft.com/office/officeart/2008/layout/LinedList"/>
    <dgm:cxn modelId="{8BDF2CA4-1E6D-4F61-AFA9-F61415E83BB7}" type="presParOf" srcId="{339D014C-5674-401E-B49D-F7CB7DC21A53}" destId="{31711A5A-0120-47A0-B90A-988BFA3A7036}" srcOrd="0" destOrd="0" presId="urn:microsoft.com/office/officeart/2008/layout/LinedList"/>
    <dgm:cxn modelId="{9FDD8A87-AF77-4446-ABE1-6D2105AE3E85}" type="presParOf" srcId="{339D014C-5674-401E-B49D-F7CB7DC21A53}" destId="{AF8BF6C1-9299-40D7-BBE1-5D5E5DC8E71C}" srcOrd="1" destOrd="0" presId="urn:microsoft.com/office/officeart/2008/layout/LinedList"/>
    <dgm:cxn modelId="{600188DA-A963-47A2-8A16-884503D0A1D1}" type="presParOf" srcId="{B87DD44E-9C2C-4B5A-87A6-C5A15C26ED27}" destId="{6733F506-8D03-4539-A850-12190CD0061B}" srcOrd="4" destOrd="0" presId="urn:microsoft.com/office/officeart/2008/layout/LinedList"/>
    <dgm:cxn modelId="{2A565273-C174-41BD-B512-2FB23271DE6B}" type="presParOf" srcId="{B87DD44E-9C2C-4B5A-87A6-C5A15C26ED27}" destId="{7F6446E0-413D-42A2-B86F-8F77314B3679}" srcOrd="5" destOrd="0" presId="urn:microsoft.com/office/officeart/2008/layout/LinedList"/>
    <dgm:cxn modelId="{B31A1052-05BB-4634-8342-DBD59E461968}" type="presParOf" srcId="{7F6446E0-413D-42A2-B86F-8F77314B3679}" destId="{C2214044-C2DA-4E64-9427-60DEEB3F9832}" srcOrd="0" destOrd="0" presId="urn:microsoft.com/office/officeart/2008/layout/LinedList"/>
    <dgm:cxn modelId="{1C79572E-21DB-4180-8425-D3DE30409EFA}" type="presParOf" srcId="{7F6446E0-413D-42A2-B86F-8F77314B3679}" destId="{13E18CEE-C3AF-4DDC-82B1-60DA06CDED15}" srcOrd="1" destOrd="0" presId="urn:microsoft.com/office/officeart/2008/layout/LinedList"/>
    <dgm:cxn modelId="{63E55B0B-7BAE-4666-B76C-D4A0C4169588}" type="presParOf" srcId="{B87DD44E-9C2C-4B5A-87A6-C5A15C26ED27}" destId="{95D59E32-8EF2-42B0-B260-6172576EB0B6}" srcOrd="6" destOrd="0" presId="urn:microsoft.com/office/officeart/2008/layout/LinedList"/>
    <dgm:cxn modelId="{1080B800-E7B8-488D-AAA3-EE133284ABF6}" type="presParOf" srcId="{B87DD44E-9C2C-4B5A-87A6-C5A15C26ED27}" destId="{C1E4172E-0987-4C0E-BCF1-3DB7AE0F2546}" srcOrd="7" destOrd="0" presId="urn:microsoft.com/office/officeart/2008/layout/LinedList"/>
    <dgm:cxn modelId="{3F64A388-DD30-4D05-A328-E6B0043CD676}" type="presParOf" srcId="{C1E4172E-0987-4C0E-BCF1-3DB7AE0F2546}" destId="{922D12A2-447F-4C0B-B7CA-FF36A035FBC9}" srcOrd="0" destOrd="0" presId="urn:microsoft.com/office/officeart/2008/layout/LinedList"/>
    <dgm:cxn modelId="{8528E6EA-3605-4E67-9334-54846F9FE473}" type="presParOf" srcId="{C1E4172E-0987-4C0E-BCF1-3DB7AE0F2546}" destId="{4EBBA663-AF6E-48FA-BE6C-762EDE46DD84}" srcOrd="1" destOrd="0" presId="urn:microsoft.com/office/officeart/2008/layout/LinedList"/>
    <dgm:cxn modelId="{BDD3306D-3708-4627-B9D2-BD33147DE23D}" type="presParOf" srcId="{B87DD44E-9C2C-4B5A-87A6-C5A15C26ED27}" destId="{A2BE1315-993E-4094-8605-7A99863A24CD}" srcOrd="8" destOrd="0" presId="urn:microsoft.com/office/officeart/2008/layout/LinedList"/>
    <dgm:cxn modelId="{2FC278A1-1858-4D32-AF5E-935389736B89}" type="presParOf" srcId="{B87DD44E-9C2C-4B5A-87A6-C5A15C26ED27}" destId="{7A490054-3423-4023-B340-C307D3B1C7DF}" srcOrd="9" destOrd="0" presId="urn:microsoft.com/office/officeart/2008/layout/LinedList"/>
    <dgm:cxn modelId="{DBB70FE8-1B6F-418F-9866-86E50ED334B9}" type="presParOf" srcId="{7A490054-3423-4023-B340-C307D3B1C7DF}" destId="{D9B09A40-4D77-4CF9-B9EF-8FBC174E6130}" srcOrd="0" destOrd="0" presId="urn:microsoft.com/office/officeart/2008/layout/LinedList"/>
    <dgm:cxn modelId="{7DF7C3AC-CBBC-4060-BFD5-4D6102FB6BE8}" type="presParOf" srcId="{7A490054-3423-4023-B340-C307D3B1C7DF}" destId="{3E5CD97E-D082-40B5-9CFE-7431A393B7AB}" srcOrd="1" destOrd="0" presId="urn:microsoft.com/office/officeart/2008/layout/LinedList"/>
    <dgm:cxn modelId="{5909A439-6F0A-4976-BB14-D09B6D4E31C8}" type="presParOf" srcId="{B87DD44E-9C2C-4B5A-87A6-C5A15C26ED27}" destId="{AE2949AD-7BBB-4E5E-AC7A-9AC6CEDC095A}" srcOrd="10" destOrd="0" presId="urn:microsoft.com/office/officeart/2008/layout/LinedList"/>
    <dgm:cxn modelId="{17662021-45D5-45E2-A1FA-165634D6ADFE}" type="presParOf" srcId="{B87DD44E-9C2C-4B5A-87A6-C5A15C26ED27}" destId="{39AC270A-36DB-41A6-A296-99B6A7FA43F6}" srcOrd="11" destOrd="0" presId="urn:microsoft.com/office/officeart/2008/layout/LinedList"/>
    <dgm:cxn modelId="{AC0D25BC-B5CF-478D-BAA4-EDE339956702}" type="presParOf" srcId="{39AC270A-36DB-41A6-A296-99B6A7FA43F6}" destId="{98105023-E37D-45DF-9BFA-B3BC40A0B076}" srcOrd="0" destOrd="0" presId="urn:microsoft.com/office/officeart/2008/layout/LinedList"/>
    <dgm:cxn modelId="{18EE489D-4C58-4FC5-A6AE-0320AC5117A2}" type="presParOf" srcId="{39AC270A-36DB-41A6-A296-99B6A7FA43F6}" destId="{65CF9FAD-F664-43B1-AE07-ECA699EBE171}" srcOrd="1" destOrd="0" presId="urn:microsoft.com/office/officeart/2008/layout/LinedList"/>
    <dgm:cxn modelId="{A5567D35-77FE-47C3-A540-007A8C72E965}" type="presParOf" srcId="{B87DD44E-9C2C-4B5A-87A6-C5A15C26ED27}" destId="{A31BB927-E993-4D55-912E-7AFEAE7C54DD}" srcOrd="12" destOrd="0" presId="urn:microsoft.com/office/officeart/2008/layout/LinedList"/>
    <dgm:cxn modelId="{A9726F15-E7A9-42E1-B6BB-D05ABB85D138}" type="presParOf" srcId="{B87DD44E-9C2C-4B5A-87A6-C5A15C26ED27}" destId="{69D2BF08-E1CA-43F5-B400-8E264741FB77}" srcOrd="13" destOrd="0" presId="urn:microsoft.com/office/officeart/2008/layout/LinedList"/>
    <dgm:cxn modelId="{29991013-13D8-4175-9A9B-D4B436BDFAE4}" type="presParOf" srcId="{69D2BF08-E1CA-43F5-B400-8E264741FB77}" destId="{D954B2DA-8182-457F-BBB9-FE8DD36637E0}" srcOrd="0" destOrd="0" presId="urn:microsoft.com/office/officeart/2008/layout/LinedList"/>
    <dgm:cxn modelId="{FF4B912E-D2CE-4104-B5E2-4DEEDFCBB4EA}" type="presParOf" srcId="{69D2BF08-E1CA-43F5-B400-8E264741FB77}" destId="{03DD4E9B-617D-4122-8C4E-4FB0B54EDE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1C9644-6C70-4070-B31E-1C9576AB3D8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92BEEB6-8546-46AD-B19E-64D14D12339D}">
      <dgm:prSet/>
      <dgm:spPr/>
      <dgm:t>
        <a:bodyPr/>
        <a:lstStyle/>
        <a:p>
          <a:r>
            <a:rPr lang="en-GB" b="1"/>
            <a:t>Sign Up / Log In</a:t>
          </a:r>
          <a:r>
            <a:rPr lang="en-GB"/>
            <a:t>: "Users create an account or log in to access the app. This allows them to select their role (Job Seeker or Employer) and start using CareerCupid.“</a:t>
          </a:r>
          <a:endParaRPr lang="en-US"/>
        </a:p>
      </dgm:t>
    </dgm:pt>
    <dgm:pt modelId="{49A676ED-1980-40FB-B531-A82273B8961F}" type="parTrans" cxnId="{83096D3B-CA2F-4AC1-9131-E76E2E426346}">
      <dgm:prSet/>
      <dgm:spPr/>
      <dgm:t>
        <a:bodyPr/>
        <a:lstStyle/>
        <a:p>
          <a:endParaRPr lang="en-US"/>
        </a:p>
      </dgm:t>
    </dgm:pt>
    <dgm:pt modelId="{CF162560-EB41-4315-B025-B9F3D0B8E383}" type="sibTrans" cxnId="{83096D3B-CA2F-4AC1-9131-E76E2E426346}">
      <dgm:prSet/>
      <dgm:spPr/>
      <dgm:t>
        <a:bodyPr/>
        <a:lstStyle/>
        <a:p>
          <a:endParaRPr lang="en-US"/>
        </a:p>
      </dgm:t>
    </dgm:pt>
    <dgm:pt modelId="{4DA66A83-2E27-4EDD-8F25-D6E814C7214F}">
      <dgm:prSet/>
      <dgm:spPr/>
      <dgm:t>
        <a:bodyPr/>
        <a:lstStyle/>
        <a:p>
          <a:r>
            <a:rPr lang="en-GB" b="1"/>
            <a:t>Create Profile</a:t>
          </a:r>
          <a:r>
            <a:rPr lang="en-GB"/>
            <a:t>: "Both Job Seekers and Employers create profiles. Job Seekers list skills, experience, and location, while Employers add job details like title, location, and requirements.“</a:t>
          </a:r>
          <a:endParaRPr lang="en-US"/>
        </a:p>
      </dgm:t>
    </dgm:pt>
    <dgm:pt modelId="{14DA8C3B-9722-4153-A63B-B7E1AB171024}" type="parTrans" cxnId="{2F9F86FC-5CD3-464D-B04E-694085F32268}">
      <dgm:prSet/>
      <dgm:spPr/>
      <dgm:t>
        <a:bodyPr/>
        <a:lstStyle/>
        <a:p>
          <a:endParaRPr lang="en-US"/>
        </a:p>
      </dgm:t>
    </dgm:pt>
    <dgm:pt modelId="{E583294B-43DB-4528-A5A2-CD867DF37F42}" type="sibTrans" cxnId="{2F9F86FC-5CD3-464D-B04E-694085F32268}">
      <dgm:prSet/>
      <dgm:spPr/>
      <dgm:t>
        <a:bodyPr/>
        <a:lstStyle/>
        <a:p>
          <a:endParaRPr lang="en-US"/>
        </a:p>
      </dgm:t>
    </dgm:pt>
    <dgm:pt modelId="{693C0DDF-29F6-4738-828D-18135A743676}">
      <dgm:prSet/>
      <dgm:spPr/>
      <dgm:t>
        <a:bodyPr/>
        <a:lstStyle/>
        <a:p>
          <a:r>
            <a:rPr lang="en-GB" b="1"/>
            <a:t>Swipe Right / Left</a:t>
          </a:r>
          <a:r>
            <a:rPr lang="en-GB"/>
            <a:t>: "Users swipe right to express interest or left to pass. Job Seekers swipe through job listings, and Employers swipe through candidate profiles.“</a:t>
          </a:r>
          <a:endParaRPr lang="en-US"/>
        </a:p>
      </dgm:t>
    </dgm:pt>
    <dgm:pt modelId="{3F315499-4BA4-417F-B286-3DF42BFC06D8}" type="parTrans" cxnId="{B998B429-C115-4C3A-B1A4-823DF2D4254A}">
      <dgm:prSet/>
      <dgm:spPr/>
      <dgm:t>
        <a:bodyPr/>
        <a:lstStyle/>
        <a:p>
          <a:endParaRPr lang="en-US"/>
        </a:p>
      </dgm:t>
    </dgm:pt>
    <dgm:pt modelId="{C1A77F8E-C61E-4A45-818C-296C046FCD88}" type="sibTrans" cxnId="{B998B429-C115-4C3A-B1A4-823DF2D4254A}">
      <dgm:prSet/>
      <dgm:spPr/>
      <dgm:t>
        <a:bodyPr/>
        <a:lstStyle/>
        <a:p>
          <a:endParaRPr lang="en-US"/>
        </a:p>
      </dgm:t>
    </dgm:pt>
    <dgm:pt modelId="{322BA7F6-306E-4814-A10A-D3BEA60ACF99}">
      <dgm:prSet/>
      <dgm:spPr/>
      <dgm:t>
        <a:bodyPr/>
        <a:lstStyle/>
        <a:p>
          <a:r>
            <a:rPr lang="en-GB" b="1"/>
            <a:t>Match &amp; Connect</a:t>
          </a:r>
          <a:r>
            <a:rPr lang="en-GB"/>
            <a:t>: "If both Job Seeker and Employer swipe right on each other, they’re matched, allowing them to view each other’s profiles in detail.“</a:t>
          </a:r>
          <a:endParaRPr lang="en-US"/>
        </a:p>
      </dgm:t>
    </dgm:pt>
    <dgm:pt modelId="{A90C1E56-E562-4A1A-8898-10942529B049}" type="parTrans" cxnId="{46D795B6-D814-42B7-BB41-952EA2EFBC74}">
      <dgm:prSet/>
      <dgm:spPr/>
      <dgm:t>
        <a:bodyPr/>
        <a:lstStyle/>
        <a:p>
          <a:endParaRPr lang="en-US"/>
        </a:p>
      </dgm:t>
    </dgm:pt>
    <dgm:pt modelId="{998AFF90-0085-476F-9E56-8AE0BDAC8C2A}" type="sibTrans" cxnId="{46D795B6-D814-42B7-BB41-952EA2EFBC74}">
      <dgm:prSet/>
      <dgm:spPr/>
      <dgm:t>
        <a:bodyPr/>
        <a:lstStyle/>
        <a:p>
          <a:endParaRPr lang="en-US"/>
        </a:p>
      </dgm:t>
    </dgm:pt>
    <dgm:pt modelId="{420B3D81-203F-4F75-88AD-36490A412904}">
      <dgm:prSet/>
      <dgm:spPr/>
      <dgm:t>
        <a:bodyPr/>
        <a:lstStyle/>
        <a:p>
          <a:r>
            <a:rPr lang="en-GB" b="1"/>
            <a:t>In-App Messaging</a:t>
          </a:r>
          <a:r>
            <a:rPr lang="en-GB"/>
            <a:t>: "Once matched, users can message each other directly within the app to discuss job details and set up interviews.“</a:t>
          </a:r>
          <a:endParaRPr lang="en-US"/>
        </a:p>
      </dgm:t>
    </dgm:pt>
    <dgm:pt modelId="{35A84057-B106-4958-84E0-D563CF5580E1}" type="parTrans" cxnId="{0C8F9509-C6DF-4827-8BEA-43CFAF779237}">
      <dgm:prSet/>
      <dgm:spPr/>
      <dgm:t>
        <a:bodyPr/>
        <a:lstStyle/>
        <a:p>
          <a:endParaRPr lang="en-US"/>
        </a:p>
      </dgm:t>
    </dgm:pt>
    <dgm:pt modelId="{94DA303A-911F-4EEE-9761-7892AA9ED686}" type="sibTrans" cxnId="{0C8F9509-C6DF-4827-8BEA-43CFAF779237}">
      <dgm:prSet/>
      <dgm:spPr/>
      <dgm:t>
        <a:bodyPr/>
        <a:lstStyle/>
        <a:p>
          <a:endParaRPr lang="en-US"/>
        </a:p>
      </dgm:t>
    </dgm:pt>
    <dgm:pt modelId="{DC0A0C90-D697-47E5-B1FB-72A4B04D564A}">
      <dgm:prSet/>
      <dgm:spPr/>
      <dgm:t>
        <a:bodyPr/>
        <a:lstStyle/>
        <a:p>
          <a:r>
            <a:rPr lang="en-GB" b="1"/>
            <a:t>Edit Profile</a:t>
          </a:r>
          <a:r>
            <a:rPr lang="en-GB"/>
            <a:t>: "Users can update their profiles as needed, such as adding new skills or changing job descriptions."</a:t>
          </a:r>
          <a:endParaRPr lang="en-US"/>
        </a:p>
      </dgm:t>
    </dgm:pt>
    <dgm:pt modelId="{CB56EE4F-BA04-4C56-831F-3BF139CF1ED0}" type="parTrans" cxnId="{47994630-E3CC-43A5-B070-95EBF95ECA19}">
      <dgm:prSet/>
      <dgm:spPr/>
      <dgm:t>
        <a:bodyPr/>
        <a:lstStyle/>
        <a:p>
          <a:endParaRPr lang="en-US"/>
        </a:p>
      </dgm:t>
    </dgm:pt>
    <dgm:pt modelId="{A3639F35-28D7-4F83-93EB-666759C8F11B}" type="sibTrans" cxnId="{47994630-E3CC-43A5-B070-95EBF95ECA19}">
      <dgm:prSet/>
      <dgm:spPr/>
      <dgm:t>
        <a:bodyPr/>
        <a:lstStyle/>
        <a:p>
          <a:endParaRPr lang="en-US"/>
        </a:p>
      </dgm:t>
    </dgm:pt>
    <dgm:pt modelId="{B37B217C-6E5A-4651-8D46-E8DC2E2586CC}" type="pres">
      <dgm:prSet presAssocID="{6B1C9644-6C70-4070-B31E-1C9576AB3D8E}" presName="diagram" presStyleCnt="0">
        <dgm:presLayoutVars>
          <dgm:dir/>
          <dgm:resizeHandles val="exact"/>
        </dgm:presLayoutVars>
      </dgm:prSet>
      <dgm:spPr/>
    </dgm:pt>
    <dgm:pt modelId="{82F3114F-0AB8-40A8-9D3D-8C720971B364}" type="pres">
      <dgm:prSet presAssocID="{392BEEB6-8546-46AD-B19E-64D14D12339D}" presName="node" presStyleLbl="node1" presStyleIdx="0" presStyleCnt="6">
        <dgm:presLayoutVars>
          <dgm:bulletEnabled val="1"/>
        </dgm:presLayoutVars>
      </dgm:prSet>
      <dgm:spPr/>
    </dgm:pt>
    <dgm:pt modelId="{47B40986-7D7A-4D9F-B402-9DA280F9BEAE}" type="pres">
      <dgm:prSet presAssocID="{CF162560-EB41-4315-B025-B9F3D0B8E383}" presName="sibTrans" presStyleCnt="0"/>
      <dgm:spPr/>
    </dgm:pt>
    <dgm:pt modelId="{7410F5EF-4116-40C8-8B9A-84EABBFE505F}" type="pres">
      <dgm:prSet presAssocID="{4DA66A83-2E27-4EDD-8F25-D6E814C7214F}" presName="node" presStyleLbl="node1" presStyleIdx="1" presStyleCnt="6">
        <dgm:presLayoutVars>
          <dgm:bulletEnabled val="1"/>
        </dgm:presLayoutVars>
      </dgm:prSet>
      <dgm:spPr/>
    </dgm:pt>
    <dgm:pt modelId="{A3AC1BF8-FC85-4947-8F75-61E43D9D888F}" type="pres">
      <dgm:prSet presAssocID="{E583294B-43DB-4528-A5A2-CD867DF37F42}" presName="sibTrans" presStyleCnt="0"/>
      <dgm:spPr/>
    </dgm:pt>
    <dgm:pt modelId="{BCDD1B00-66CC-45F7-9992-02170DE036B4}" type="pres">
      <dgm:prSet presAssocID="{693C0DDF-29F6-4738-828D-18135A743676}" presName="node" presStyleLbl="node1" presStyleIdx="2" presStyleCnt="6">
        <dgm:presLayoutVars>
          <dgm:bulletEnabled val="1"/>
        </dgm:presLayoutVars>
      </dgm:prSet>
      <dgm:spPr/>
    </dgm:pt>
    <dgm:pt modelId="{5A78CCFD-93A9-45D1-ACDE-2A76C2E65842}" type="pres">
      <dgm:prSet presAssocID="{C1A77F8E-C61E-4A45-818C-296C046FCD88}" presName="sibTrans" presStyleCnt="0"/>
      <dgm:spPr/>
    </dgm:pt>
    <dgm:pt modelId="{42A985DD-E8DB-42F7-8BEE-A9A7C629D638}" type="pres">
      <dgm:prSet presAssocID="{322BA7F6-306E-4814-A10A-D3BEA60ACF99}" presName="node" presStyleLbl="node1" presStyleIdx="3" presStyleCnt="6">
        <dgm:presLayoutVars>
          <dgm:bulletEnabled val="1"/>
        </dgm:presLayoutVars>
      </dgm:prSet>
      <dgm:spPr/>
    </dgm:pt>
    <dgm:pt modelId="{6E7A9498-8FB0-4485-86AB-D3D9373CE93F}" type="pres">
      <dgm:prSet presAssocID="{998AFF90-0085-476F-9E56-8AE0BDAC8C2A}" presName="sibTrans" presStyleCnt="0"/>
      <dgm:spPr/>
    </dgm:pt>
    <dgm:pt modelId="{185A0798-425A-4FCE-A7A7-AE287F4ECBD4}" type="pres">
      <dgm:prSet presAssocID="{420B3D81-203F-4F75-88AD-36490A412904}" presName="node" presStyleLbl="node1" presStyleIdx="4" presStyleCnt="6">
        <dgm:presLayoutVars>
          <dgm:bulletEnabled val="1"/>
        </dgm:presLayoutVars>
      </dgm:prSet>
      <dgm:spPr/>
    </dgm:pt>
    <dgm:pt modelId="{39481EF6-B20E-4298-B143-D1F864570AD9}" type="pres">
      <dgm:prSet presAssocID="{94DA303A-911F-4EEE-9761-7892AA9ED686}" presName="sibTrans" presStyleCnt="0"/>
      <dgm:spPr/>
    </dgm:pt>
    <dgm:pt modelId="{44A63685-549E-41F5-BA79-84BB52D611B9}" type="pres">
      <dgm:prSet presAssocID="{DC0A0C90-D697-47E5-B1FB-72A4B04D564A}" presName="node" presStyleLbl="node1" presStyleIdx="5" presStyleCnt="6">
        <dgm:presLayoutVars>
          <dgm:bulletEnabled val="1"/>
        </dgm:presLayoutVars>
      </dgm:prSet>
      <dgm:spPr/>
    </dgm:pt>
  </dgm:ptLst>
  <dgm:cxnLst>
    <dgm:cxn modelId="{0C8F9509-C6DF-4827-8BEA-43CFAF779237}" srcId="{6B1C9644-6C70-4070-B31E-1C9576AB3D8E}" destId="{420B3D81-203F-4F75-88AD-36490A412904}" srcOrd="4" destOrd="0" parTransId="{35A84057-B106-4958-84E0-D563CF5580E1}" sibTransId="{94DA303A-911F-4EEE-9761-7892AA9ED686}"/>
    <dgm:cxn modelId="{5EEDC21D-428B-47DF-B73F-12A698C2E426}" type="presOf" srcId="{322BA7F6-306E-4814-A10A-D3BEA60ACF99}" destId="{42A985DD-E8DB-42F7-8BEE-A9A7C629D638}" srcOrd="0" destOrd="0" presId="urn:microsoft.com/office/officeart/2005/8/layout/default"/>
    <dgm:cxn modelId="{B998B429-C115-4C3A-B1A4-823DF2D4254A}" srcId="{6B1C9644-6C70-4070-B31E-1C9576AB3D8E}" destId="{693C0DDF-29F6-4738-828D-18135A743676}" srcOrd="2" destOrd="0" parTransId="{3F315499-4BA4-417F-B286-3DF42BFC06D8}" sibTransId="{C1A77F8E-C61E-4A45-818C-296C046FCD88}"/>
    <dgm:cxn modelId="{47994630-E3CC-43A5-B070-95EBF95ECA19}" srcId="{6B1C9644-6C70-4070-B31E-1C9576AB3D8E}" destId="{DC0A0C90-D697-47E5-B1FB-72A4B04D564A}" srcOrd="5" destOrd="0" parTransId="{CB56EE4F-BA04-4C56-831F-3BF139CF1ED0}" sibTransId="{A3639F35-28D7-4F83-93EB-666759C8F11B}"/>
    <dgm:cxn modelId="{089F9E34-95A7-41D2-B32A-4E5E8A75FCDA}" type="presOf" srcId="{392BEEB6-8546-46AD-B19E-64D14D12339D}" destId="{82F3114F-0AB8-40A8-9D3D-8C720971B364}" srcOrd="0" destOrd="0" presId="urn:microsoft.com/office/officeart/2005/8/layout/default"/>
    <dgm:cxn modelId="{83096D3B-CA2F-4AC1-9131-E76E2E426346}" srcId="{6B1C9644-6C70-4070-B31E-1C9576AB3D8E}" destId="{392BEEB6-8546-46AD-B19E-64D14D12339D}" srcOrd="0" destOrd="0" parTransId="{49A676ED-1980-40FB-B531-A82273B8961F}" sibTransId="{CF162560-EB41-4315-B025-B9F3D0B8E383}"/>
    <dgm:cxn modelId="{3B6A8F64-5A84-47E0-918C-E867B9C9BE3A}" type="presOf" srcId="{420B3D81-203F-4F75-88AD-36490A412904}" destId="{185A0798-425A-4FCE-A7A7-AE287F4ECBD4}" srcOrd="0" destOrd="0" presId="urn:microsoft.com/office/officeart/2005/8/layout/default"/>
    <dgm:cxn modelId="{E8C94A4E-1754-404C-8B82-7E3FAE827101}" type="presOf" srcId="{6B1C9644-6C70-4070-B31E-1C9576AB3D8E}" destId="{B37B217C-6E5A-4651-8D46-E8DC2E2586CC}" srcOrd="0" destOrd="0" presId="urn:microsoft.com/office/officeart/2005/8/layout/default"/>
    <dgm:cxn modelId="{2089E3AC-8D96-4414-985D-94DDAE6E5A58}" type="presOf" srcId="{4DA66A83-2E27-4EDD-8F25-D6E814C7214F}" destId="{7410F5EF-4116-40C8-8B9A-84EABBFE505F}" srcOrd="0" destOrd="0" presId="urn:microsoft.com/office/officeart/2005/8/layout/default"/>
    <dgm:cxn modelId="{46D795B6-D814-42B7-BB41-952EA2EFBC74}" srcId="{6B1C9644-6C70-4070-B31E-1C9576AB3D8E}" destId="{322BA7F6-306E-4814-A10A-D3BEA60ACF99}" srcOrd="3" destOrd="0" parTransId="{A90C1E56-E562-4A1A-8898-10942529B049}" sibTransId="{998AFF90-0085-476F-9E56-8AE0BDAC8C2A}"/>
    <dgm:cxn modelId="{21D238DD-FE53-403A-B4E1-C14888C11703}" type="presOf" srcId="{DC0A0C90-D697-47E5-B1FB-72A4B04D564A}" destId="{44A63685-549E-41F5-BA79-84BB52D611B9}" srcOrd="0" destOrd="0" presId="urn:microsoft.com/office/officeart/2005/8/layout/default"/>
    <dgm:cxn modelId="{2F6262E3-DEFA-415E-A117-FC710FA1AC91}" type="presOf" srcId="{693C0DDF-29F6-4738-828D-18135A743676}" destId="{BCDD1B00-66CC-45F7-9992-02170DE036B4}" srcOrd="0" destOrd="0" presId="urn:microsoft.com/office/officeart/2005/8/layout/default"/>
    <dgm:cxn modelId="{2F9F86FC-5CD3-464D-B04E-694085F32268}" srcId="{6B1C9644-6C70-4070-B31E-1C9576AB3D8E}" destId="{4DA66A83-2E27-4EDD-8F25-D6E814C7214F}" srcOrd="1" destOrd="0" parTransId="{14DA8C3B-9722-4153-A63B-B7E1AB171024}" sibTransId="{E583294B-43DB-4528-A5A2-CD867DF37F42}"/>
    <dgm:cxn modelId="{22B26B45-5218-47B6-94E3-C6F2DB74B9AC}" type="presParOf" srcId="{B37B217C-6E5A-4651-8D46-E8DC2E2586CC}" destId="{82F3114F-0AB8-40A8-9D3D-8C720971B364}" srcOrd="0" destOrd="0" presId="urn:microsoft.com/office/officeart/2005/8/layout/default"/>
    <dgm:cxn modelId="{F1180535-9573-4D2C-9B51-04D753115234}" type="presParOf" srcId="{B37B217C-6E5A-4651-8D46-E8DC2E2586CC}" destId="{47B40986-7D7A-4D9F-B402-9DA280F9BEAE}" srcOrd="1" destOrd="0" presId="urn:microsoft.com/office/officeart/2005/8/layout/default"/>
    <dgm:cxn modelId="{D74D0DC2-7356-448F-8820-2037C3B797DC}" type="presParOf" srcId="{B37B217C-6E5A-4651-8D46-E8DC2E2586CC}" destId="{7410F5EF-4116-40C8-8B9A-84EABBFE505F}" srcOrd="2" destOrd="0" presId="urn:microsoft.com/office/officeart/2005/8/layout/default"/>
    <dgm:cxn modelId="{F0FBC9C6-17D1-4AC7-8543-446510311CE2}" type="presParOf" srcId="{B37B217C-6E5A-4651-8D46-E8DC2E2586CC}" destId="{A3AC1BF8-FC85-4947-8F75-61E43D9D888F}" srcOrd="3" destOrd="0" presId="urn:microsoft.com/office/officeart/2005/8/layout/default"/>
    <dgm:cxn modelId="{6BF7D353-FD3C-42A5-8355-492BDCD8D4FF}" type="presParOf" srcId="{B37B217C-6E5A-4651-8D46-E8DC2E2586CC}" destId="{BCDD1B00-66CC-45F7-9992-02170DE036B4}" srcOrd="4" destOrd="0" presId="urn:microsoft.com/office/officeart/2005/8/layout/default"/>
    <dgm:cxn modelId="{4B0350C2-17E2-4C90-998E-76E4C2ACD2F5}" type="presParOf" srcId="{B37B217C-6E5A-4651-8D46-E8DC2E2586CC}" destId="{5A78CCFD-93A9-45D1-ACDE-2A76C2E65842}" srcOrd="5" destOrd="0" presId="urn:microsoft.com/office/officeart/2005/8/layout/default"/>
    <dgm:cxn modelId="{710F0053-6BB7-4D4D-B8BF-0DDEB0F24D2A}" type="presParOf" srcId="{B37B217C-6E5A-4651-8D46-E8DC2E2586CC}" destId="{42A985DD-E8DB-42F7-8BEE-A9A7C629D638}" srcOrd="6" destOrd="0" presId="urn:microsoft.com/office/officeart/2005/8/layout/default"/>
    <dgm:cxn modelId="{5E066BA7-0DE2-4D65-B547-045699D1D5A5}" type="presParOf" srcId="{B37B217C-6E5A-4651-8D46-E8DC2E2586CC}" destId="{6E7A9498-8FB0-4485-86AB-D3D9373CE93F}" srcOrd="7" destOrd="0" presId="urn:microsoft.com/office/officeart/2005/8/layout/default"/>
    <dgm:cxn modelId="{519853C9-B2DF-4B6F-98EF-8283D34E649E}" type="presParOf" srcId="{B37B217C-6E5A-4651-8D46-E8DC2E2586CC}" destId="{185A0798-425A-4FCE-A7A7-AE287F4ECBD4}" srcOrd="8" destOrd="0" presId="urn:microsoft.com/office/officeart/2005/8/layout/default"/>
    <dgm:cxn modelId="{BD219138-09F5-4D69-8824-F3851F074AD0}" type="presParOf" srcId="{B37B217C-6E5A-4651-8D46-E8DC2E2586CC}" destId="{39481EF6-B20E-4298-B143-D1F864570AD9}" srcOrd="9" destOrd="0" presId="urn:microsoft.com/office/officeart/2005/8/layout/default"/>
    <dgm:cxn modelId="{D329BBB5-B297-44D4-860E-921E57E7500C}" type="presParOf" srcId="{B37B217C-6E5A-4651-8D46-E8DC2E2586CC}" destId="{44A63685-549E-41F5-BA79-84BB52D611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8FCD52-2194-4A37-AF15-8D80E60708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FC3549-11AF-4F6F-983A-F6B56D08F092}">
      <dgm:prSet/>
      <dgm:spPr/>
      <dgm:t>
        <a:bodyPr/>
        <a:lstStyle/>
        <a:p>
          <a:r>
            <a:rPr lang="en-GB" dirty="0"/>
            <a:t>The </a:t>
          </a:r>
          <a:r>
            <a:rPr lang="en-GB" dirty="0" err="1"/>
            <a:t>CareerCupid</a:t>
          </a:r>
          <a:r>
            <a:rPr lang="en-GB" dirty="0"/>
            <a:t> Class Diagram provides a structural overview of the main components in our app, showing how each class interacts to enable core functionality like user matching, job posting, and messaging. This diagram represents relationships, inheritance, and the main operations handled by each class.</a:t>
          </a:r>
          <a:endParaRPr lang="en-US" dirty="0"/>
        </a:p>
      </dgm:t>
    </dgm:pt>
    <dgm:pt modelId="{3F2B4465-6C6F-4BAC-B1CD-8475CCEFE508}" type="parTrans" cxnId="{B3133CF6-7EAB-481A-908F-40E627DBDE3A}">
      <dgm:prSet/>
      <dgm:spPr/>
      <dgm:t>
        <a:bodyPr/>
        <a:lstStyle/>
        <a:p>
          <a:endParaRPr lang="en-US"/>
        </a:p>
      </dgm:t>
    </dgm:pt>
    <dgm:pt modelId="{E47C41E4-B094-4A77-9388-10C6C459BE65}" type="sibTrans" cxnId="{B3133CF6-7EAB-481A-908F-40E627DBDE3A}">
      <dgm:prSet/>
      <dgm:spPr/>
      <dgm:t>
        <a:bodyPr/>
        <a:lstStyle/>
        <a:p>
          <a:endParaRPr lang="en-US"/>
        </a:p>
      </dgm:t>
    </dgm:pt>
    <dgm:pt modelId="{EA8D0158-09AE-4AAB-B1CD-E54CF0AF00ED}">
      <dgm:prSet/>
      <dgm:spPr/>
      <dgm:t>
        <a:bodyPr/>
        <a:lstStyle/>
        <a:p>
          <a:r>
            <a:rPr lang="en-GB" b="1" dirty="0"/>
            <a:t>Diagram Purpose and Overview</a:t>
          </a:r>
          <a:r>
            <a:rPr lang="en-GB" dirty="0"/>
            <a:t>: In </a:t>
          </a:r>
          <a:r>
            <a:rPr lang="en-GB" dirty="0" err="1"/>
            <a:t>CareerCupid</a:t>
          </a:r>
          <a:r>
            <a:rPr lang="en-GB" dirty="0"/>
            <a:t>, each class represents a critical function or entity in the app. For Example, the user class is the foundation for both job seekers and employers, providing shared attributes and methods such as login and logout. From there, </a:t>
          </a:r>
          <a:r>
            <a:rPr lang="en-GB" dirty="0" err="1"/>
            <a:t>JobSeeker</a:t>
          </a:r>
          <a:r>
            <a:rPr lang="en-GB" dirty="0"/>
            <a:t> and Employer inherit from User to represent two distinct user types, each with specialised methods for swiping, posting jobs, and more.</a:t>
          </a:r>
          <a:endParaRPr lang="en-US" dirty="0"/>
        </a:p>
      </dgm:t>
    </dgm:pt>
    <dgm:pt modelId="{6BF279FE-5ADA-4C74-A9B0-DA3A90BA9A5A}" type="parTrans" cxnId="{5D374945-8695-4350-9421-BC272DF77760}">
      <dgm:prSet/>
      <dgm:spPr/>
      <dgm:t>
        <a:bodyPr/>
        <a:lstStyle/>
        <a:p>
          <a:endParaRPr lang="en-US"/>
        </a:p>
      </dgm:t>
    </dgm:pt>
    <dgm:pt modelId="{9496F28B-B35C-4BFA-B546-7B2157A0AF9B}" type="sibTrans" cxnId="{5D374945-8695-4350-9421-BC272DF77760}">
      <dgm:prSet/>
      <dgm:spPr/>
      <dgm:t>
        <a:bodyPr/>
        <a:lstStyle/>
        <a:p>
          <a:endParaRPr lang="en-US"/>
        </a:p>
      </dgm:t>
    </dgm:pt>
    <dgm:pt modelId="{232C04F0-8ED7-45C8-921D-DD1E37B34244}">
      <dgm:prSet/>
      <dgm:spPr/>
      <dgm:t>
        <a:bodyPr/>
        <a:lstStyle/>
        <a:p>
          <a:r>
            <a:rPr lang="en-GB"/>
            <a:t>Additional classes, such as JobListing, Match, and Message, allow for targeted functionality- job listings for employers, matches between job seekers and employers, and messages for communication once matched. The DatabaseHandler class ties everything together by managing the data storage and retrieval operations essential to the app’s functioning</a:t>
          </a:r>
          <a:endParaRPr lang="en-US"/>
        </a:p>
      </dgm:t>
    </dgm:pt>
    <dgm:pt modelId="{41DAE4C7-2601-4090-8472-4AB246AE28DB}" type="parTrans" cxnId="{1682FB16-A4D5-41EA-8232-F2ECCEE5DF92}">
      <dgm:prSet/>
      <dgm:spPr/>
      <dgm:t>
        <a:bodyPr/>
        <a:lstStyle/>
        <a:p>
          <a:endParaRPr lang="en-US"/>
        </a:p>
      </dgm:t>
    </dgm:pt>
    <dgm:pt modelId="{BE1AE187-A42A-4A70-BE45-6A6C6BD23559}" type="sibTrans" cxnId="{1682FB16-A4D5-41EA-8232-F2ECCEE5DF92}">
      <dgm:prSet/>
      <dgm:spPr/>
      <dgm:t>
        <a:bodyPr/>
        <a:lstStyle/>
        <a:p>
          <a:endParaRPr lang="en-US"/>
        </a:p>
      </dgm:t>
    </dgm:pt>
    <dgm:pt modelId="{C3E3E3C0-5285-4AF2-A33A-03A84C41D12C}" type="pres">
      <dgm:prSet presAssocID="{778FCD52-2194-4A37-AF15-8D80E60708E1}" presName="root" presStyleCnt="0">
        <dgm:presLayoutVars>
          <dgm:dir/>
          <dgm:resizeHandles val="exact"/>
        </dgm:presLayoutVars>
      </dgm:prSet>
      <dgm:spPr/>
    </dgm:pt>
    <dgm:pt modelId="{A3DBB8BE-0552-4F1C-B3CC-688B434414C7}" type="pres">
      <dgm:prSet presAssocID="{BFFC3549-11AF-4F6F-983A-F6B56D08F092}" presName="compNode" presStyleCnt="0"/>
      <dgm:spPr/>
    </dgm:pt>
    <dgm:pt modelId="{CFC4870E-3EE4-47CC-A0C5-F43F590A6E5C}" type="pres">
      <dgm:prSet presAssocID="{BFFC3549-11AF-4F6F-983A-F6B56D08F092}" presName="bgRect" presStyleLbl="bgShp" presStyleIdx="0" presStyleCnt="3"/>
      <dgm:spPr/>
    </dgm:pt>
    <dgm:pt modelId="{0D8F8A4C-AF7A-4494-8588-7579B38189A2}" type="pres">
      <dgm:prSet presAssocID="{BFFC3549-11AF-4F6F-983A-F6B56D08F0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532DD1EE-4BA7-4F25-B5D7-ACD9BD79FC4A}" type="pres">
      <dgm:prSet presAssocID="{BFFC3549-11AF-4F6F-983A-F6B56D08F092}" presName="spaceRect" presStyleCnt="0"/>
      <dgm:spPr/>
    </dgm:pt>
    <dgm:pt modelId="{15F7DFED-CB5D-4206-AAEE-B945C0A8FB83}" type="pres">
      <dgm:prSet presAssocID="{BFFC3549-11AF-4F6F-983A-F6B56D08F092}" presName="parTx" presStyleLbl="revTx" presStyleIdx="0" presStyleCnt="3">
        <dgm:presLayoutVars>
          <dgm:chMax val="0"/>
          <dgm:chPref val="0"/>
        </dgm:presLayoutVars>
      </dgm:prSet>
      <dgm:spPr/>
    </dgm:pt>
    <dgm:pt modelId="{83FEA96F-B554-4B98-A056-AB8BEF91B1C4}" type="pres">
      <dgm:prSet presAssocID="{E47C41E4-B094-4A77-9388-10C6C459BE65}" presName="sibTrans" presStyleCnt="0"/>
      <dgm:spPr/>
    </dgm:pt>
    <dgm:pt modelId="{AA3ED3F2-F9BD-46B6-9031-3185B271B806}" type="pres">
      <dgm:prSet presAssocID="{EA8D0158-09AE-4AAB-B1CD-E54CF0AF00ED}" presName="compNode" presStyleCnt="0"/>
      <dgm:spPr/>
    </dgm:pt>
    <dgm:pt modelId="{C83B5EA2-11B1-47EB-AF17-8BF772963D88}" type="pres">
      <dgm:prSet presAssocID="{EA8D0158-09AE-4AAB-B1CD-E54CF0AF00ED}" presName="bgRect" presStyleLbl="bgShp" presStyleIdx="1" presStyleCnt="3"/>
      <dgm:spPr/>
    </dgm:pt>
    <dgm:pt modelId="{4E99A9E3-3396-4C1F-9B5E-A710BF98D052}" type="pres">
      <dgm:prSet presAssocID="{EA8D0158-09AE-4AAB-B1CD-E54CF0AF00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10DF8E2-1452-4E26-BA4F-CC559A4C52E9}" type="pres">
      <dgm:prSet presAssocID="{EA8D0158-09AE-4AAB-B1CD-E54CF0AF00ED}" presName="spaceRect" presStyleCnt="0"/>
      <dgm:spPr/>
    </dgm:pt>
    <dgm:pt modelId="{79C45395-ED74-4209-A143-E682FDE28286}" type="pres">
      <dgm:prSet presAssocID="{EA8D0158-09AE-4AAB-B1CD-E54CF0AF00ED}" presName="parTx" presStyleLbl="revTx" presStyleIdx="1" presStyleCnt="3">
        <dgm:presLayoutVars>
          <dgm:chMax val="0"/>
          <dgm:chPref val="0"/>
        </dgm:presLayoutVars>
      </dgm:prSet>
      <dgm:spPr/>
    </dgm:pt>
    <dgm:pt modelId="{8D70F65E-A7D3-48C9-A3F8-643C9FC7FAF6}" type="pres">
      <dgm:prSet presAssocID="{9496F28B-B35C-4BFA-B546-7B2157A0AF9B}" presName="sibTrans" presStyleCnt="0"/>
      <dgm:spPr/>
    </dgm:pt>
    <dgm:pt modelId="{4A5491A2-ECC5-4C03-B382-7080DB81A86F}" type="pres">
      <dgm:prSet presAssocID="{232C04F0-8ED7-45C8-921D-DD1E37B34244}" presName="compNode" presStyleCnt="0"/>
      <dgm:spPr/>
    </dgm:pt>
    <dgm:pt modelId="{B89C9124-001E-4CCD-9268-E446B67A6271}" type="pres">
      <dgm:prSet presAssocID="{232C04F0-8ED7-45C8-921D-DD1E37B34244}" presName="bgRect" presStyleLbl="bgShp" presStyleIdx="2" presStyleCnt="3"/>
      <dgm:spPr/>
    </dgm:pt>
    <dgm:pt modelId="{F1E451C9-AEAA-470C-8A3C-DD5890706F64}" type="pres">
      <dgm:prSet presAssocID="{232C04F0-8ED7-45C8-921D-DD1E37B342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FE1C29AA-7724-4293-B567-C1C9E4146ACF}" type="pres">
      <dgm:prSet presAssocID="{232C04F0-8ED7-45C8-921D-DD1E37B34244}" presName="spaceRect" presStyleCnt="0"/>
      <dgm:spPr/>
    </dgm:pt>
    <dgm:pt modelId="{2BAC56A8-8C10-41DA-A816-70D5011F54D2}" type="pres">
      <dgm:prSet presAssocID="{232C04F0-8ED7-45C8-921D-DD1E37B34244}" presName="parTx" presStyleLbl="revTx" presStyleIdx="2" presStyleCnt="3">
        <dgm:presLayoutVars>
          <dgm:chMax val="0"/>
          <dgm:chPref val="0"/>
        </dgm:presLayoutVars>
      </dgm:prSet>
      <dgm:spPr/>
    </dgm:pt>
  </dgm:ptLst>
  <dgm:cxnLst>
    <dgm:cxn modelId="{1682FB16-A4D5-41EA-8232-F2ECCEE5DF92}" srcId="{778FCD52-2194-4A37-AF15-8D80E60708E1}" destId="{232C04F0-8ED7-45C8-921D-DD1E37B34244}" srcOrd="2" destOrd="0" parTransId="{41DAE4C7-2601-4090-8472-4AB246AE28DB}" sibTransId="{BE1AE187-A42A-4A70-BE45-6A6C6BD23559}"/>
    <dgm:cxn modelId="{AEE9865B-4C7E-474F-9E36-768645C2B13B}" type="presOf" srcId="{BFFC3549-11AF-4F6F-983A-F6B56D08F092}" destId="{15F7DFED-CB5D-4206-AAEE-B945C0A8FB83}" srcOrd="0" destOrd="0" presId="urn:microsoft.com/office/officeart/2018/2/layout/IconVerticalSolidList"/>
    <dgm:cxn modelId="{5D374945-8695-4350-9421-BC272DF77760}" srcId="{778FCD52-2194-4A37-AF15-8D80E60708E1}" destId="{EA8D0158-09AE-4AAB-B1CD-E54CF0AF00ED}" srcOrd="1" destOrd="0" parTransId="{6BF279FE-5ADA-4C74-A9B0-DA3A90BA9A5A}" sibTransId="{9496F28B-B35C-4BFA-B546-7B2157A0AF9B}"/>
    <dgm:cxn modelId="{D87C27B5-B8AC-4B61-B1FA-0872314ABD33}" type="presOf" srcId="{232C04F0-8ED7-45C8-921D-DD1E37B34244}" destId="{2BAC56A8-8C10-41DA-A816-70D5011F54D2}" srcOrd="0" destOrd="0" presId="urn:microsoft.com/office/officeart/2018/2/layout/IconVerticalSolidList"/>
    <dgm:cxn modelId="{A016F6BB-BE6A-4E12-9D0E-D4FFB68415EC}" type="presOf" srcId="{778FCD52-2194-4A37-AF15-8D80E60708E1}" destId="{C3E3E3C0-5285-4AF2-A33A-03A84C41D12C}" srcOrd="0" destOrd="0" presId="urn:microsoft.com/office/officeart/2018/2/layout/IconVerticalSolidList"/>
    <dgm:cxn modelId="{5B51A7DA-3D2E-452A-A7BE-4034BC2BDEAD}" type="presOf" srcId="{EA8D0158-09AE-4AAB-B1CD-E54CF0AF00ED}" destId="{79C45395-ED74-4209-A143-E682FDE28286}" srcOrd="0" destOrd="0" presId="urn:microsoft.com/office/officeart/2018/2/layout/IconVerticalSolidList"/>
    <dgm:cxn modelId="{B3133CF6-7EAB-481A-908F-40E627DBDE3A}" srcId="{778FCD52-2194-4A37-AF15-8D80E60708E1}" destId="{BFFC3549-11AF-4F6F-983A-F6B56D08F092}" srcOrd="0" destOrd="0" parTransId="{3F2B4465-6C6F-4BAC-B1CD-8475CCEFE508}" sibTransId="{E47C41E4-B094-4A77-9388-10C6C459BE65}"/>
    <dgm:cxn modelId="{039AD990-A058-47AC-80BF-71F4E050254A}" type="presParOf" srcId="{C3E3E3C0-5285-4AF2-A33A-03A84C41D12C}" destId="{A3DBB8BE-0552-4F1C-B3CC-688B434414C7}" srcOrd="0" destOrd="0" presId="urn:microsoft.com/office/officeart/2018/2/layout/IconVerticalSolidList"/>
    <dgm:cxn modelId="{289F467E-3ECB-4423-9D20-2662C5347EF5}" type="presParOf" srcId="{A3DBB8BE-0552-4F1C-B3CC-688B434414C7}" destId="{CFC4870E-3EE4-47CC-A0C5-F43F590A6E5C}" srcOrd="0" destOrd="0" presId="urn:microsoft.com/office/officeart/2018/2/layout/IconVerticalSolidList"/>
    <dgm:cxn modelId="{BD9E3F6D-71AB-4F2D-9930-D268070E1178}" type="presParOf" srcId="{A3DBB8BE-0552-4F1C-B3CC-688B434414C7}" destId="{0D8F8A4C-AF7A-4494-8588-7579B38189A2}" srcOrd="1" destOrd="0" presId="urn:microsoft.com/office/officeart/2018/2/layout/IconVerticalSolidList"/>
    <dgm:cxn modelId="{647781DE-48CC-4F96-AECA-5D6B5587FD50}" type="presParOf" srcId="{A3DBB8BE-0552-4F1C-B3CC-688B434414C7}" destId="{532DD1EE-4BA7-4F25-B5D7-ACD9BD79FC4A}" srcOrd="2" destOrd="0" presId="urn:microsoft.com/office/officeart/2018/2/layout/IconVerticalSolidList"/>
    <dgm:cxn modelId="{13A5AAE8-1A68-4B36-ACBD-EC9889EB297A}" type="presParOf" srcId="{A3DBB8BE-0552-4F1C-B3CC-688B434414C7}" destId="{15F7DFED-CB5D-4206-AAEE-B945C0A8FB83}" srcOrd="3" destOrd="0" presId="urn:microsoft.com/office/officeart/2018/2/layout/IconVerticalSolidList"/>
    <dgm:cxn modelId="{6E66E4DC-07F1-4A12-BE9C-224EE9D114CA}" type="presParOf" srcId="{C3E3E3C0-5285-4AF2-A33A-03A84C41D12C}" destId="{83FEA96F-B554-4B98-A056-AB8BEF91B1C4}" srcOrd="1" destOrd="0" presId="urn:microsoft.com/office/officeart/2018/2/layout/IconVerticalSolidList"/>
    <dgm:cxn modelId="{0C0D432D-1AD5-45F9-B62D-44505BD20A51}" type="presParOf" srcId="{C3E3E3C0-5285-4AF2-A33A-03A84C41D12C}" destId="{AA3ED3F2-F9BD-46B6-9031-3185B271B806}" srcOrd="2" destOrd="0" presId="urn:microsoft.com/office/officeart/2018/2/layout/IconVerticalSolidList"/>
    <dgm:cxn modelId="{7EA6BE86-FCAD-482B-BF86-A3040702625C}" type="presParOf" srcId="{AA3ED3F2-F9BD-46B6-9031-3185B271B806}" destId="{C83B5EA2-11B1-47EB-AF17-8BF772963D88}" srcOrd="0" destOrd="0" presId="urn:microsoft.com/office/officeart/2018/2/layout/IconVerticalSolidList"/>
    <dgm:cxn modelId="{08B1A97E-D0B3-4D2D-8875-BE54CB74D33B}" type="presParOf" srcId="{AA3ED3F2-F9BD-46B6-9031-3185B271B806}" destId="{4E99A9E3-3396-4C1F-9B5E-A710BF98D052}" srcOrd="1" destOrd="0" presId="urn:microsoft.com/office/officeart/2018/2/layout/IconVerticalSolidList"/>
    <dgm:cxn modelId="{6A0249AF-DCF0-44FC-96CD-57AE6A265A78}" type="presParOf" srcId="{AA3ED3F2-F9BD-46B6-9031-3185B271B806}" destId="{010DF8E2-1452-4E26-BA4F-CC559A4C52E9}" srcOrd="2" destOrd="0" presId="urn:microsoft.com/office/officeart/2018/2/layout/IconVerticalSolidList"/>
    <dgm:cxn modelId="{34D471E2-2704-4B3A-9559-92873B301705}" type="presParOf" srcId="{AA3ED3F2-F9BD-46B6-9031-3185B271B806}" destId="{79C45395-ED74-4209-A143-E682FDE28286}" srcOrd="3" destOrd="0" presId="urn:microsoft.com/office/officeart/2018/2/layout/IconVerticalSolidList"/>
    <dgm:cxn modelId="{CF2589AC-875E-4130-9D18-F9EE04ED5725}" type="presParOf" srcId="{C3E3E3C0-5285-4AF2-A33A-03A84C41D12C}" destId="{8D70F65E-A7D3-48C9-A3F8-643C9FC7FAF6}" srcOrd="3" destOrd="0" presId="urn:microsoft.com/office/officeart/2018/2/layout/IconVerticalSolidList"/>
    <dgm:cxn modelId="{827E3C62-C4CE-4F22-B94E-FA2C803808AE}" type="presParOf" srcId="{C3E3E3C0-5285-4AF2-A33A-03A84C41D12C}" destId="{4A5491A2-ECC5-4C03-B382-7080DB81A86F}" srcOrd="4" destOrd="0" presId="urn:microsoft.com/office/officeart/2018/2/layout/IconVerticalSolidList"/>
    <dgm:cxn modelId="{DF005815-D38A-4955-A3A8-F45D011DD5DB}" type="presParOf" srcId="{4A5491A2-ECC5-4C03-B382-7080DB81A86F}" destId="{B89C9124-001E-4CCD-9268-E446B67A6271}" srcOrd="0" destOrd="0" presId="urn:microsoft.com/office/officeart/2018/2/layout/IconVerticalSolidList"/>
    <dgm:cxn modelId="{EE4FB421-939B-474A-B368-91025800EECF}" type="presParOf" srcId="{4A5491A2-ECC5-4C03-B382-7080DB81A86F}" destId="{F1E451C9-AEAA-470C-8A3C-DD5890706F64}" srcOrd="1" destOrd="0" presId="urn:microsoft.com/office/officeart/2018/2/layout/IconVerticalSolidList"/>
    <dgm:cxn modelId="{21102A73-756A-49A3-83FB-80191A2E7016}" type="presParOf" srcId="{4A5491A2-ECC5-4C03-B382-7080DB81A86F}" destId="{FE1C29AA-7724-4293-B567-C1C9E4146ACF}" srcOrd="2" destOrd="0" presId="urn:microsoft.com/office/officeart/2018/2/layout/IconVerticalSolidList"/>
    <dgm:cxn modelId="{E1C0BB8A-1276-46D4-9953-8C73237F3CA5}" type="presParOf" srcId="{4A5491A2-ECC5-4C03-B382-7080DB81A86F}" destId="{2BAC56A8-8C10-41DA-A816-70D5011F54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8F603F-4825-4515-B944-38815E65FEE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FBB6062-083E-4813-9BE2-95432BA9F065}">
      <dgm:prSet/>
      <dgm:spPr/>
      <dgm:t>
        <a:bodyPr/>
        <a:lstStyle/>
        <a:p>
          <a:r>
            <a:rPr lang="en-US" b="1" i="0" baseline="0"/>
            <a:t>User Class</a:t>
          </a:r>
          <a:r>
            <a:rPr lang="en-US" b="0" i="0" baseline="0"/>
            <a:t>:</a:t>
          </a:r>
          <a:endParaRPr lang="en-US"/>
        </a:p>
      </dgm:t>
    </dgm:pt>
    <dgm:pt modelId="{A63AF79C-5050-4E8A-B39D-0C7BE69B1995}" type="parTrans" cxnId="{8AFAE8DE-E343-42CA-AAD2-4D78833AFA34}">
      <dgm:prSet/>
      <dgm:spPr/>
      <dgm:t>
        <a:bodyPr/>
        <a:lstStyle/>
        <a:p>
          <a:endParaRPr lang="en-US"/>
        </a:p>
      </dgm:t>
    </dgm:pt>
    <dgm:pt modelId="{3CC35D8D-B341-4103-8777-0194501445ED}" type="sibTrans" cxnId="{8AFAE8DE-E343-42CA-AAD2-4D78833AFA34}">
      <dgm:prSet/>
      <dgm:spPr/>
      <dgm:t>
        <a:bodyPr/>
        <a:lstStyle/>
        <a:p>
          <a:endParaRPr lang="en-US"/>
        </a:p>
      </dgm:t>
    </dgm:pt>
    <dgm:pt modelId="{615629F8-DD00-4107-878A-3F3B86E9F555}">
      <dgm:prSet/>
      <dgm:spPr/>
      <dgm:t>
        <a:bodyPr/>
        <a:lstStyle/>
        <a:p>
          <a:r>
            <a:rPr lang="en-US" b="0" i="0" baseline="0" dirty="0"/>
            <a:t>The User class is the base class, representing common properties for all users, such as </a:t>
          </a:r>
          <a:r>
            <a:rPr lang="en-US" b="0" i="0" baseline="0" dirty="0" err="1"/>
            <a:t>userID</a:t>
          </a:r>
          <a:r>
            <a:rPr lang="en-US" b="0" i="0" baseline="0" dirty="0"/>
            <a:t> and name. It includes core methods like login() and logout() that allow users to access and exit the app.</a:t>
          </a:r>
          <a:endParaRPr lang="en-US" dirty="0"/>
        </a:p>
      </dgm:t>
    </dgm:pt>
    <dgm:pt modelId="{E0BA1FED-08D3-4203-B336-382E614CA0B5}" type="parTrans" cxnId="{7166204B-C16A-4564-8DE8-FC6D55901A9D}">
      <dgm:prSet/>
      <dgm:spPr/>
      <dgm:t>
        <a:bodyPr/>
        <a:lstStyle/>
        <a:p>
          <a:endParaRPr lang="en-US"/>
        </a:p>
      </dgm:t>
    </dgm:pt>
    <dgm:pt modelId="{1AD16379-F528-43BD-87E3-05AEA8FD22F7}" type="sibTrans" cxnId="{7166204B-C16A-4564-8DE8-FC6D55901A9D}">
      <dgm:prSet/>
      <dgm:spPr/>
      <dgm:t>
        <a:bodyPr/>
        <a:lstStyle/>
        <a:p>
          <a:endParaRPr lang="en-US"/>
        </a:p>
      </dgm:t>
    </dgm:pt>
    <dgm:pt modelId="{42A3E079-89E5-4B0A-8E87-16E5720D4AAE}">
      <dgm:prSet/>
      <dgm:spPr/>
      <dgm:t>
        <a:bodyPr/>
        <a:lstStyle/>
        <a:p>
          <a:r>
            <a:rPr lang="en-US" b="1" i="0" baseline="0"/>
            <a:t>JobSeeker Class</a:t>
          </a:r>
          <a:r>
            <a:rPr lang="en-US" b="0" i="0" baseline="0"/>
            <a:t>:</a:t>
          </a:r>
          <a:endParaRPr lang="en-US"/>
        </a:p>
      </dgm:t>
    </dgm:pt>
    <dgm:pt modelId="{456FDA25-729E-4635-A49D-5A5DD84C23E1}" type="parTrans" cxnId="{E1AA1D7B-DCB2-4EDB-A2F5-D8A4A2D2FA74}">
      <dgm:prSet/>
      <dgm:spPr/>
      <dgm:t>
        <a:bodyPr/>
        <a:lstStyle/>
        <a:p>
          <a:endParaRPr lang="en-US"/>
        </a:p>
      </dgm:t>
    </dgm:pt>
    <dgm:pt modelId="{2EABA55B-E26D-4188-BB79-1A34C01BE0CF}" type="sibTrans" cxnId="{E1AA1D7B-DCB2-4EDB-A2F5-D8A4A2D2FA74}">
      <dgm:prSet/>
      <dgm:spPr/>
      <dgm:t>
        <a:bodyPr/>
        <a:lstStyle/>
        <a:p>
          <a:endParaRPr lang="en-US"/>
        </a:p>
      </dgm:t>
    </dgm:pt>
    <dgm:pt modelId="{728FCD6E-A158-403C-BD61-CCDC2DB92766}">
      <dgm:prSet/>
      <dgm:spPr/>
      <dgm:t>
        <a:bodyPr/>
        <a:lstStyle/>
        <a:p>
          <a:r>
            <a:rPr lang="en-US" b="0" i="0" baseline="0" dirty="0"/>
            <a:t>The </a:t>
          </a:r>
          <a:r>
            <a:rPr lang="en-US" b="0" i="0" baseline="0" dirty="0" err="1"/>
            <a:t>JobSeeker</a:t>
          </a:r>
          <a:r>
            <a:rPr lang="en-US" b="0" i="0" baseline="0" dirty="0"/>
            <a:t> class inherits from User and includes specific properties like skills and location. This class has methods such as </a:t>
          </a:r>
          <a:r>
            <a:rPr lang="en-US" b="0" i="0" baseline="0" dirty="0" err="1"/>
            <a:t>swipeRight</a:t>
          </a:r>
          <a:r>
            <a:rPr lang="en-US" b="0" i="0" baseline="0" dirty="0"/>
            <a:t>() and </a:t>
          </a:r>
          <a:r>
            <a:rPr lang="en-US" b="0" i="0" baseline="0" dirty="0" err="1"/>
            <a:t>swipeLeft</a:t>
          </a:r>
          <a:r>
            <a:rPr lang="en-US" b="0" i="0" baseline="0" dirty="0"/>
            <a:t>(), allowing job seekers to show interest in or pass on job listings.</a:t>
          </a:r>
          <a:endParaRPr lang="en-US" dirty="0"/>
        </a:p>
      </dgm:t>
    </dgm:pt>
    <dgm:pt modelId="{362E2481-89BB-4F24-BE7B-892D5D1866B7}" type="parTrans" cxnId="{26952802-08AE-4B8F-8792-E46D92047F5B}">
      <dgm:prSet/>
      <dgm:spPr/>
      <dgm:t>
        <a:bodyPr/>
        <a:lstStyle/>
        <a:p>
          <a:endParaRPr lang="en-US"/>
        </a:p>
      </dgm:t>
    </dgm:pt>
    <dgm:pt modelId="{68190C24-3253-4FB2-891C-9C1E5E3E7A53}" type="sibTrans" cxnId="{26952802-08AE-4B8F-8792-E46D92047F5B}">
      <dgm:prSet/>
      <dgm:spPr/>
      <dgm:t>
        <a:bodyPr/>
        <a:lstStyle/>
        <a:p>
          <a:endParaRPr lang="en-US"/>
        </a:p>
      </dgm:t>
    </dgm:pt>
    <dgm:pt modelId="{B05EAEB7-B020-492F-850F-DC6D5FE334A8}">
      <dgm:prSet/>
      <dgm:spPr/>
      <dgm:t>
        <a:bodyPr/>
        <a:lstStyle/>
        <a:p>
          <a:r>
            <a:rPr lang="en-US" b="1" i="0" baseline="0"/>
            <a:t>Employer Class</a:t>
          </a:r>
          <a:r>
            <a:rPr lang="en-US" b="0" i="0" baseline="0"/>
            <a:t>:</a:t>
          </a:r>
          <a:endParaRPr lang="en-US"/>
        </a:p>
      </dgm:t>
    </dgm:pt>
    <dgm:pt modelId="{26011E4D-72C3-4294-ADFE-4734C3A8D64C}" type="parTrans" cxnId="{B1256D10-DCA5-4356-A7DB-0A608E79137F}">
      <dgm:prSet/>
      <dgm:spPr/>
      <dgm:t>
        <a:bodyPr/>
        <a:lstStyle/>
        <a:p>
          <a:endParaRPr lang="en-US"/>
        </a:p>
      </dgm:t>
    </dgm:pt>
    <dgm:pt modelId="{E5108CE3-AF0C-43B0-B51B-6649352FF160}" type="sibTrans" cxnId="{B1256D10-DCA5-4356-A7DB-0A608E79137F}">
      <dgm:prSet/>
      <dgm:spPr/>
      <dgm:t>
        <a:bodyPr/>
        <a:lstStyle/>
        <a:p>
          <a:endParaRPr lang="en-US"/>
        </a:p>
      </dgm:t>
    </dgm:pt>
    <dgm:pt modelId="{78D275CE-B551-4D23-B75C-B0F2E94F1D83}">
      <dgm:prSet/>
      <dgm:spPr/>
      <dgm:t>
        <a:bodyPr/>
        <a:lstStyle/>
        <a:p>
          <a:r>
            <a:rPr lang="en-US" b="0" i="0" baseline="0" dirty="0"/>
            <a:t>The Employer class also inherits from User but includes additional properties and methods relevant to job providers, such as </a:t>
          </a:r>
          <a:r>
            <a:rPr lang="en-US" b="0" i="0" baseline="0" dirty="0" err="1"/>
            <a:t>companyName</a:t>
          </a:r>
          <a:r>
            <a:rPr lang="en-US" b="0" i="0" baseline="0" dirty="0"/>
            <a:t> and </a:t>
          </a:r>
          <a:r>
            <a:rPr lang="en-US" b="0" i="0" baseline="0" dirty="0" err="1"/>
            <a:t>jobListings</a:t>
          </a:r>
          <a:r>
            <a:rPr lang="en-US" b="0" i="0" baseline="0" dirty="0"/>
            <a:t>. Employers can post jobs and swipe on candidates using the </a:t>
          </a:r>
          <a:r>
            <a:rPr lang="en-US" b="0" i="0" baseline="0" dirty="0" err="1"/>
            <a:t>postJob</a:t>
          </a:r>
          <a:r>
            <a:rPr lang="en-US" b="0" i="0" baseline="0" dirty="0"/>
            <a:t>(), </a:t>
          </a:r>
          <a:r>
            <a:rPr lang="en-US" b="0" i="0" baseline="0" dirty="0" err="1"/>
            <a:t>swipeRight</a:t>
          </a:r>
          <a:r>
            <a:rPr lang="en-US" b="0" i="0" baseline="0" dirty="0"/>
            <a:t>(), and </a:t>
          </a:r>
          <a:r>
            <a:rPr lang="en-US" b="0" i="0" baseline="0" dirty="0" err="1"/>
            <a:t>swipeLeft</a:t>
          </a:r>
          <a:r>
            <a:rPr lang="en-US" b="0" i="0" baseline="0" dirty="0"/>
            <a:t>() methods.</a:t>
          </a:r>
          <a:endParaRPr lang="en-US" dirty="0"/>
        </a:p>
      </dgm:t>
    </dgm:pt>
    <dgm:pt modelId="{BB3EF4D1-5316-46BB-9494-B74D98DE3452}" type="parTrans" cxnId="{33242E00-100A-4846-87D2-159C8F476465}">
      <dgm:prSet/>
      <dgm:spPr/>
      <dgm:t>
        <a:bodyPr/>
        <a:lstStyle/>
        <a:p>
          <a:endParaRPr lang="en-US"/>
        </a:p>
      </dgm:t>
    </dgm:pt>
    <dgm:pt modelId="{3DBCC24B-BAF7-4A36-90D7-7E78120DBFA9}" type="sibTrans" cxnId="{33242E00-100A-4846-87D2-159C8F476465}">
      <dgm:prSet/>
      <dgm:spPr/>
      <dgm:t>
        <a:bodyPr/>
        <a:lstStyle/>
        <a:p>
          <a:endParaRPr lang="en-US"/>
        </a:p>
      </dgm:t>
    </dgm:pt>
    <dgm:pt modelId="{AF5F7DAE-DB63-41C7-806B-AC7B5A6C2912}" type="pres">
      <dgm:prSet presAssocID="{038F603F-4825-4515-B944-38815E65FEE4}" presName="linear" presStyleCnt="0">
        <dgm:presLayoutVars>
          <dgm:animLvl val="lvl"/>
          <dgm:resizeHandles val="exact"/>
        </dgm:presLayoutVars>
      </dgm:prSet>
      <dgm:spPr/>
    </dgm:pt>
    <dgm:pt modelId="{BFA1C15D-8DD0-49D0-8663-E6F9BEA4A60F}" type="pres">
      <dgm:prSet presAssocID="{0FBB6062-083E-4813-9BE2-95432BA9F065}" presName="parentText" presStyleLbl="node1" presStyleIdx="0" presStyleCnt="6">
        <dgm:presLayoutVars>
          <dgm:chMax val="0"/>
          <dgm:bulletEnabled val="1"/>
        </dgm:presLayoutVars>
      </dgm:prSet>
      <dgm:spPr/>
    </dgm:pt>
    <dgm:pt modelId="{6B9C4A42-1C1D-428E-856E-8F4D662E243E}" type="pres">
      <dgm:prSet presAssocID="{3CC35D8D-B341-4103-8777-0194501445ED}" presName="spacer" presStyleCnt="0"/>
      <dgm:spPr/>
    </dgm:pt>
    <dgm:pt modelId="{E3B7EA63-315F-41CF-B5CD-787B756CB057}" type="pres">
      <dgm:prSet presAssocID="{615629F8-DD00-4107-878A-3F3B86E9F555}" presName="parentText" presStyleLbl="node1" presStyleIdx="1" presStyleCnt="6">
        <dgm:presLayoutVars>
          <dgm:chMax val="0"/>
          <dgm:bulletEnabled val="1"/>
        </dgm:presLayoutVars>
      </dgm:prSet>
      <dgm:spPr/>
    </dgm:pt>
    <dgm:pt modelId="{8C915928-6A4B-4CA6-B249-271808A5FE52}" type="pres">
      <dgm:prSet presAssocID="{1AD16379-F528-43BD-87E3-05AEA8FD22F7}" presName="spacer" presStyleCnt="0"/>
      <dgm:spPr/>
    </dgm:pt>
    <dgm:pt modelId="{06614B85-2D36-4553-970A-10F927BAA40B}" type="pres">
      <dgm:prSet presAssocID="{42A3E079-89E5-4B0A-8E87-16E5720D4AAE}" presName="parentText" presStyleLbl="node1" presStyleIdx="2" presStyleCnt="6">
        <dgm:presLayoutVars>
          <dgm:chMax val="0"/>
          <dgm:bulletEnabled val="1"/>
        </dgm:presLayoutVars>
      </dgm:prSet>
      <dgm:spPr/>
    </dgm:pt>
    <dgm:pt modelId="{F643CBED-B245-46CB-9686-9A59A69775C0}" type="pres">
      <dgm:prSet presAssocID="{2EABA55B-E26D-4188-BB79-1A34C01BE0CF}" presName="spacer" presStyleCnt="0"/>
      <dgm:spPr/>
    </dgm:pt>
    <dgm:pt modelId="{495151B9-761B-4D0B-83A2-15AA87D616C9}" type="pres">
      <dgm:prSet presAssocID="{728FCD6E-A158-403C-BD61-CCDC2DB92766}" presName="parentText" presStyleLbl="node1" presStyleIdx="3" presStyleCnt="6">
        <dgm:presLayoutVars>
          <dgm:chMax val="0"/>
          <dgm:bulletEnabled val="1"/>
        </dgm:presLayoutVars>
      </dgm:prSet>
      <dgm:spPr/>
    </dgm:pt>
    <dgm:pt modelId="{CE9327C0-5280-480B-97E0-1F7FAF1947F8}" type="pres">
      <dgm:prSet presAssocID="{68190C24-3253-4FB2-891C-9C1E5E3E7A53}" presName="spacer" presStyleCnt="0"/>
      <dgm:spPr/>
    </dgm:pt>
    <dgm:pt modelId="{83AAD3F0-7118-4A34-BAF6-ED6C89BB01B5}" type="pres">
      <dgm:prSet presAssocID="{B05EAEB7-B020-492F-850F-DC6D5FE334A8}" presName="parentText" presStyleLbl="node1" presStyleIdx="4" presStyleCnt="6">
        <dgm:presLayoutVars>
          <dgm:chMax val="0"/>
          <dgm:bulletEnabled val="1"/>
        </dgm:presLayoutVars>
      </dgm:prSet>
      <dgm:spPr/>
    </dgm:pt>
    <dgm:pt modelId="{00A9FED1-72F1-4388-BCD3-7F9734CCDF79}" type="pres">
      <dgm:prSet presAssocID="{E5108CE3-AF0C-43B0-B51B-6649352FF160}" presName="spacer" presStyleCnt="0"/>
      <dgm:spPr/>
    </dgm:pt>
    <dgm:pt modelId="{D322F017-CAC7-4F09-AA24-B0C86D2F8CB5}" type="pres">
      <dgm:prSet presAssocID="{78D275CE-B551-4D23-B75C-B0F2E94F1D83}" presName="parentText" presStyleLbl="node1" presStyleIdx="5" presStyleCnt="6">
        <dgm:presLayoutVars>
          <dgm:chMax val="0"/>
          <dgm:bulletEnabled val="1"/>
        </dgm:presLayoutVars>
      </dgm:prSet>
      <dgm:spPr/>
    </dgm:pt>
  </dgm:ptLst>
  <dgm:cxnLst>
    <dgm:cxn modelId="{33242E00-100A-4846-87D2-159C8F476465}" srcId="{038F603F-4825-4515-B944-38815E65FEE4}" destId="{78D275CE-B551-4D23-B75C-B0F2E94F1D83}" srcOrd="5" destOrd="0" parTransId="{BB3EF4D1-5316-46BB-9494-B74D98DE3452}" sibTransId="{3DBCC24B-BAF7-4A36-90D7-7E78120DBFA9}"/>
    <dgm:cxn modelId="{26952802-08AE-4B8F-8792-E46D92047F5B}" srcId="{038F603F-4825-4515-B944-38815E65FEE4}" destId="{728FCD6E-A158-403C-BD61-CCDC2DB92766}" srcOrd="3" destOrd="0" parTransId="{362E2481-89BB-4F24-BE7B-892D5D1866B7}" sibTransId="{68190C24-3253-4FB2-891C-9C1E5E3E7A53}"/>
    <dgm:cxn modelId="{B1256D10-DCA5-4356-A7DB-0A608E79137F}" srcId="{038F603F-4825-4515-B944-38815E65FEE4}" destId="{B05EAEB7-B020-492F-850F-DC6D5FE334A8}" srcOrd="4" destOrd="0" parTransId="{26011E4D-72C3-4294-ADFE-4734C3A8D64C}" sibTransId="{E5108CE3-AF0C-43B0-B51B-6649352FF160}"/>
    <dgm:cxn modelId="{2C794C15-C62F-40BC-9172-4E6DCC3D6988}" type="presOf" srcId="{728FCD6E-A158-403C-BD61-CCDC2DB92766}" destId="{495151B9-761B-4D0B-83A2-15AA87D616C9}" srcOrd="0" destOrd="0" presId="urn:microsoft.com/office/officeart/2005/8/layout/vList2"/>
    <dgm:cxn modelId="{23512627-7400-4CE2-8794-C1B0EC685A0A}" type="presOf" srcId="{615629F8-DD00-4107-878A-3F3B86E9F555}" destId="{E3B7EA63-315F-41CF-B5CD-787B756CB057}" srcOrd="0" destOrd="0" presId="urn:microsoft.com/office/officeart/2005/8/layout/vList2"/>
    <dgm:cxn modelId="{48696649-B5CA-4CDF-B7E8-2D29FEE2A28F}" type="presOf" srcId="{0FBB6062-083E-4813-9BE2-95432BA9F065}" destId="{BFA1C15D-8DD0-49D0-8663-E6F9BEA4A60F}" srcOrd="0" destOrd="0" presId="urn:microsoft.com/office/officeart/2005/8/layout/vList2"/>
    <dgm:cxn modelId="{1BE4064A-6E78-4AC5-AF20-07B0C9567E6D}" type="presOf" srcId="{78D275CE-B551-4D23-B75C-B0F2E94F1D83}" destId="{D322F017-CAC7-4F09-AA24-B0C86D2F8CB5}" srcOrd="0" destOrd="0" presId="urn:microsoft.com/office/officeart/2005/8/layout/vList2"/>
    <dgm:cxn modelId="{7166204B-C16A-4564-8DE8-FC6D55901A9D}" srcId="{038F603F-4825-4515-B944-38815E65FEE4}" destId="{615629F8-DD00-4107-878A-3F3B86E9F555}" srcOrd="1" destOrd="0" parTransId="{E0BA1FED-08D3-4203-B336-382E614CA0B5}" sibTransId="{1AD16379-F528-43BD-87E3-05AEA8FD22F7}"/>
    <dgm:cxn modelId="{05BB1074-56C4-4220-A569-7852F30CA3CC}" type="presOf" srcId="{038F603F-4825-4515-B944-38815E65FEE4}" destId="{AF5F7DAE-DB63-41C7-806B-AC7B5A6C2912}" srcOrd="0" destOrd="0" presId="urn:microsoft.com/office/officeart/2005/8/layout/vList2"/>
    <dgm:cxn modelId="{E1AA1D7B-DCB2-4EDB-A2F5-D8A4A2D2FA74}" srcId="{038F603F-4825-4515-B944-38815E65FEE4}" destId="{42A3E079-89E5-4B0A-8E87-16E5720D4AAE}" srcOrd="2" destOrd="0" parTransId="{456FDA25-729E-4635-A49D-5A5DD84C23E1}" sibTransId="{2EABA55B-E26D-4188-BB79-1A34C01BE0CF}"/>
    <dgm:cxn modelId="{5AE8A780-6C08-402F-9DC9-21624F39B81F}" type="presOf" srcId="{42A3E079-89E5-4B0A-8E87-16E5720D4AAE}" destId="{06614B85-2D36-4553-970A-10F927BAA40B}" srcOrd="0" destOrd="0" presId="urn:microsoft.com/office/officeart/2005/8/layout/vList2"/>
    <dgm:cxn modelId="{8AFAE8DE-E343-42CA-AAD2-4D78833AFA34}" srcId="{038F603F-4825-4515-B944-38815E65FEE4}" destId="{0FBB6062-083E-4813-9BE2-95432BA9F065}" srcOrd="0" destOrd="0" parTransId="{A63AF79C-5050-4E8A-B39D-0C7BE69B1995}" sibTransId="{3CC35D8D-B341-4103-8777-0194501445ED}"/>
    <dgm:cxn modelId="{4229A6EF-BBA0-4AF5-AB0B-5DEB2F299362}" type="presOf" srcId="{B05EAEB7-B020-492F-850F-DC6D5FE334A8}" destId="{83AAD3F0-7118-4A34-BAF6-ED6C89BB01B5}" srcOrd="0" destOrd="0" presId="urn:microsoft.com/office/officeart/2005/8/layout/vList2"/>
    <dgm:cxn modelId="{2306FA71-8CC3-4E79-95B9-3892A1077644}" type="presParOf" srcId="{AF5F7DAE-DB63-41C7-806B-AC7B5A6C2912}" destId="{BFA1C15D-8DD0-49D0-8663-E6F9BEA4A60F}" srcOrd="0" destOrd="0" presId="urn:microsoft.com/office/officeart/2005/8/layout/vList2"/>
    <dgm:cxn modelId="{FC7F67AD-D0F5-4903-83F9-5B730FB2BF72}" type="presParOf" srcId="{AF5F7DAE-DB63-41C7-806B-AC7B5A6C2912}" destId="{6B9C4A42-1C1D-428E-856E-8F4D662E243E}" srcOrd="1" destOrd="0" presId="urn:microsoft.com/office/officeart/2005/8/layout/vList2"/>
    <dgm:cxn modelId="{BFFE936B-6650-464E-8F78-2B18D1F1D3FA}" type="presParOf" srcId="{AF5F7DAE-DB63-41C7-806B-AC7B5A6C2912}" destId="{E3B7EA63-315F-41CF-B5CD-787B756CB057}" srcOrd="2" destOrd="0" presId="urn:microsoft.com/office/officeart/2005/8/layout/vList2"/>
    <dgm:cxn modelId="{2B84C647-3B02-4635-86D5-09D87E0A6361}" type="presParOf" srcId="{AF5F7DAE-DB63-41C7-806B-AC7B5A6C2912}" destId="{8C915928-6A4B-4CA6-B249-271808A5FE52}" srcOrd="3" destOrd="0" presId="urn:microsoft.com/office/officeart/2005/8/layout/vList2"/>
    <dgm:cxn modelId="{82327612-AAC3-4AD0-857B-C2B63F01E296}" type="presParOf" srcId="{AF5F7DAE-DB63-41C7-806B-AC7B5A6C2912}" destId="{06614B85-2D36-4553-970A-10F927BAA40B}" srcOrd="4" destOrd="0" presId="urn:microsoft.com/office/officeart/2005/8/layout/vList2"/>
    <dgm:cxn modelId="{4DD54B48-BBB3-4C9C-A385-64CD08D9DA3A}" type="presParOf" srcId="{AF5F7DAE-DB63-41C7-806B-AC7B5A6C2912}" destId="{F643CBED-B245-46CB-9686-9A59A69775C0}" srcOrd="5" destOrd="0" presId="urn:microsoft.com/office/officeart/2005/8/layout/vList2"/>
    <dgm:cxn modelId="{33CF5BB6-D79F-45E6-8318-9141BA99522B}" type="presParOf" srcId="{AF5F7DAE-DB63-41C7-806B-AC7B5A6C2912}" destId="{495151B9-761B-4D0B-83A2-15AA87D616C9}" srcOrd="6" destOrd="0" presId="urn:microsoft.com/office/officeart/2005/8/layout/vList2"/>
    <dgm:cxn modelId="{0B9A386B-F4F2-47D2-81B1-3F5370B74ACD}" type="presParOf" srcId="{AF5F7DAE-DB63-41C7-806B-AC7B5A6C2912}" destId="{CE9327C0-5280-480B-97E0-1F7FAF1947F8}" srcOrd="7" destOrd="0" presId="urn:microsoft.com/office/officeart/2005/8/layout/vList2"/>
    <dgm:cxn modelId="{1EDC7E0F-9769-4234-897D-2EECCAED5EA2}" type="presParOf" srcId="{AF5F7DAE-DB63-41C7-806B-AC7B5A6C2912}" destId="{83AAD3F0-7118-4A34-BAF6-ED6C89BB01B5}" srcOrd="8" destOrd="0" presId="urn:microsoft.com/office/officeart/2005/8/layout/vList2"/>
    <dgm:cxn modelId="{C101FE93-7845-4DA1-A7AE-007B1978C296}" type="presParOf" srcId="{AF5F7DAE-DB63-41C7-806B-AC7B5A6C2912}" destId="{00A9FED1-72F1-4388-BCD3-7F9734CCDF79}" srcOrd="9" destOrd="0" presId="urn:microsoft.com/office/officeart/2005/8/layout/vList2"/>
    <dgm:cxn modelId="{9D48EA25-914F-488E-94B4-3EE3A6837981}" type="presParOf" srcId="{AF5F7DAE-DB63-41C7-806B-AC7B5A6C2912}" destId="{D322F017-CAC7-4F09-AA24-B0C86D2F8CB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9B9B0-3481-4755-8325-C3D11EA1BBC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9B2CB4-59D4-467D-B7F7-548D01A917E8}">
      <dgm:prSet/>
      <dgm:spPr/>
      <dgm:t>
        <a:bodyPr/>
        <a:lstStyle/>
        <a:p>
          <a:r>
            <a:rPr lang="en-US" b="1" i="0" baseline="0"/>
            <a:t>JobListing Class</a:t>
          </a:r>
          <a:r>
            <a:rPr lang="en-US" b="0" i="0" baseline="0"/>
            <a:t>:</a:t>
          </a:r>
          <a:endParaRPr lang="en-US"/>
        </a:p>
      </dgm:t>
    </dgm:pt>
    <dgm:pt modelId="{D674D68D-2041-4E89-876B-933AD7A77D5D}" type="parTrans" cxnId="{56BFA7C2-A5B7-42B6-B287-F4D78121AC15}">
      <dgm:prSet/>
      <dgm:spPr/>
      <dgm:t>
        <a:bodyPr/>
        <a:lstStyle/>
        <a:p>
          <a:endParaRPr lang="en-US"/>
        </a:p>
      </dgm:t>
    </dgm:pt>
    <dgm:pt modelId="{A20112C0-072B-40E4-8DEB-9EDFB04F22E7}" type="sibTrans" cxnId="{56BFA7C2-A5B7-42B6-B287-F4D78121AC15}">
      <dgm:prSet/>
      <dgm:spPr/>
      <dgm:t>
        <a:bodyPr/>
        <a:lstStyle/>
        <a:p>
          <a:endParaRPr lang="en-US"/>
        </a:p>
      </dgm:t>
    </dgm:pt>
    <dgm:pt modelId="{A877B98A-C30D-4C44-AA4F-DD166F672309}">
      <dgm:prSet/>
      <dgm:spPr/>
      <dgm:t>
        <a:bodyPr/>
        <a:lstStyle/>
        <a:p>
          <a:r>
            <a:rPr lang="en-US" b="0" i="0" baseline="0" dirty="0"/>
            <a:t>The </a:t>
          </a:r>
          <a:r>
            <a:rPr lang="en-US" b="0" i="0" baseline="0" dirty="0" err="1"/>
            <a:t>JobListing</a:t>
          </a:r>
          <a:r>
            <a:rPr lang="en-US" b="0" i="0" baseline="0" dirty="0"/>
            <a:t> class represents job posts created by employers. It includes properties like </a:t>
          </a:r>
          <a:r>
            <a:rPr lang="en-US" b="0" i="0" baseline="0" dirty="0" err="1"/>
            <a:t>jobID</a:t>
          </a:r>
          <a:r>
            <a:rPr lang="en-US" b="0" i="0" baseline="0" dirty="0"/>
            <a:t>, title, description, requirements, and location. Employers use the </a:t>
          </a:r>
          <a:r>
            <a:rPr lang="en-US" b="0" i="0" baseline="0" dirty="0" err="1"/>
            <a:t>displayListing</a:t>
          </a:r>
          <a:r>
            <a:rPr lang="en-US" b="0" i="0" baseline="0" dirty="0"/>
            <a:t>() method to show the job details to job seekers.</a:t>
          </a:r>
          <a:endParaRPr lang="en-US" dirty="0"/>
        </a:p>
      </dgm:t>
    </dgm:pt>
    <dgm:pt modelId="{D5A134AB-3849-4525-8721-EE7317E607B3}" type="parTrans" cxnId="{65AAC98C-2B34-4567-A1AA-8C091F6ECC17}">
      <dgm:prSet/>
      <dgm:spPr/>
      <dgm:t>
        <a:bodyPr/>
        <a:lstStyle/>
        <a:p>
          <a:endParaRPr lang="en-US"/>
        </a:p>
      </dgm:t>
    </dgm:pt>
    <dgm:pt modelId="{CDC33683-5305-4C40-BECB-3492B2E610F2}" type="sibTrans" cxnId="{65AAC98C-2B34-4567-A1AA-8C091F6ECC17}">
      <dgm:prSet/>
      <dgm:spPr/>
      <dgm:t>
        <a:bodyPr/>
        <a:lstStyle/>
        <a:p>
          <a:endParaRPr lang="en-US"/>
        </a:p>
      </dgm:t>
    </dgm:pt>
    <dgm:pt modelId="{78A09A8D-C1D0-4343-9AA6-5F54256DA156}">
      <dgm:prSet/>
      <dgm:spPr/>
      <dgm:t>
        <a:bodyPr/>
        <a:lstStyle/>
        <a:p>
          <a:r>
            <a:rPr lang="en-US" b="1" i="0" baseline="0"/>
            <a:t>Match Class</a:t>
          </a:r>
          <a:r>
            <a:rPr lang="en-US" b="0" i="0" baseline="0"/>
            <a:t>:</a:t>
          </a:r>
          <a:endParaRPr lang="en-US"/>
        </a:p>
      </dgm:t>
    </dgm:pt>
    <dgm:pt modelId="{4C996CF0-80A4-4DE9-A9C3-D312257B04FF}" type="parTrans" cxnId="{7EC4D597-328B-4AC5-8267-3D1510DD47C3}">
      <dgm:prSet/>
      <dgm:spPr/>
      <dgm:t>
        <a:bodyPr/>
        <a:lstStyle/>
        <a:p>
          <a:endParaRPr lang="en-US"/>
        </a:p>
      </dgm:t>
    </dgm:pt>
    <dgm:pt modelId="{AC7E7996-19D1-4D06-B8A5-BB4D8E6103A1}" type="sibTrans" cxnId="{7EC4D597-328B-4AC5-8267-3D1510DD47C3}">
      <dgm:prSet/>
      <dgm:spPr/>
      <dgm:t>
        <a:bodyPr/>
        <a:lstStyle/>
        <a:p>
          <a:endParaRPr lang="en-US"/>
        </a:p>
      </dgm:t>
    </dgm:pt>
    <dgm:pt modelId="{BDFF0378-7ECF-4B72-83A0-D9E123BA33B5}">
      <dgm:prSet/>
      <dgm:spPr/>
      <dgm:t>
        <a:bodyPr/>
        <a:lstStyle/>
        <a:p>
          <a:r>
            <a:rPr lang="en-US" b="0" i="0" baseline="0" dirty="0"/>
            <a:t>The Match class represents a successful match between a job seeker and an employer. It connects the </a:t>
          </a:r>
          <a:r>
            <a:rPr lang="en-US" b="0" i="0" baseline="0" dirty="0" err="1"/>
            <a:t>JobSeeker</a:t>
          </a:r>
          <a:r>
            <a:rPr lang="en-US" b="0" i="0" baseline="0" dirty="0"/>
            <a:t> and Employer classes through mutual interest. The class includes attributes like </a:t>
          </a:r>
          <a:r>
            <a:rPr lang="en-US" b="0" i="0" baseline="0" dirty="0" err="1"/>
            <a:t>matchID</a:t>
          </a:r>
          <a:r>
            <a:rPr lang="en-US" b="0" i="0" baseline="0" dirty="0"/>
            <a:t>, </a:t>
          </a:r>
          <a:r>
            <a:rPr lang="en-US" b="0" i="0" baseline="0" dirty="0" err="1"/>
            <a:t>jobSeeker</a:t>
          </a:r>
          <a:r>
            <a:rPr lang="en-US" b="0" i="0" baseline="0" dirty="0"/>
            <a:t>, and employer, as well as the </a:t>
          </a:r>
          <a:r>
            <a:rPr lang="en-US" b="0" i="0" baseline="0" dirty="0" err="1"/>
            <a:t>initiateMessaging</a:t>
          </a:r>
          <a:r>
            <a:rPr lang="en-US" b="0" i="0" baseline="0" dirty="0"/>
            <a:t>() method, which allows communication between matched users.</a:t>
          </a:r>
          <a:endParaRPr lang="en-US" dirty="0"/>
        </a:p>
      </dgm:t>
    </dgm:pt>
    <dgm:pt modelId="{9A745099-0516-478F-B940-DA53207AA79F}" type="parTrans" cxnId="{FAB50A29-0DC8-4EC3-A679-7EEE45E97A8A}">
      <dgm:prSet/>
      <dgm:spPr/>
      <dgm:t>
        <a:bodyPr/>
        <a:lstStyle/>
        <a:p>
          <a:endParaRPr lang="en-US"/>
        </a:p>
      </dgm:t>
    </dgm:pt>
    <dgm:pt modelId="{1F7A9CA7-9286-45EA-87FC-D1134D43A8A6}" type="sibTrans" cxnId="{FAB50A29-0DC8-4EC3-A679-7EEE45E97A8A}">
      <dgm:prSet/>
      <dgm:spPr/>
      <dgm:t>
        <a:bodyPr/>
        <a:lstStyle/>
        <a:p>
          <a:endParaRPr lang="en-US"/>
        </a:p>
      </dgm:t>
    </dgm:pt>
    <dgm:pt modelId="{5E400D37-105C-46E8-880C-C49E864A8789}" type="pres">
      <dgm:prSet presAssocID="{6E79B9B0-3481-4755-8325-C3D11EA1BBCF}" presName="root" presStyleCnt="0">
        <dgm:presLayoutVars>
          <dgm:dir/>
          <dgm:resizeHandles val="exact"/>
        </dgm:presLayoutVars>
      </dgm:prSet>
      <dgm:spPr/>
    </dgm:pt>
    <dgm:pt modelId="{A7E4A8C0-3B1E-42FB-A603-641466C7B1D5}" type="pres">
      <dgm:prSet presAssocID="{6E79B9B0-3481-4755-8325-C3D11EA1BBCF}" presName="container" presStyleCnt="0">
        <dgm:presLayoutVars>
          <dgm:dir/>
          <dgm:resizeHandles val="exact"/>
        </dgm:presLayoutVars>
      </dgm:prSet>
      <dgm:spPr/>
    </dgm:pt>
    <dgm:pt modelId="{191167A4-D49C-4D41-80A3-1EC26A69ABD6}" type="pres">
      <dgm:prSet presAssocID="{299B2CB4-59D4-467D-B7F7-548D01A917E8}" presName="compNode" presStyleCnt="0"/>
      <dgm:spPr/>
    </dgm:pt>
    <dgm:pt modelId="{BD6B0398-EC46-47BC-A236-B50C073CF4DB}" type="pres">
      <dgm:prSet presAssocID="{299B2CB4-59D4-467D-B7F7-548D01A917E8}" presName="iconBgRect" presStyleLbl="bgShp" presStyleIdx="0" presStyleCnt="4"/>
      <dgm:spPr/>
    </dgm:pt>
    <dgm:pt modelId="{4E802976-E867-4CC2-A884-5E1B5EFF961D}" type="pres">
      <dgm:prSet presAssocID="{299B2CB4-59D4-467D-B7F7-548D01A917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works"/>
        </a:ext>
      </dgm:extLst>
    </dgm:pt>
    <dgm:pt modelId="{66450C81-B26A-4571-9CC7-E07A4CB09CFE}" type="pres">
      <dgm:prSet presAssocID="{299B2CB4-59D4-467D-B7F7-548D01A917E8}" presName="spaceRect" presStyleCnt="0"/>
      <dgm:spPr/>
    </dgm:pt>
    <dgm:pt modelId="{71A1B29C-1B35-43AA-AE3B-67DC9B6DAE3A}" type="pres">
      <dgm:prSet presAssocID="{299B2CB4-59D4-467D-B7F7-548D01A917E8}" presName="textRect" presStyleLbl="revTx" presStyleIdx="0" presStyleCnt="4">
        <dgm:presLayoutVars>
          <dgm:chMax val="1"/>
          <dgm:chPref val="1"/>
        </dgm:presLayoutVars>
      </dgm:prSet>
      <dgm:spPr/>
    </dgm:pt>
    <dgm:pt modelId="{17E31E64-3035-4F2F-85D9-B51139CCBC14}" type="pres">
      <dgm:prSet presAssocID="{A20112C0-072B-40E4-8DEB-9EDFB04F22E7}" presName="sibTrans" presStyleLbl="sibTrans2D1" presStyleIdx="0" presStyleCnt="0"/>
      <dgm:spPr/>
    </dgm:pt>
    <dgm:pt modelId="{6268E193-94EE-4F10-B5B8-A49D6832EFB6}" type="pres">
      <dgm:prSet presAssocID="{A877B98A-C30D-4C44-AA4F-DD166F672309}" presName="compNode" presStyleCnt="0"/>
      <dgm:spPr/>
    </dgm:pt>
    <dgm:pt modelId="{2621F9A7-5006-4D22-8D06-3F4502D7E614}" type="pres">
      <dgm:prSet presAssocID="{A877B98A-C30D-4C44-AA4F-DD166F672309}" presName="iconBgRect" presStyleLbl="bgShp" presStyleIdx="1" presStyleCnt="4"/>
      <dgm:spPr/>
    </dgm:pt>
    <dgm:pt modelId="{E1AEC595-23F0-454B-9506-D00D8CC4718C}" type="pres">
      <dgm:prSet presAssocID="{A877B98A-C30D-4C44-AA4F-DD166F6723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struction Worker"/>
        </a:ext>
      </dgm:extLst>
    </dgm:pt>
    <dgm:pt modelId="{2522C0D8-C7ED-471A-92F7-C6793F130754}" type="pres">
      <dgm:prSet presAssocID="{A877B98A-C30D-4C44-AA4F-DD166F672309}" presName="spaceRect" presStyleCnt="0"/>
      <dgm:spPr/>
    </dgm:pt>
    <dgm:pt modelId="{911211F5-1C12-495D-A27D-1B60C1797EAA}" type="pres">
      <dgm:prSet presAssocID="{A877B98A-C30D-4C44-AA4F-DD166F672309}" presName="textRect" presStyleLbl="revTx" presStyleIdx="1" presStyleCnt="4">
        <dgm:presLayoutVars>
          <dgm:chMax val="1"/>
          <dgm:chPref val="1"/>
        </dgm:presLayoutVars>
      </dgm:prSet>
      <dgm:spPr/>
    </dgm:pt>
    <dgm:pt modelId="{09EDE9AE-5423-493C-B93A-1647AD693459}" type="pres">
      <dgm:prSet presAssocID="{CDC33683-5305-4C40-BECB-3492B2E610F2}" presName="sibTrans" presStyleLbl="sibTrans2D1" presStyleIdx="0" presStyleCnt="0"/>
      <dgm:spPr/>
    </dgm:pt>
    <dgm:pt modelId="{09C05617-40A7-4FB4-BC22-1A892DA948DE}" type="pres">
      <dgm:prSet presAssocID="{78A09A8D-C1D0-4343-9AA6-5F54256DA156}" presName="compNode" presStyleCnt="0"/>
      <dgm:spPr/>
    </dgm:pt>
    <dgm:pt modelId="{C9AACB8F-8738-4D48-8446-53D6C60E287C}" type="pres">
      <dgm:prSet presAssocID="{78A09A8D-C1D0-4343-9AA6-5F54256DA156}" presName="iconBgRect" presStyleLbl="bgShp" presStyleIdx="2" presStyleCnt="4"/>
      <dgm:spPr/>
    </dgm:pt>
    <dgm:pt modelId="{9EC1E4BA-10F7-44D3-94EE-CC67339D3017}" type="pres">
      <dgm:prSet presAssocID="{78A09A8D-C1D0-4343-9AA6-5F54256DA1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cer"/>
        </a:ext>
      </dgm:extLst>
    </dgm:pt>
    <dgm:pt modelId="{7304C429-C258-473C-A8D4-F853CF66FC6B}" type="pres">
      <dgm:prSet presAssocID="{78A09A8D-C1D0-4343-9AA6-5F54256DA156}" presName="spaceRect" presStyleCnt="0"/>
      <dgm:spPr/>
    </dgm:pt>
    <dgm:pt modelId="{E958901E-81D5-4D73-918A-1D7AA891E439}" type="pres">
      <dgm:prSet presAssocID="{78A09A8D-C1D0-4343-9AA6-5F54256DA156}" presName="textRect" presStyleLbl="revTx" presStyleIdx="2" presStyleCnt="4">
        <dgm:presLayoutVars>
          <dgm:chMax val="1"/>
          <dgm:chPref val="1"/>
        </dgm:presLayoutVars>
      </dgm:prSet>
      <dgm:spPr/>
    </dgm:pt>
    <dgm:pt modelId="{117C0969-BD1F-4100-8DE1-CAD2CCA2C898}" type="pres">
      <dgm:prSet presAssocID="{AC7E7996-19D1-4D06-B8A5-BB4D8E6103A1}" presName="sibTrans" presStyleLbl="sibTrans2D1" presStyleIdx="0" presStyleCnt="0"/>
      <dgm:spPr/>
    </dgm:pt>
    <dgm:pt modelId="{69076B44-1898-4142-87E2-1F3BE7CB5C7A}" type="pres">
      <dgm:prSet presAssocID="{BDFF0378-7ECF-4B72-83A0-D9E123BA33B5}" presName="compNode" presStyleCnt="0"/>
      <dgm:spPr/>
    </dgm:pt>
    <dgm:pt modelId="{6EA874B0-2751-497A-B5FA-7935DABB82CF}" type="pres">
      <dgm:prSet presAssocID="{BDFF0378-7ECF-4B72-83A0-D9E123BA33B5}" presName="iconBgRect" presStyleLbl="bgShp" presStyleIdx="3" presStyleCnt="4"/>
      <dgm:spPr/>
    </dgm:pt>
    <dgm:pt modelId="{10719E3A-B9AF-4E79-9599-E14814583F67}" type="pres">
      <dgm:prSet presAssocID="{BDFF0378-7ECF-4B72-83A0-D9E123BA33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D17F79AC-01B0-493D-88C8-2B79C23A9174}" type="pres">
      <dgm:prSet presAssocID="{BDFF0378-7ECF-4B72-83A0-D9E123BA33B5}" presName="spaceRect" presStyleCnt="0"/>
      <dgm:spPr/>
    </dgm:pt>
    <dgm:pt modelId="{F522981F-ED85-467B-AF72-0B90EBCA1BBC}" type="pres">
      <dgm:prSet presAssocID="{BDFF0378-7ECF-4B72-83A0-D9E123BA33B5}" presName="textRect" presStyleLbl="revTx" presStyleIdx="3" presStyleCnt="4">
        <dgm:presLayoutVars>
          <dgm:chMax val="1"/>
          <dgm:chPref val="1"/>
        </dgm:presLayoutVars>
      </dgm:prSet>
      <dgm:spPr/>
    </dgm:pt>
  </dgm:ptLst>
  <dgm:cxnLst>
    <dgm:cxn modelId="{B4317121-43FB-4B49-986E-D10A93DAD0F7}" type="presOf" srcId="{CDC33683-5305-4C40-BECB-3492B2E610F2}" destId="{09EDE9AE-5423-493C-B93A-1647AD693459}" srcOrd="0" destOrd="0" presId="urn:microsoft.com/office/officeart/2018/2/layout/IconCircleList"/>
    <dgm:cxn modelId="{FAB50A29-0DC8-4EC3-A679-7EEE45E97A8A}" srcId="{6E79B9B0-3481-4755-8325-C3D11EA1BBCF}" destId="{BDFF0378-7ECF-4B72-83A0-D9E123BA33B5}" srcOrd="3" destOrd="0" parTransId="{9A745099-0516-478F-B940-DA53207AA79F}" sibTransId="{1F7A9CA7-9286-45EA-87FC-D1134D43A8A6}"/>
    <dgm:cxn modelId="{A236D33E-A31A-4274-8452-955C62BC9A53}" type="presOf" srcId="{A877B98A-C30D-4C44-AA4F-DD166F672309}" destId="{911211F5-1C12-495D-A27D-1B60C1797EAA}" srcOrd="0" destOrd="0" presId="urn:microsoft.com/office/officeart/2018/2/layout/IconCircleList"/>
    <dgm:cxn modelId="{BFDD8042-AFDF-4F40-911E-9A0DEBA451D6}" type="presOf" srcId="{A20112C0-072B-40E4-8DEB-9EDFB04F22E7}" destId="{17E31E64-3035-4F2F-85D9-B51139CCBC14}" srcOrd="0" destOrd="0" presId="urn:microsoft.com/office/officeart/2018/2/layout/IconCircleList"/>
    <dgm:cxn modelId="{9F3C0656-41E9-4B07-8AF1-21C02DC1F5D9}" type="presOf" srcId="{299B2CB4-59D4-467D-B7F7-548D01A917E8}" destId="{71A1B29C-1B35-43AA-AE3B-67DC9B6DAE3A}" srcOrd="0" destOrd="0" presId="urn:microsoft.com/office/officeart/2018/2/layout/IconCircleList"/>
    <dgm:cxn modelId="{65AAC98C-2B34-4567-A1AA-8C091F6ECC17}" srcId="{6E79B9B0-3481-4755-8325-C3D11EA1BBCF}" destId="{A877B98A-C30D-4C44-AA4F-DD166F672309}" srcOrd="1" destOrd="0" parTransId="{D5A134AB-3849-4525-8721-EE7317E607B3}" sibTransId="{CDC33683-5305-4C40-BECB-3492B2E610F2}"/>
    <dgm:cxn modelId="{1BCDE093-FE25-44CA-B956-D95D3A09DA35}" type="presOf" srcId="{78A09A8D-C1D0-4343-9AA6-5F54256DA156}" destId="{E958901E-81D5-4D73-918A-1D7AA891E439}" srcOrd="0" destOrd="0" presId="urn:microsoft.com/office/officeart/2018/2/layout/IconCircleList"/>
    <dgm:cxn modelId="{7EC4D597-328B-4AC5-8267-3D1510DD47C3}" srcId="{6E79B9B0-3481-4755-8325-C3D11EA1BBCF}" destId="{78A09A8D-C1D0-4343-9AA6-5F54256DA156}" srcOrd="2" destOrd="0" parTransId="{4C996CF0-80A4-4DE9-A9C3-D312257B04FF}" sibTransId="{AC7E7996-19D1-4D06-B8A5-BB4D8E6103A1}"/>
    <dgm:cxn modelId="{B75B15AA-D901-4A00-9F2E-8DF41A620CE8}" type="presOf" srcId="{AC7E7996-19D1-4D06-B8A5-BB4D8E6103A1}" destId="{117C0969-BD1F-4100-8DE1-CAD2CCA2C898}" srcOrd="0" destOrd="0" presId="urn:microsoft.com/office/officeart/2018/2/layout/IconCircleList"/>
    <dgm:cxn modelId="{56BFA7C2-A5B7-42B6-B287-F4D78121AC15}" srcId="{6E79B9B0-3481-4755-8325-C3D11EA1BBCF}" destId="{299B2CB4-59D4-467D-B7F7-548D01A917E8}" srcOrd="0" destOrd="0" parTransId="{D674D68D-2041-4E89-876B-933AD7A77D5D}" sibTransId="{A20112C0-072B-40E4-8DEB-9EDFB04F22E7}"/>
    <dgm:cxn modelId="{4F231FD8-1D90-4943-BF05-EE9C58AE48EE}" type="presOf" srcId="{BDFF0378-7ECF-4B72-83A0-D9E123BA33B5}" destId="{F522981F-ED85-467B-AF72-0B90EBCA1BBC}" srcOrd="0" destOrd="0" presId="urn:microsoft.com/office/officeart/2018/2/layout/IconCircleList"/>
    <dgm:cxn modelId="{94BE85DB-1A08-4C21-99AF-E585CD63D9A4}" type="presOf" srcId="{6E79B9B0-3481-4755-8325-C3D11EA1BBCF}" destId="{5E400D37-105C-46E8-880C-C49E864A8789}" srcOrd="0" destOrd="0" presId="urn:microsoft.com/office/officeart/2018/2/layout/IconCircleList"/>
    <dgm:cxn modelId="{29BAC7DE-07D1-4C2C-9347-AEA4D81809C4}" type="presParOf" srcId="{5E400D37-105C-46E8-880C-C49E864A8789}" destId="{A7E4A8C0-3B1E-42FB-A603-641466C7B1D5}" srcOrd="0" destOrd="0" presId="urn:microsoft.com/office/officeart/2018/2/layout/IconCircleList"/>
    <dgm:cxn modelId="{94CF742A-1003-4741-B836-E88A8433251B}" type="presParOf" srcId="{A7E4A8C0-3B1E-42FB-A603-641466C7B1D5}" destId="{191167A4-D49C-4D41-80A3-1EC26A69ABD6}" srcOrd="0" destOrd="0" presId="urn:microsoft.com/office/officeart/2018/2/layout/IconCircleList"/>
    <dgm:cxn modelId="{48E0166E-3BDF-4110-AA74-B4844A75DE7C}" type="presParOf" srcId="{191167A4-D49C-4D41-80A3-1EC26A69ABD6}" destId="{BD6B0398-EC46-47BC-A236-B50C073CF4DB}" srcOrd="0" destOrd="0" presId="urn:microsoft.com/office/officeart/2018/2/layout/IconCircleList"/>
    <dgm:cxn modelId="{5AF2C2DD-9CAB-4930-B412-F6B7FB6A9CD0}" type="presParOf" srcId="{191167A4-D49C-4D41-80A3-1EC26A69ABD6}" destId="{4E802976-E867-4CC2-A884-5E1B5EFF961D}" srcOrd="1" destOrd="0" presId="urn:microsoft.com/office/officeart/2018/2/layout/IconCircleList"/>
    <dgm:cxn modelId="{5FA3AB5B-2FE3-4A2E-B968-E5021C4E997D}" type="presParOf" srcId="{191167A4-D49C-4D41-80A3-1EC26A69ABD6}" destId="{66450C81-B26A-4571-9CC7-E07A4CB09CFE}" srcOrd="2" destOrd="0" presId="urn:microsoft.com/office/officeart/2018/2/layout/IconCircleList"/>
    <dgm:cxn modelId="{72CEF3F2-D814-4A84-9D19-3E31E26D235B}" type="presParOf" srcId="{191167A4-D49C-4D41-80A3-1EC26A69ABD6}" destId="{71A1B29C-1B35-43AA-AE3B-67DC9B6DAE3A}" srcOrd="3" destOrd="0" presId="urn:microsoft.com/office/officeart/2018/2/layout/IconCircleList"/>
    <dgm:cxn modelId="{B834EE30-B310-43A7-9158-B60D1981F06D}" type="presParOf" srcId="{A7E4A8C0-3B1E-42FB-A603-641466C7B1D5}" destId="{17E31E64-3035-4F2F-85D9-B51139CCBC14}" srcOrd="1" destOrd="0" presId="urn:microsoft.com/office/officeart/2018/2/layout/IconCircleList"/>
    <dgm:cxn modelId="{E1DB158D-1874-4F7E-AD74-87DB771F142D}" type="presParOf" srcId="{A7E4A8C0-3B1E-42FB-A603-641466C7B1D5}" destId="{6268E193-94EE-4F10-B5B8-A49D6832EFB6}" srcOrd="2" destOrd="0" presId="urn:microsoft.com/office/officeart/2018/2/layout/IconCircleList"/>
    <dgm:cxn modelId="{7BDC0142-0659-49FA-98E8-D919E0AD6DCE}" type="presParOf" srcId="{6268E193-94EE-4F10-B5B8-A49D6832EFB6}" destId="{2621F9A7-5006-4D22-8D06-3F4502D7E614}" srcOrd="0" destOrd="0" presId="urn:microsoft.com/office/officeart/2018/2/layout/IconCircleList"/>
    <dgm:cxn modelId="{60977EE0-D785-4011-A7C8-A32CD9105AD9}" type="presParOf" srcId="{6268E193-94EE-4F10-B5B8-A49D6832EFB6}" destId="{E1AEC595-23F0-454B-9506-D00D8CC4718C}" srcOrd="1" destOrd="0" presId="urn:microsoft.com/office/officeart/2018/2/layout/IconCircleList"/>
    <dgm:cxn modelId="{33F641C3-D955-4736-BCC6-93617AE45E2A}" type="presParOf" srcId="{6268E193-94EE-4F10-B5B8-A49D6832EFB6}" destId="{2522C0D8-C7ED-471A-92F7-C6793F130754}" srcOrd="2" destOrd="0" presId="urn:microsoft.com/office/officeart/2018/2/layout/IconCircleList"/>
    <dgm:cxn modelId="{06ECC47F-2BD7-4FD2-8467-A35ABE74FAB6}" type="presParOf" srcId="{6268E193-94EE-4F10-B5B8-A49D6832EFB6}" destId="{911211F5-1C12-495D-A27D-1B60C1797EAA}" srcOrd="3" destOrd="0" presId="urn:microsoft.com/office/officeart/2018/2/layout/IconCircleList"/>
    <dgm:cxn modelId="{A8B94E47-23D2-4AE8-82E6-A6FE8D7A15C7}" type="presParOf" srcId="{A7E4A8C0-3B1E-42FB-A603-641466C7B1D5}" destId="{09EDE9AE-5423-493C-B93A-1647AD693459}" srcOrd="3" destOrd="0" presId="urn:microsoft.com/office/officeart/2018/2/layout/IconCircleList"/>
    <dgm:cxn modelId="{4B6F1143-7125-4098-9DEC-8EAC2F15C7AE}" type="presParOf" srcId="{A7E4A8C0-3B1E-42FB-A603-641466C7B1D5}" destId="{09C05617-40A7-4FB4-BC22-1A892DA948DE}" srcOrd="4" destOrd="0" presId="urn:microsoft.com/office/officeart/2018/2/layout/IconCircleList"/>
    <dgm:cxn modelId="{55F4DB01-D719-4A8E-9BAB-FEC4EE98F3D4}" type="presParOf" srcId="{09C05617-40A7-4FB4-BC22-1A892DA948DE}" destId="{C9AACB8F-8738-4D48-8446-53D6C60E287C}" srcOrd="0" destOrd="0" presId="urn:microsoft.com/office/officeart/2018/2/layout/IconCircleList"/>
    <dgm:cxn modelId="{C4FFF5D3-E2EF-4B31-B2FF-E473C7F8AFE3}" type="presParOf" srcId="{09C05617-40A7-4FB4-BC22-1A892DA948DE}" destId="{9EC1E4BA-10F7-44D3-94EE-CC67339D3017}" srcOrd="1" destOrd="0" presId="urn:microsoft.com/office/officeart/2018/2/layout/IconCircleList"/>
    <dgm:cxn modelId="{0F1303A9-2542-46C9-A71E-6452F9291A24}" type="presParOf" srcId="{09C05617-40A7-4FB4-BC22-1A892DA948DE}" destId="{7304C429-C258-473C-A8D4-F853CF66FC6B}" srcOrd="2" destOrd="0" presId="urn:microsoft.com/office/officeart/2018/2/layout/IconCircleList"/>
    <dgm:cxn modelId="{03A5951E-6313-485E-9213-9AEE76838716}" type="presParOf" srcId="{09C05617-40A7-4FB4-BC22-1A892DA948DE}" destId="{E958901E-81D5-4D73-918A-1D7AA891E439}" srcOrd="3" destOrd="0" presId="urn:microsoft.com/office/officeart/2018/2/layout/IconCircleList"/>
    <dgm:cxn modelId="{209E5711-C89B-48A1-98F2-41837CF2A19F}" type="presParOf" srcId="{A7E4A8C0-3B1E-42FB-A603-641466C7B1D5}" destId="{117C0969-BD1F-4100-8DE1-CAD2CCA2C898}" srcOrd="5" destOrd="0" presId="urn:microsoft.com/office/officeart/2018/2/layout/IconCircleList"/>
    <dgm:cxn modelId="{DB86EF42-9D15-4D27-A77F-62214BABD21C}" type="presParOf" srcId="{A7E4A8C0-3B1E-42FB-A603-641466C7B1D5}" destId="{69076B44-1898-4142-87E2-1F3BE7CB5C7A}" srcOrd="6" destOrd="0" presId="urn:microsoft.com/office/officeart/2018/2/layout/IconCircleList"/>
    <dgm:cxn modelId="{230DA99A-7B17-4EBE-BAD9-A211BAF10C0C}" type="presParOf" srcId="{69076B44-1898-4142-87E2-1F3BE7CB5C7A}" destId="{6EA874B0-2751-497A-B5FA-7935DABB82CF}" srcOrd="0" destOrd="0" presId="urn:microsoft.com/office/officeart/2018/2/layout/IconCircleList"/>
    <dgm:cxn modelId="{51450286-3626-4D0F-B375-7C5D25156D3E}" type="presParOf" srcId="{69076B44-1898-4142-87E2-1F3BE7CB5C7A}" destId="{10719E3A-B9AF-4E79-9599-E14814583F67}" srcOrd="1" destOrd="0" presId="urn:microsoft.com/office/officeart/2018/2/layout/IconCircleList"/>
    <dgm:cxn modelId="{59852C5D-B580-4841-AD11-DA0BF5627AE4}" type="presParOf" srcId="{69076B44-1898-4142-87E2-1F3BE7CB5C7A}" destId="{D17F79AC-01B0-493D-88C8-2B79C23A9174}" srcOrd="2" destOrd="0" presId="urn:microsoft.com/office/officeart/2018/2/layout/IconCircleList"/>
    <dgm:cxn modelId="{59E1F27D-F90B-4D8B-B8C7-FD5481FA273F}" type="presParOf" srcId="{69076B44-1898-4142-87E2-1F3BE7CB5C7A}" destId="{F522981F-ED85-467B-AF72-0B90EBCA1B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3F0E34-F46F-4B43-9AE5-5DC54B4DA4EC}"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E6BE552-8FEE-463E-AF95-5B51083FFC9F}">
      <dgm:prSet/>
      <dgm:spPr/>
      <dgm:t>
        <a:bodyPr/>
        <a:lstStyle/>
        <a:p>
          <a:r>
            <a:rPr lang="en-US" b="0" i="0" baseline="0"/>
            <a:t>The User table serves as the foundation for managing both job seekers and employers. Each user has a unique userID, which is the primary key, as well as common attributes such as name, userType, and location.</a:t>
          </a:r>
          <a:endParaRPr lang="en-US"/>
        </a:p>
      </dgm:t>
    </dgm:pt>
    <dgm:pt modelId="{DF31ADA3-DECC-4595-A395-0552FC0355DC}" type="parTrans" cxnId="{FCEC1A0B-BA7A-4C92-B2C3-D2FF5E72293A}">
      <dgm:prSet/>
      <dgm:spPr/>
      <dgm:t>
        <a:bodyPr/>
        <a:lstStyle/>
        <a:p>
          <a:endParaRPr lang="en-US"/>
        </a:p>
      </dgm:t>
    </dgm:pt>
    <dgm:pt modelId="{355722E4-7888-4D62-BCFF-783ABF7C6D1E}" type="sibTrans" cxnId="{FCEC1A0B-BA7A-4C92-B2C3-D2FF5E72293A}">
      <dgm:prSet/>
      <dgm:spPr/>
      <dgm:t>
        <a:bodyPr/>
        <a:lstStyle/>
        <a:p>
          <a:endParaRPr lang="en-US"/>
        </a:p>
      </dgm:t>
    </dgm:pt>
    <dgm:pt modelId="{92591636-6914-48DC-89C7-3E309E7938A9}">
      <dgm:prSet/>
      <dgm:spPr/>
      <dgm:t>
        <a:bodyPr/>
        <a:lstStyle/>
        <a:p>
          <a:r>
            <a:rPr lang="en-US" b="1" i="0" baseline="0"/>
            <a:t>Relationships</a:t>
          </a:r>
          <a:r>
            <a:rPr lang="en-US" b="0" i="0" baseline="0"/>
            <a:t>:</a:t>
          </a:r>
          <a:endParaRPr lang="en-US"/>
        </a:p>
      </dgm:t>
    </dgm:pt>
    <dgm:pt modelId="{9019F9DA-DCC8-4130-9B2A-95A058B4D380}" type="parTrans" cxnId="{E017FFB0-4D5F-442A-8D4C-5FFE1A53DEC8}">
      <dgm:prSet/>
      <dgm:spPr/>
      <dgm:t>
        <a:bodyPr/>
        <a:lstStyle/>
        <a:p>
          <a:endParaRPr lang="en-US"/>
        </a:p>
      </dgm:t>
    </dgm:pt>
    <dgm:pt modelId="{B013B9DA-A97C-4B10-A92D-5693F6ECD06D}" type="sibTrans" cxnId="{E017FFB0-4D5F-442A-8D4C-5FFE1A53DEC8}">
      <dgm:prSet/>
      <dgm:spPr/>
      <dgm:t>
        <a:bodyPr/>
        <a:lstStyle/>
        <a:p>
          <a:endParaRPr lang="en-US"/>
        </a:p>
      </dgm:t>
    </dgm:pt>
    <dgm:pt modelId="{BCE87E84-4A79-4F6F-A991-4427E8CAD1AA}">
      <dgm:prSet/>
      <dgm:spPr/>
      <dgm:t>
        <a:bodyPr/>
        <a:lstStyle/>
        <a:p>
          <a:r>
            <a:rPr lang="en-US" b="0" i="0" baseline="0"/>
            <a:t>User is linked to the JobListing table through a </a:t>
          </a:r>
          <a:r>
            <a:rPr lang="en-US" b="1" i="0" baseline="0"/>
            <a:t>1</a:t>
          </a:r>
          <a:endParaRPr lang="en-US"/>
        </a:p>
      </dgm:t>
    </dgm:pt>
    <dgm:pt modelId="{9CE49C30-6268-4456-A662-4670EEB2152D}" type="parTrans" cxnId="{C29BC987-6B8D-4AD7-ADE9-04280E1385E6}">
      <dgm:prSet/>
      <dgm:spPr/>
      <dgm:t>
        <a:bodyPr/>
        <a:lstStyle/>
        <a:p>
          <a:endParaRPr lang="en-US"/>
        </a:p>
      </dgm:t>
    </dgm:pt>
    <dgm:pt modelId="{50DF1D5B-D9E6-4F68-95F0-38609C209E52}" type="sibTrans" cxnId="{C29BC987-6B8D-4AD7-ADE9-04280E1385E6}">
      <dgm:prSet/>
      <dgm:spPr/>
      <dgm:t>
        <a:bodyPr/>
        <a:lstStyle/>
        <a:p>
          <a:endParaRPr lang="en-US"/>
        </a:p>
      </dgm:t>
    </dgm:pt>
    <dgm:pt modelId="{7ABB227B-E737-4C67-8F78-76C9516D4A9C}">
      <dgm:prSet/>
      <dgm:spPr/>
      <dgm:t>
        <a:bodyPr/>
        <a:lstStyle/>
        <a:p>
          <a:r>
            <a:rPr lang="en-US" b="1" i="0" baseline="0"/>
            <a:t>relationship</a:t>
          </a:r>
          <a:r>
            <a:rPr lang="en-US" b="0" i="0" baseline="0"/>
            <a:t> via employerID, meaning one employer can create multiple job listings.</a:t>
          </a:r>
          <a:endParaRPr lang="en-US"/>
        </a:p>
      </dgm:t>
    </dgm:pt>
    <dgm:pt modelId="{2C4F8F91-BDB3-4849-9472-47922E2060A0}" type="parTrans" cxnId="{463D3D77-658B-4F7E-B4F3-73913D8664E6}">
      <dgm:prSet/>
      <dgm:spPr/>
      <dgm:t>
        <a:bodyPr/>
        <a:lstStyle/>
        <a:p>
          <a:endParaRPr lang="en-US"/>
        </a:p>
      </dgm:t>
    </dgm:pt>
    <dgm:pt modelId="{3B531FCD-473A-45BA-BB1C-C866EB470792}" type="sibTrans" cxnId="{463D3D77-658B-4F7E-B4F3-73913D8664E6}">
      <dgm:prSet/>
      <dgm:spPr/>
      <dgm:t>
        <a:bodyPr/>
        <a:lstStyle/>
        <a:p>
          <a:endParaRPr lang="en-US"/>
        </a:p>
      </dgm:t>
    </dgm:pt>
    <dgm:pt modelId="{B12B58F8-1439-4C5D-8FCC-CC98DC89D0CD}">
      <dgm:prSet/>
      <dgm:spPr/>
      <dgm:t>
        <a:bodyPr/>
        <a:lstStyle/>
        <a:p>
          <a:r>
            <a:rPr lang="en-US" b="0" i="0" baseline="0"/>
            <a:t>The User table is also linked to the Match table through </a:t>
          </a:r>
          <a:r>
            <a:rPr lang="en-US" b="1" i="0" baseline="0"/>
            <a:t>1</a:t>
          </a:r>
          <a:endParaRPr lang="en-US"/>
        </a:p>
      </dgm:t>
    </dgm:pt>
    <dgm:pt modelId="{0E2D520C-BDC2-4AF9-A1C6-65772F7AC64B}" type="parTrans" cxnId="{EBE8DDCB-BCE6-4B1D-AE7F-B74E6E869407}">
      <dgm:prSet/>
      <dgm:spPr/>
      <dgm:t>
        <a:bodyPr/>
        <a:lstStyle/>
        <a:p>
          <a:endParaRPr lang="en-US"/>
        </a:p>
      </dgm:t>
    </dgm:pt>
    <dgm:pt modelId="{7D3677D7-41C9-43C9-9079-B34F830533E3}" type="sibTrans" cxnId="{EBE8DDCB-BCE6-4B1D-AE7F-B74E6E869407}">
      <dgm:prSet/>
      <dgm:spPr/>
      <dgm:t>
        <a:bodyPr/>
        <a:lstStyle/>
        <a:p>
          <a:endParaRPr lang="en-US"/>
        </a:p>
      </dgm:t>
    </dgm:pt>
    <dgm:pt modelId="{671676AF-2331-41B3-A28F-473FF3B3189F}">
      <dgm:prSet/>
      <dgm:spPr/>
      <dgm:t>
        <a:bodyPr/>
        <a:lstStyle/>
        <a:p>
          <a:r>
            <a:rPr lang="en-US" b="1" i="0" baseline="0"/>
            <a:t>relationships</a:t>
          </a:r>
          <a:r>
            <a:rPr lang="en-US" b="0" i="0" baseline="0"/>
            <a:t> via jobSeekerID and employerID, allowing multiple matches for each job seeker and employer.</a:t>
          </a:r>
          <a:endParaRPr lang="en-US"/>
        </a:p>
      </dgm:t>
    </dgm:pt>
    <dgm:pt modelId="{963A70A2-9A21-49AB-B41B-4C8339656D71}" type="parTrans" cxnId="{C5E3CB9E-4D9D-4CEF-B33C-FA2BF5656A8D}">
      <dgm:prSet/>
      <dgm:spPr/>
      <dgm:t>
        <a:bodyPr/>
        <a:lstStyle/>
        <a:p>
          <a:endParaRPr lang="en-US"/>
        </a:p>
      </dgm:t>
    </dgm:pt>
    <dgm:pt modelId="{CA0FDBE1-6F0C-4176-AF23-D77E7AA37484}" type="sibTrans" cxnId="{C5E3CB9E-4D9D-4CEF-B33C-FA2BF5656A8D}">
      <dgm:prSet/>
      <dgm:spPr/>
      <dgm:t>
        <a:bodyPr/>
        <a:lstStyle/>
        <a:p>
          <a:endParaRPr lang="en-US"/>
        </a:p>
      </dgm:t>
    </dgm:pt>
    <dgm:pt modelId="{FF2423A1-4E45-4AD5-B6A8-A0E10C5A4B20}" type="pres">
      <dgm:prSet presAssocID="{1A3F0E34-F46F-4B43-9AE5-5DC54B4DA4EC}" presName="Name0" presStyleCnt="0">
        <dgm:presLayoutVars>
          <dgm:dir/>
          <dgm:resizeHandles val="exact"/>
        </dgm:presLayoutVars>
      </dgm:prSet>
      <dgm:spPr/>
    </dgm:pt>
    <dgm:pt modelId="{DDDEC93D-91CB-479B-9961-2D13429BB8CD}" type="pres">
      <dgm:prSet presAssocID="{CE6BE552-8FEE-463E-AF95-5B51083FFC9F}" presName="node" presStyleLbl="node1" presStyleIdx="0" presStyleCnt="6">
        <dgm:presLayoutVars>
          <dgm:bulletEnabled val="1"/>
        </dgm:presLayoutVars>
      </dgm:prSet>
      <dgm:spPr/>
    </dgm:pt>
    <dgm:pt modelId="{7657E183-304E-408B-9805-E13F65BAC2C3}" type="pres">
      <dgm:prSet presAssocID="{355722E4-7888-4D62-BCFF-783ABF7C6D1E}" presName="sibTrans" presStyleLbl="sibTrans1D1" presStyleIdx="0" presStyleCnt="5"/>
      <dgm:spPr/>
    </dgm:pt>
    <dgm:pt modelId="{77A1F84D-5A70-4915-9B7A-5ADCE34EA102}" type="pres">
      <dgm:prSet presAssocID="{355722E4-7888-4D62-BCFF-783ABF7C6D1E}" presName="connectorText" presStyleLbl="sibTrans1D1" presStyleIdx="0" presStyleCnt="5"/>
      <dgm:spPr/>
    </dgm:pt>
    <dgm:pt modelId="{654D9FF5-4ADE-4826-A7C7-57567251ADE1}" type="pres">
      <dgm:prSet presAssocID="{92591636-6914-48DC-89C7-3E309E7938A9}" presName="node" presStyleLbl="node1" presStyleIdx="1" presStyleCnt="6">
        <dgm:presLayoutVars>
          <dgm:bulletEnabled val="1"/>
        </dgm:presLayoutVars>
      </dgm:prSet>
      <dgm:spPr/>
    </dgm:pt>
    <dgm:pt modelId="{C3BBD92C-7147-44AB-8A70-D2D35E699030}" type="pres">
      <dgm:prSet presAssocID="{B013B9DA-A97C-4B10-A92D-5693F6ECD06D}" presName="sibTrans" presStyleLbl="sibTrans1D1" presStyleIdx="1" presStyleCnt="5"/>
      <dgm:spPr/>
    </dgm:pt>
    <dgm:pt modelId="{2018CF2D-238F-4270-A79A-B1352E1835A4}" type="pres">
      <dgm:prSet presAssocID="{B013B9DA-A97C-4B10-A92D-5693F6ECD06D}" presName="connectorText" presStyleLbl="sibTrans1D1" presStyleIdx="1" presStyleCnt="5"/>
      <dgm:spPr/>
    </dgm:pt>
    <dgm:pt modelId="{CD51762D-85A7-47AD-8D14-192711DD627F}" type="pres">
      <dgm:prSet presAssocID="{BCE87E84-4A79-4F6F-A991-4427E8CAD1AA}" presName="node" presStyleLbl="node1" presStyleIdx="2" presStyleCnt="6">
        <dgm:presLayoutVars>
          <dgm:bulletEnabled val="1"/>
        </dgm:presLayoutVars>
      </dgm:prSet>
      <dgm:spPr/>
    </dgm:pt>
    <dgm:pt modelId="{5FA6E030-62E6-4B9F-85DE-1BF5761E35E8}" type="pres">
      <dgm:prSet presAssocID="{50DF1D5B-D9E6-4F68-95F0-38609C209E52}" presName="sibTrans" presStyleLbl="sibTrans1D1" presStyleIdx="2" presStyleCnt="5"/>
      <dgm:spPr/>
    </dgm:pt>
    <dgm:pt modelId="{BB16E0A0-4AF8-4B5B-B467-B6A06B554BD5}" type="pres">
      <dgm:prSet presAssocID="{50DF1D5B-D9E6-4F68-95F0-38609C209E52}" presName="connectorText" presStyleLbl="sibTrans1D1" presStyleIdx="2" presStyleCnt="5"/>
      <dgm:spPr/>
    </dgm:pt>
    <dgm:pt modelId="{DF4F23C1-530F-41CF-97F5-E0541CE1CD6F}" type="pres">
      <dgm:prSet presAssocID="{7ABB227B-E737-4C67-8F78-76C9516D4A9C}" presName="node" presStyleLbl="node1" presStyleIdx="3" presStyleCnt="6">
        <dgm:presLayoutVars>
          <dgm:bulletEnabled val="1"/>
        </dgm:presLayoutVars>
      </dgm:prSet>
      <dgm:spPr/>
    </dgm:pt>
    <dgm:pt modelId="{DC29F66A-E94C-4304-990E-A0397F8B474D}" type="pres">
      <dgm:prSet presAssocID="{3B531FCD-473A-45BA-BB1C-C866EB470792}" presName="sibTrans" presStyleLbl="sibTrans1D1" presStyleIdx="3" presStyleCnt="5"/>
      <dgm:spPr/>
    </dgm:pt>
    <dgm:pt modelId="{5FD26276-64B4-423E-8D64-2649FD6F91A4}" type="pres">
      <dgm:prSet presAssocID="{3B531FCD-473A-45BA-BB1C-C866EB470792}" presName="connectorText" presStyleLbl="sibTrans1D1" presStyleIdx="3" presStyleCnt="5"/>
      <dgm:spPr/>
    </dgm:pt>
    <dgm:pt modelId="{E8E23503-CA51-4E25-B397-0549D9ED0E31}" type="pres">
      <dgm:prSet presAssocID="{B12B58F8-1439-4C5D-8FCC-CC98DC89D0CD}" presName="node" presStyleLbl="node1" presStyleIdx="4" presStyleCnt="6">
        <dgm:presLayoutVars>
          <dgm:bulletEnabled val="1"/>
        </dgm:presLayoutVars>
      </dgm:prSet>
      <dgm:spPr/>
    </dgm:pt>
    <dgm:pt modelId="{D1AC2A8C-EBC2-488E-BF5D-A54C21C2669E}" type="pres">
      <dgm:prSet presAssocID="{7D3677D7-41C9-43C9-9079-B34F830533E3}" presName="sibTrans" presStyleLbl="sibTrans1D1" presStyleIdx="4" presStyleCnt="5"/>
      <dgm:spPr/>
    </dgm:pt>
    <dgm:pt modelId="{CBBE37D2-A4D8-4409-8F99-213005356A59}" type="pres">
      <dgm:prSet presAssocID="{7D3677D7-41C9-43C9-9079-B34F830533E3}" presName="connectorText" presStyleLbl="sibTrans1D1" presStyleIdx="4" presStyleCnt="5"/>
      <dgm:spPr/>
    </dgm:pt>
    <dgm:pt modelId="{5140CBF7-EEA7-4B30-A74D-13D66B802991}" type="pres">
      <dgm:prSet presAssocID="{671676AF-2331-41B3-A28F-473FF3B3189F}" presName="node" presStyleLbl="node1" presStyleIdx="5" presStyleCnt="6">
        <dgm:presLayoutVars>
          <dgm:bulletEnabled val="1"/>
        </dgm:presLayoutVars>
      </dgm:prSet>
      <dgm:spPr/>
    </dgm:pt>
  </dgm:ptLst>
  <dgm:cxnLst>
    <dgm:cxn modelId="{2C359606-8BA4-4B2B-894D-26252854DD54}" type="presOf" srcId="{3B531FCD-473A-45BA-BB1C-C866EB470792}" destId="{5FD26276-64B4-423E-8D64-2649FD6F91A4}" srcOrd="1" destOrd="0" presId="urn:microsoft.com/office/officeart/2016/7/layout/RepeatingBendingProcessNew"/>
    <dgm:cxn modelId="{4FDEC807-FB44-4F95-8061-D2FCE49EC2A1}" type="presOf" srcId="{B013B9DA-A97C-4B10-A92D-5693F6ECD06D}" destId="{C3BBD92C-7147-44AB-8A70-D2D35E699030}" srcOrd="0" destOrd="0" presId="urn:microsoft.com/office/officeart/2016/7/layout/RepeatingBendingProcessNew"/>
    <dgm:cxn modelId="{FCEC1A0B-BA7A-4C92-B2C3-D2FF5E72293A}" srcId="{1A3F0E34-F46F-4B43-9AE5-5DC54B4DA4EC}" destId="{CE6BE552-8FEE-463E-AF95-5B51083FFC9F}" srcOrd="0" destOrd="0" parTransId="{DF31ADA3-DECC-4595-A395-0552FC0355DC}" sibTransId="{355722E4-7888-4D62-BCFF-783ABF7C6D1E}"/>
    <dgm:cxn modelId="{E5623810-996B-4120-A691-46616540431F}" type="presOf" srcId="{92591636-6914-48DC-89C7-3E309E7938A9}" destId="{654D9FF5-4ADE-4826-A7C7-57567251ADE1}" srcOrd="0" destOrd="0" presId="urn:microsoft.com/office/officeart/2016/7/layout/RepeatingBendingProcessNew"/>
    <dgm:cxn modelId="{83F5C733-F66C-4228-85E6-9A39677F6F22}" type="presOf" srcId="{671676AF-2331-41B3-A28F-473FF3B3189F}" destId="{5140CBF7-EEA7-4B30-A74D-13D66B802991}" srcOrd="0" destOrd="0" presId="urn:microsoft.com/office/officeart/2016/7/layout/RepeatingBendingProcessNew"/>
    <dgm:cxn modelId="{14E24B4C-0BF3-474A-8B59-DA9F57E14AE2}" type="presOf" srcId="{BCE87E84-4A79-4F6F-A991-4427E8CAD1AA}" destId="{CD51762D-85A7-47AD-8D14-192711DD627F}" srcOrd="0" destOrd="0" presId="urn:microsoft.com/office/officeart/2016/7/layout/RepeatingBendingProcessNew"/>
    <dgm:cxn modelId="{E4150172-63DA-40B8-9189-81121163B4B5}" type="presOf" srcId="{355722E4-7888-4D62-BCFF-783ABF7C6D1E}" destId="{77A1F84D-5A70-4915-9B7A-5ADCE34EA102}" srcOrd="1" destOrd="0" presId="urn:microsoft.com/office/officeart/2016/7/layout/RepeatingBendingProcessNew"/>
    <dgm:cxn modelId="{01C6DD54-DEFF-408B-8A7C-28350A9FB3A9}" type="presOf" srcId="{1A3F0E34-F46F-4B43-9AE5-5DC54B4DA4EC}" destId="{FF2423A1-4E45-4AD5-B6A8-A0E10C5A4B20}" srcOrd="0" destOrd="0" presId="urn:microsoft.com/office/officeart/2016/7/layout/RepeatingBendingProcessNew"/>
    <dgm:cxn modelId="{463D3D77-658B-4F7E-B4F3-73913D8664E6}" srcId="{1A3F0E34-F46F-4B43-9AE5-5DC54B4DA4EC}" destId="{7ABB227B-E737-4C67-8F78-76C9516D4A9C}" srcOrd="3" destOrd="0" parTransId="{2C4F8F91-BDB3-4849-9472-47922E2060A0}" sibTransId="{3B531FCD-473A-45BA-BB1C-C866EB470792}"/>
    <dgm:cxn modelId="{8EC7FB7F-8F1E-4306-BA85-1E97BF3D030B}" type="presOf" srcId="{355722E4-7888-4D62-BCFF-783ABF7C6D1E}" destId="{7657E183-304E-408B-9805-E13F65BAC2C3}" srcOrd="0" destOrd="0" presId="urn:microsoft.com/office/officeart/2016/7/layout/RepeatingBendingProcessNew"/>
    <dgm:cxn modelId="{C29BC987-6B8D-4AD7-ADE9-04280E1385E6}" srcId="{1A3F0E34-F46F-4B43-9AE5-5DC54B4DA4EC}" destId="{BCE87E84-4A79-4F6F-A991-4427E8CAD1AA}" srcOrd="2" destOrd="0" parTransId="{9CE49C30-6268-4456-A662-4670EEB2152D}" sibTransId="{50DF1D5B-D9E6-4F68-95F0-38609C209E52}"/>
    <dgm:cxn modelId="{B9AA6699-A99D-4EFA-A2CD-A20AAA699807}" type="presOf" srcId="{7D3677D7-41C9-43C9-9079-B34F830533E3}" destId="{CBBE37D2-A4D8-4409-8F99-213005356A59}" srcOrd="1" destOrd="0" presId="urn:microsoft.com/office/officeart/2016/7/layout/RepeatingBendingProcessNew"/>
    <dgm:cxn modelId="{D0DE949A-6850-4187-8DBB-45E09A48C3CB}" type="presOf" srcId="{3B531FCD-473A-45BA-BB1C-C866EB470792}" destId="{DC29F66A-E94C-4304-990E-A0397F8B474D}" srcOrd="0" destOrd="0" presId="urn:microsoft.com/office/officeart/2016/7/layout/RepeatingBendingProcessNew"/>
    <dgm:cxn modelId="{C5E3CB9E-4D9D-4CEF-B33C-FA2BF5656A8D}" srcId="{1A3F0E34-F46F-4B43-9AE5-5DC54B4DA4EC}" destId="{671676AF-2331-41B3-A28F-473FF3B3189F}" srcOrd="5" destOrd="0" parTransId="{963A70A2-9A21-49AB-B41B-4C8339656D71}" sibTransId="{CA0FDBE1-6F0C-4176-AF23-D77E7AA37484}"/>
    <dgm:cxn modelId="{3D9EC6A2-B3A5-4389-8B67-C2B6FBC24344}" type="presOf" srcId="{50DF1D5B-D9E6-4F68-95F0-38609C209E52}" destId="{5FA6E030-62E6-4B9F-85DE-1BF5761E35E8}" srcOrd="0" destOrd="0" presId="urn:microsoft.com/office/officeart/2016/7/layout/RepeatingBendingProcessNew"/>
    <dgm:cxn modelId="{E017FFB0-4D5F-442A-8D4C-5FFE1A53DEC8}" srcId="{1A3F0E34-F46F-4B43-9AE5-5DC54B4DA4EC}" destId="{92591636-6914-48DC-89C7-3E309E7938A9}" srcOrd="1" destOrd="0" parTransId="{9019F9DA-DCC8-4130-9B2A-95A058B4D380}" sibTransId="{B013B9DA-A97C-4B10-A92D-5693F6ECD06D}"/>
    <dgm:cxn modelId="{AA6E78B5-6F2B-4B28-8F2C-1659179E0100}" type="presOf" srcId="{CE6BE552-8FEE-463E-AF95-5B51083FFC9F}" destId="{DDDEC93D-91CB-479B-9961-2D13429BB8CD}" srcOrd="0" destOrd="0" presId="urn:microsoft.com/office/officeart/2016/7/layout/RepeatingBendingProcessNew"/>
    <dgm:cxn modelId="{EBE8DDCB-BCE6-4B1D-AE7F-B74E6E869407}" srcId="{1A3F0E34-F46F-4B43-9AE5-5DC54B4DA4EC}" destId="{B12B58F8-1439-4C5D-8FCC-CC98DC89D0CD}" srcOrd="4" destOrd="0" parTransId="{0E2D520C-BDC2-4AF9-A1C6-65772F7AC64B}" sibTransId="{7D3677D7-41C9-43C9-9079-B34F830533E3}"/>
    <dgm:cxn modelId="{7DB47BD0-922F-4097-A681-FCED8C44E4BE}" type="presOf" srcId="{B013B9DA-A97C-4B10-A92D-5693F6ECD06D}" destId="{2018CF2D-238F-4270-A79A-B1352E1835A4}" srcOrd="1" destOrd="0" presId="urn:microsoft.com/office/officeart/2016/7/layout/RepeatingBendingProcessNew"/>
    <dgm:cxn modelId="{937244DF-8196-4463-A533-D0EEAAADC7A9}" type="presOf" srcId="{7ABB227B-E737-4C67-8F78-76C9516D4A9C}" destId="{DF4F23C1-530F-41CF-97F5-E0541CE1CD6F}" srcOrd="0" destOrd="0" presId="urn:microsoft.com/office/officeart/2016/7/layout/RepeatingBendingProcessNew"/>
    <dgm:cxn modelId="{4622A7E8-F371-4B43-B595-6FB53AFD7755}" type="presOf" srcId="{B12B58F8-1439-4C5D-8FCC-CC98DC89D0CD}" destId="{E8E23503-CA51-4E25-B397-0549D9ED0E31}" srcOrd="0" destOrd="0" presId="urn:microsoft.com/office/officeart/2016/7/layout/RepeatingBendingProcessNew"/>
    <dgm:cxn modelId="{DDC9E1EA-1F2D-4EC2-8324-8F4DAE84C7C4}" type="presOf" srcId="{50DF1D5B-D9E6-4F68-95F0-38609C209E52}" destId="{BB16E0A0-4AF8-4B5B-B467-B6A06B554BD5}" srcOrd="1" destOrd="0" presId="urn:microsoft.com/office/officeart/2016/7/layout/RepeatingBendingProcessNew"/>
    <dgm:cxn modelId="{2C3D4AF1-5E9F-4793-A98A-3D6A5428E15E}" type="presOf" srcId="{7D3677D7-41C9-43C9-9079-B34F830533E3}" destId="{D1AC2A8C-EBC2-488E-BF5D-A54C21C2669E}" srcOrd="0" destOrd="0" presId="urn:microsoft.com/office/officeart/2016/7/layout/RepeatingBendingProcessNew"/>
    <dgm:cxn modelId="{389E1489-31B1-4A17-9982-09ABA31585F4}" type="presParOf" srcId="{FF2423A1-4E45-4AD5-B6A8-A0E10C5A4B20}" destId="{DDDEC93D-91CB-479B-9961-2D13429BB8CD}" srcOrd="0" destOrd="0" presId="urn:microsoft.com/office/officeart/2016/7/layout/RepeatingBendingProcessNew"/>
    <dgm:cxn modelId="{218EF430-232E-46BB-B47F-5563FF944708}" type="presParOf" srcId="{FF2423A1-4E45-4AD5-B6A8-A0E10C5A4B20}" destId="{7657E183-304E-408B-9805-E13F65BAC2C3}" srcOrd="1" destOrd="0" presId="urn:microsoft.com/office/officeart/2016/7/layout/RepeatingBendingProcessNew"/>
    <dgm:cxn modelId="{2DAE037E-2EBB-4E1D-AAC0-42F57F9E1581}" type="presParOf" srcId="{7657E183-304E-408B-9805-E13F65BAC2C3}" destId="{77A1F84D-5A70-4915-9B7A-5ADCE34EA102}" srcOrd="0" destOrd="0" presId="urn:microsoft.com/office/officeart/2016/7/layout/RepeatingBendingProcessNew"/>
    <dgm:cxn modelId="{7F1DF358-E3C6-4850-A582-81509456C9AB}" type="presParOf" srcId="{FF2423A1-4E45-4AD5-B6A8-A0E10C5A4B20}" destId="{654D9FF5-4ADE-4826-A7C7-57567251ADE1}" srcOrd="2" destOrd="0" presId="urn:microsoft.com/office/officeart/2016/7/layout/RepeatingBendingProcessNew"/>
    <dgm:cxn modelId="{9B1CFD0A-1261-47E2-9EB1-A521B735CD34}" type="presParOf" srcId="{FF2423A1-4E45-4AD5-B6A8-A0E10C5A4B20}" destId="{C3BBD92C-7147-44AB-8A70-D2D35E699030}" srcOrd="3" destOrd="0" presId="urn:microsoft.com/office/officeart/2016/7/layout/RepeatingBendingProcessNew"/>
    <dgm:cxn modelId="{5076DD63-B247-40A6-BF08-048496F1EE2A}" type="presParOf" srcId="{C3BBD92C-7147-44AB-8A70-D2D35E699030}" destId="{2018CF2D-238F-4270-A79A-B1352E1835A4}" srcOrd="0" destOrd="0" presId="urn:microsoft.com/office/officeart/2016/7/layout/RepeatingBendingProcessNew"/>
    <dgm:cxn modelId="{1AA1FBD0-2374-4E87-AE75-07B1D07FFF66}" type="presParOf" srcId="{FF2423A1-4E45-4AD5-B6A8-A0E10C5A4B20}" destId="{CD51762D-85A7-47AD-8D14-192711DD627F}" srcOrd="4" destOrd="0" presId="urn:microsoft.com/office/officeart/2016/7/layout/RepeatingBendingProcessNew"/>
    <dgm:cxn modelId="{9C61ABC5-3471-4D94-8D7C-9DED184E43AC}" type="presParOf" srcId="{FF2423A1-4E45-4AD5-B6A8-A0E10C5A4B20}" destId="{5FA6E030-62E6-4B9F-85DE-1BF5761E35E8}" srcOrd="5" destOrd="0" presId="urn:microsoft.com/office/officeart/2016/7/layout/RepeatingBendingProcessNew"/>
    <dgm:cxn modelId="{3CA6EAC9-6428-4EB0-B7B1-65227B5EAE81}" type="presParOf" srcId="{5FA6E030-62E6-4B9F-85DE-1BF5761E35E8}" destId="{BB16E0A0-4AF8-4B5B-B467-B6A06B554BD5}" srcOrd="0" destOrd="0" presId="urn:microsoft.com/office/officeart/2016/7/layout/RepeatingBendingProcessNew"/>
    <dgm:cxn modelId="{FEF518F2-0FD5-4AED-9FB6-7F35BF4047AB}" type="presParOf" srcId="{FF2423A1-4E45-4AD5-B6A8-A0E10C5A4B20}" destId="{DF4F23C1-530F-41CF-97F5-E0541CE1CD6F}" srcOrd="6" destOrd="0" presId="urn:microsoft.com/office/officeart/2016/7/layout/RepeatingBendingProcessNew"/>
    <dgm:cxn modelId="{EA6C9ED8-8A88-4489-B979-A08432E8E829}" type="presParOf" srcId="{FF2423A1-4E45-4AD5-B6A8-A0E10C5A4B20}" destId="{DC29F66A-E94C-4304-990E-A0397F8B474D}" srcOrd="7" destOrd="0" presId="urn:microsoft.com/office/officeart/2016/7/layout/RepeatingBendingProcessNew"/>
    <dgm:cxn modelId="{C7A3AFFE-92CC-4F0E-9173-2EC0A50A80F5}" type="presParOf" srcId="{DC29F66A-E94C-4304-990E-A0397F8B474D}" destId="{5FD26276-64B4-423E-8D64-2649FD6F91A4}" srcOrd="0" destOrd="0" presId="urn:microsoft.com/office/officeart/2016/7/layout/RepeatingBendingProcessNew"/>
    <dgm:cxn modelId="{D7BDC377-2BDD-4B69-B98D-16E44A17F364}" type="presParOf" srcId="{FF2423A1-4E45-4AD5-B6A8-A0E10C5A4B20}" destId="{E8E23503-CA51-4E25-B397-0549D9ED0E31}" srcOrd="8" destOrd="0" presId="urn:microsoft.com/office/officeart/2016/7/layout/RepeatingBendingProcessNew"/>
    <dgm:cxn modelId="{829F295B-7875-4DF2-AB15-B17139A72F90}" type="presParOf" srcId="{FF2423A1-4E45-4AD5-B6A8-A0E10C5A4B20}" destId="{D1AC2A8C-EBC2-488E-BF5D-A54C21C2669E}" srcOrd="9" destOrd="0" presId="urn:microsoft.com/office/officeart/2016/7/layout/RepeatingBendingProcessNew"/>
    <dgm:cxn modelId="{EB28C4D0-8283-41EB-9861-78CEB3BED28F}" type="presParOf" srcId="{D1AC2A8C-EBC2-488E-BF5D-A54C21C2669E}" destId="{CBBE37D2-A4D8-4409-8F99-213005356A59}" srcOrd="0" destOrd="0" presId="urn:microsoft.com/office/officeart/2016/7/layout/RepeatingBendingProcessNew"/>
    <dgm:cxn modelId="{14BC3AE0-B519-48DA-9AE1-59ED4DACE929}" type="presParOf" srcId="{FF2423A1-4E45-4AD5-B6A8-A0E10C5A4B20}" destId="{5140CBF7-EEA7-4B30-A74D-13D66B80299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72A8A0-C383-420D-BEED-340367CB3A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096907-E50F-441F-B28F-F99720429C87}">
      <dgm:prSet/>
      <dgm:spPr/>
      <dgm:t>
        <a:bodyPr/>
        <a:lstStyle/>
        <a:p>
          <a:r>
            <a:rPr lang="en-US" b="0" i="0" baseline="0"/>
            <a:t>The JobListing table represents job posts created by employers. Each listing has a unique jobID as the primary key and additional details like title, description, requirements, location, and a foreign key employerID linking back to the User table.</a:t>
          </a:r>
          <a:endParaRPr lang="en-US"/>
        </a:p>
      </dgm:t>
    </dgm:pt>
    <dgm:pt modelId="{D9E1075E-A19A-4A2F-B7E1-918613F33263}" type="parTrans" cxnId="{DBE3CB5F-7A14-4670-9ADF-FC942DD20C19}">
      <dgm:prSet/>
      <dgm:spPr/>
      <dgm:t>
        <a:bodyPr/>
        <a:lstStyle/>
        <a:p>
          <a:endParaRPr lang="en-US"/>
        </a:p>
      </dgm:t>
    </dgm:pt>
    <dgm:pt modelId="{F2FFBD0F-9011-4C1B-A5FD-03BBF590DE00}" type="sibTrans" cxnId="{DBE3CB5F-7A14-4670-9ADF-FC942DD20C19}">
      <dgm:prSet/>
      <dgm:spPr/>
      <dgm:t>
        <a:bodyPr/>
        <a:lstStyle/>
        <a:p>
          <a:endParaRPr lang="en-US"/>
        </a:p>
      </dgm:t>
    </dgm:pt>
    <dgm:pt modelId="{013E82FA-3ED6-48B6-9636-5F1343967F4F}">
      <dgm:prSet/>
      <dgm:spPr/>
      <dgm:t>
        <a:bodyPr/>
        <a:lstStyle/>
        <a:p>
          <a:r>
            <a:rPr lang="en-US" b="1" i="0" baseline="0"/>
            <a:t>Relationships</a:t>
          </a:r>
          <a:r>
            <a:rPr lang="en-US" b="0" i="0" baseline="0"/>
            <a:t>:</a:t>
          </a:r>
          <a:endParaRPr lang="en-US"/>
        </a:p>
      </dgm:t>
    </dgm:pt>
    <dgm:pt modelId="{A7B42795-3820-485A-911C-160D352EDB52}" type="parTrans" cxnId="{E8887F6A-C4F5-4A93-8256-6E0E6E851A33}">
      <dgm:prSet/>
      <dgm:spPr/>
      <dgm:t>
        <a:bodyPr/>
        <a:lstStyle/>
        <a:p>
          <a:endParaRPr lang="en-US"/>
        </a:p>
      </dgm:t>
    </dgm:pt>
    <dgm:pt modelId="{CDBD2172-8D65-4A7E-86F4-B0287AF34BFB}" type="sibTrans" cxnId="{E8887F6A-C4F5-4A93-8256-6E0E6E851A33}">
      <dgm:prSet/>
      <dgm:spPr/>
      <dgm:t>
        <a:bodyPr/>
        <a:lstStyle/>
        <a:p>
          <a:endParaRPr lang="en-US"/>
        </a:p>
      </dgm:t>
    </dgm:pt>
    <dgm:pt modelId="{5A3978EA-8736-4CDC-84F9-E4955BBE29D2}">
      <dgm:prSet/>
      <dgm:spPr/>
      <dgm:t>
        <a:bodyPr/>
        <a:lstStyle/>
        <a:p>
          <a:r>
            <a:rPr lang="en-US" b="0" i="0" baseline="0"/>
            <a:t>The JobListing table is associated with the User table (specifically employers) through employerID, showing which employer posted each job.</a:t>
          </a:r>
          <a:endParaRPr lang="en-US"/>
        </a:p>
      </dgm:t>
    </dgm:pt>
    <dgm:pt modelId="{7E1F1FE3-6B3B-467B-B52A-3A3FBAF6A3E8}" type="parTrans" cxnId="{7FD1916B-CB49-48BA-A4F3-62385B1BD78C}">
      <dgm:prSet/>
      <dgm:spPr/>
      <dgm:t>
        <a:bodyPr/>
        <a:lstStyle/>
        <a:p>
          <a:endParaRPr lang="en-US"/>
        </a:p>
      </dgm:t>
    </dgm:pt>
    <dgm:pt modelId="{5AF85F00-AC24-497B-80E0-377449AB92C4}" type="sibTrans" cxnId="{7FD1916B-CB49-48BA-A4F3-62385B1BD78C}">
      <dgm:prSet/>
      <dgm:spPr/>
      <dgm:t>
        <a:bodyPr/>
        <a:lstStyle/>
        <a:p>
          <a:endParaRPr lang="en-US"/>
        </a:p>
      </dgm:t>
    </dgm:pt>
    <dgm:pt modelId="{6402DB6D-B8E1-46AE-974C-F5AE5632E07B}">
      <dgm:prSet/>
      <dgm:spPr/>
      <dgm:t>
        <a:bodyPr/>
        <a:lstStyle/>
        <a:p>
          <a:r>
            <a:rPr lang="en-US" b="0" i="0" baseline="0"/>
            <a:t>Each job listing can also be linked to multiple entries in the Match table, indicating which job seekers have shown interest or been matched.</a:t>
          </a:r>
          <a:endParaRPr lang="en-US"/>
        </a:p>
      </dgm:t>
    </dgm:pt>
    <dgm:pt modelId="{8E17B6DC-8BE6-440A-9FF0-482CD3879606}" type="parTrans" cxnId="{AF4B2938-77A7-460B-8DD5-356953648749}">
      <dgm:prSet/>
      <dgm:spPr/>
      <dgm:t>
        <a:bodyPr/>
        <a:lstStyle/>
        <a:p>
          <a:endParaRPr lang="en-US"/>
        </a:p>
      </dgm:t>
    </dgm:pt>
    <dgm:pt modelId="{8C692167-5EEB-4951-B3F3-6D06A2636F24}" type="sibTrans" cxnId="{AF4B2938-77A7-460B-8DD5-356953648749}">
      <dgm:prSet/>
      <dgm:spPr/>
      <dgm:t>
        <a:bodyPr/>
        <a:lstStyle/>
        <a:p>
          <a:endParaRPr lang="en-US"/>
        </a:p>
      </dgm:t>
    </dgm:pt>
    <dgm:pt modelId="{F9EFFFA3-75A2-4728-B093-C8EA9AD6EC76}" type="pres">
      <dgm:prSet presAssocID="{CE72A8A0-C383-420D-BEED-340367CB3A27}" presName="root" presStyleCnt="0">
        <dgm:presLayoutVars>
          <dgm:dir/>
          <dgm:resizeHandles val="exact"/>
        </dgm:presLayoutVars>
      </dgm:prSet>
      <dgm:spPr/>
    </dgm:pt>
    <dgm:pt modelId="{0E21AF18-9722-4CD7-9D0B-C396DA9912AE}" type="pres">
      <dgm:prSet presAssocID="{BA096907-E50F-441F-B28F-F99720429C87}" presName="compNode" presStyleCnt="0"/>
      <dgm:spPr/>
    </dgm:pt>
    <dgm:pt modelId="{131492FA-0BDF-4555-AB4B-795D1874DB4A}" type="pres">
      <dgm:prSet presAssocID="{BA096907-E50F-441F-B28F-F99720429C87}" presName="bgRect" presStyleLbl="bgShp" presStyleIdx="0" presStyleCnt="4"/>
      <dgm:spPr/>
    </dgm:pt>
    <dgm:pt modelId="{E006535A-097D-4EB4-B438-7FDC7B477CD5}" type="pres">
      <dgm:prSet presAssocID="{BA096907-E50F-441F-B28F-F99720429C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F29EF242-A3DD-4558-A510-BDCF6CB1A5E4}" type="pres">
      <dgm:prSet presAssocID="{BA096907-E50F-441F-B28F-F99720429C87}" presName="spaceRect" presStyleCnt="0"/>
      <dgm:spPr/>
    </dgm:pt>
    <dgm:pt modelId="{B69CF334-D5CE-4B2B-A425-C1E9F6E72A90}" type="pres">
      <dgm:prSet presAssocID="{BA096907-E50F-441F-B28F-F99720429C87}" presName="parTx" presStyleLbl="revTx" presStyleIdx="0" presStyleCnt="4">
        <dgm:presLayoutVars>
          <dgm:chMax val="0"/>
          <dgm:chPref val="0"/>
        </dgm:presLayoutVars>
      </dgm:prSet>
      <dgm:spPr/>
    </dgm:pt>
    <dgm:pt modelId="{A2D868A9-5587-4EFC-8908-1767080E3989}" type="pres">
      <dgm:prSet presAssocID="{F2FFBD0F-9011-4C1B-A5FD-03BBF590DE00}" presName="sibTrans" presStyleCnt="0"/>
      <dgm:spPr/>
    </dgm:pt>
    <dgm:pt modelId="{55EB98F6-A255-4EA0-86E4-D2F74EB22243}" type="pres">
      <dgm:prSet presAssocID="{013E82FA-3ED6-48B6-9636-5F1343967F4F}" presName="compNode" presStyleCnt="0"/>
      <dgm:spPr/>
    </dgm:pt>
    <dgm:pt modelId="{5FE49E78-07A6-4409-B8C7-1435E4BD4E8A}" type="pres">
      <dgm:prSet presAssocID="{013E82FA-3ED6-48B6-9636-5F1343967F4F}" presName="bgRect" presStyleLbl="bgShp" presStyleIdx="1" presStyleCnt="4"/>
      <dgm:spPr/>
    </dgm:pt>
    <dgm:pt modelId="{E4D3FF85-FCB1-4815-9060-F43DDCBF7EF7}" type="pres">
      <dgm:prSet presAssocID="{013E82FA-3ED6-48B6-9636-5F1343967F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01F4C7EF-0B5E-4CAA-BA9D-42295FB7DA42}" type="pres">
      <dgm:prSet presAssocID="{013E82FA-3ED6-48B6-9636-5F1343967F4F}" presName="spaceRect" presStyleCnt="0"/>
      <dgm:spPr/>
    </dgm:pt>
    <dgm:pt modelId="{CB010CBA-5608-4646-BE9F-DC2473ACBB74}" type="pres">
      <dgm:prSet presAssocID="{013E82FA-3ED6-48B6-9636-5F1343967F4F}" presName="parTx" presStyleLbl="revTx" presStyleIdx="1" presStyleCnt="4">
        <dgm:presLayoutVars>
          <dgm:chMax val="0"/>
          <dgm:chPref val="0"/>
        </dgm:presLayoutVars>
      </dgm:prSet>
      <dgm:spPr/>
    </dgm:pt>
    <dgm:pt modelId="{A2AB6AC0-E9B9-4A59-AE04-626BF30C0D21}" type="pres">
      <dgm:prSet presAssocID="{CDBD2172-8D65-4A7E-86F4-B0287AF34BFB}" presName="sibTrans" presStyleCnt="0"/>
      <dgm:spPr/>
    </dgm:pt>
    <dgm:pt modelId="{64A5CE37-4F44-4CCB-95F9-97E79EC571FA}" type="pres">
      <dgm:prSet presAssocID="{5A3978EA-8736-4CDC-84F9-E4955BBE29D2}" presName="compNode" presStyleCnt="0"/>
      <dgm:spPr/>
    </dgm:pt>
    <dgm:pt modelId="{6BD37EAE-DC37-46B5-B4D2-2460F86B1FC0}" type="pres">
      <dgm:prSet presAssocID="{5A3978EA-8736-4CDC-84F9-E4955BBE29D2}" presName="bgRect" presStyleLbl="bgShp" presStyleIdx="2" presStyleCnt="4"/>
      <dgm:spPr/>
    </dgm:pt>
    <dgm:pt modelId="{1BE6D890-B3AD-4A65-8762-BA2C66EAC62A}" type="pres">
      <dgm:prSet presAssocID="{5A3978EA-8736-4CDC-84F9-E4955BBE29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1CC2C9A3-EE16-426E-8041-2863CB182FD3}" type="pres">
      <dgm:prSet presAssocID="{5A3978EA-8736-4CDC-84F9-E4955BBE29D2}" presName="spaceRect" presStyleCnt="0"/>
      <dgm:spPr/>
    </dgm:pt>
    <dgm:pt modelId="{F4193B4A-0105-4B0B-92F8-8958943D0B47}" type="pres">
      <dgm:prSet presAssocID="{5A3978EA-8736-4CDC-84F9-E4955BBE29D2}" presName="parTx" presStyleLbl="revTx" presStyleIdx="2" presStyleCnt="4">
        <dgm:presLayoutVars>
          <dgm:chMax val="0"/>
          <dgm:chPref val="0"/>
        </dgm:presLayoutVars>
      </dgm:prSet>
      <dgm:spPr/>
    </dgm:pt>
    <dgm:pt modelId="{668F5087-070F-4C29-9987-4B654109802F}" type="pres">
      <dgm:prSet presAssocID="{5AF85F00-AC24-497B-80E0-377449AB92C4}" presName="sibTrans" presStyleCnt="0"/>
      <dgm:spPr/>
    </dgm:pt>
    <dgm:pt modelId="{F53AA319-807D-45A6-AB02-C9DAEC779D16}" type="pres">
      <dgm:prSet presAssocID="{6402DB6D-B8E1-46AE-974C-F5AE5632E07B}" presName="compNode" presStyleCnt="0"/>
      <dgm:spPr/>
    </dgm:pt>
    <dgm:pt modelId="{4ACC8221-FB60-4A09-A9FD-E10B9D526020}" type="pres">
      <dgm:prSet presAssocID="{6402DB6D-B8E1-46AE-974C-F5AE5632E07B}" presName="bgRect" presStyleLbl="bgShp" presStyleIdx="3" presStyleCnt="4"/>
      <dgm:spPr/>
    </dgm:pt>
    <dgm:pt modelId="{46173236-A362-40E5-9786-D3DD3C2BA568}" type="pres">
      <dgm:prSet presAssocID="{6402DB6D-B8E1-46AE-974C-F5AE5632E0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A2E8DB56-E5BF-4503-9D07-CB8750646E22}" type="pres">
      <dgm:prSet presAssocID="{6402DB6D-B8E1-46AE-974C-F5AE5632E07B}" presName="spaceRect" presStyleCnt="0"/>
      <dgm:spPr/>
    </dgm:pt>
    <dgm:pt modelId="{D30704BC-CF9D-44D2-97D6-7AF56053C65C}" type="pres">
      <dgm:prSet presAssocID="{6402DB6D-B8E1-46AE-974C-F5AE5632E07B}" presName="parTx" presStyleLbl="revTx" presStyleIdx="3" presStyleCnt="4">
        <dgm:presLayoutVars>
          <dgm:chMax val="0"/>
          <dgm:chPref val="0"/>
        </dgm:presLayoutVars>
      </dgm:prSet>
      <dgm:spPr/>
    </dgm:pt>
  </dgm:ptLst>
  <dgm:cxnLst>
    <dgm:cxn modelId="{AF4B2938-77A7-460B-8DD5-356953648749}" srcId="{CE72A8A0-C383-420D-BEED-340367CB3A27}" destId="{6402DB6D-B8E1-46AE-974C-F5AE5632E07B}" srcOrd="3" destOrd="0" parTransId="{8E17B6DC-8BE6-440A-9FF0-482CD3879606}" sibTransId="{8C692167-5EEB-4951-B3F3-6D06A2636F24}"/>
    <dgm:cxn modelId="{DBE3CB5F-7A14-4670-9ADF-FC942DD20C19}" srcId="{CE72A8A0-C383-420D-BEED-340367CB3A27}" destId="{BA096907-E50F-441F-B28F-F99720429C87}" srcOrd="0" destOrd="0" parTransId="{D9E1075E-A19A-4A2F-B7E1-918613F33263}" sibTransId="{F2FFBD0F-9011-4C1B-A5FD-03BBF590DE00}"/>
    <dgm:cxn modelId="{04D09364-DBD8-4750-ACA7-8AD7BC8095F7}" type="presOf" srcId="{013E82FA-3ED6-48B6-9636-5F1343967F4F}" destId="{CB010CBA-5608-4646-BE9F-DC2473ACBB74}" srcOrd="0" destOrd="0" presId="urn:microsoft.com/office/officeart/2018/2/layout/IconVerticalSolidList"/>
    <dgm:cxn modelId="{E8887F6A-C4F5-4A93-8256-6E0E6E851A33}" srcId="{CE72A8A0-C383-420D-BEED-340367CB3A27}" destId="{013E82FA-3ED6-48B6-9636-5F1343967F4F}" srcOrd="1" destOrd="0" parTransId="{A7B42795-3820-485A-911C-160D352EDB52}" sibTransId="{CDBD2172-8D65-4A7E-86F4-B0287AF34BFB}"/>
    <dgm:cxn modelId="{7FD1916B-CB49-48BA-A4F3-62385B1BD78C}" srcId="{CE72A8A0-C383-420D-BEED-340367CB3A27}" destId="{5A3978EA-8736-4CDC-84F9-E4955BBE29D2}" srcOrd="2" destOrd="0" parTransId="{7E1F1FE3-6B3B-467B-B52A-3A3FBAF6A3E8}" sibTransId="{5AF85F00-AC24-497B-80E0-377449AB92C4}"/>
    <dgm:cxn modelId="{2821CEA7-B7B5-4D79-B1B2-630A920915EB}" type="presOf" srcId="{5A3978EA-8736-4CDC-84F9-E4955BBE29D2}" destId="{F4193B4A-0105-4B0B-92F8-8958943D0B47}" srcOrd="0" destOrd="0" presId="urn:microsoft.com/office/officeart/2018/2/layout/IconVerticalSolidList"/>
    <dgm:cxn modelId="{D1CBDEE3-0887-46C3-92B9-A2DBEC562F76}" type="presOf" srcId="{6402DB6D-B8E1-46AE-974C-F5AE5632E07B}" destId="{D30704BC-CF9D-44D2-97D6-7AF56053C65C}" srcOrd="0" destOrd="0" presId="urn:microsoft.com/office/officeart/2018/2/layout/IconVerticalSolidList"/>
    <dgm:cxn modelId="{5FD069E7-494F-4674-A852-89C30CF34F9E}" type="presOf" srcId="{CE72A8A0-C383-420D-BEED-340367CB3A27}" destId="{F9EFFFA3-75A2-4728-B093-C8EA9AD6EC76}" srcOrd="0" destOrd="0" presId="urn:microsoft.com/office/officeart/2018/2/layout/IconVerticalSolidList"/>
    <dgm:cxn modelId="{29CA47F2-2DC9-4F05-BB7D-31601C30BF5C}" type="presOf" srcId="{BA096907-E50F-441F-B28F-F99720429C87}" destId="{B69CF334-D5CE-4B2B-A425-C1E9F6E72A90}" srcOrd="0" destOrd="0" presId="urn:microsoft.com/office/officeart/2018/2/layout/IconVerticalSolidList"/>
    <dgm:cxn modelId="{E2A30F31-5702-48BB-90EF-E58DEB60D3C1}" type="presParOf" srcId="{F9EFFFA3-75A2-4728-B093-C8EA9AD6EC76}" destId="{0E21AF18-9722-4CD7-9D0B-C396DA9912AE}" srcOrd="0" destOrd="0" presId="urn:microsoft.com/office/officeart/2018/2/layout/IconVerticalSolidList"/>
    <dgm:cxn modelId="{4E5E49BA-2D35-4BD2-8B81-70F831F65AA5}" type="presParOf" srcId="{0E21AF18-9722-4CD7-9D0B-C396DA9912AE}" destId="{131492FA-0BDF-4555-AB4B-795D1874DB4A}" srcOrd="0" destOrd="0" presId="urn:microsoft.com/office/officeart/2018/2/layout/IconVerticalSolidList"/>
    <dgm:cxn modelId="{4DF75A82-C63A-4EBB-8441-1F79848440FA}" type="presParOf" srcId="{0E21AF18-9722-4CD7-9D0B-C396DA9912AE}" destId="{E006535A-097D-4EB4-B438-7FDC7B477CD5}" srcOrd="1" destOrd="0" presId="urn:microsoft.com/office/officeart/2018/2/layout/IconVerticalSolidList"/>
    <dgm:cxn modelId="{B84AD9CB-5A9B-4495-B323-386881F5DE21}" type="presParOf" srcId="{0E21AF18-9722-4CD7-9D0B-C396DA9912AE}" destId="{F29EF242-A3DD-4558-A510-BDCF6CB1A5E4}" srcOrd="2" destOrd="0" presId="urn:microsoft.com/office/officeart/2018/2/layout/IconVerticalSolidList"/>
    <dgm:cxn modelId="{A1231C49-BC59-4B1A-BCFD-5B0E3F29F45F}" type="presParOf" srcId="{0E21AF18-9722-4CD7-9D0B-C396DA9912AE}" destId="{B69CF334-D5CE-4B2B-A425-C1E9F6E72A90}" srcOrd="3" destOrd="0" presId="urn:microsoft.com/office/officeart/2018/2/layout/IconVerticalSolidList"/>
    <dgm:cxn modelId="{9E77ABE4-F8C9-41B3-A46F-64FDB233D8D1}" type="presParOf" srcId="{F9EFFFA3-75A2-4728-B093-C8EA9AD6EC76}" destId="{A2D868A9-5587-4EFC-8908-1767080E3989}" srcOrd="1" destOrd="0" presId="urn:microsoft.com/office/officeart/2018/2/layout/IconVerticalSolidList"/>
    <dgm:cxn modelId="{51B660F2-50F6-4991-BDB0-23979A939B26}" type="presParOf" srcId="{F9EFFFA3-75A2-4728-B093-C8EA9AD6EC76}" destId="{55EB98F6-A255-4EA0-86E4-D2F74EB22243}" srcOrd="2" destOrd="0" presId="urn:microsoft.com/office/officeart/2018/2/layout/IconVerticalSolidList"/>
    <dgm:cxn modelId="{EF7609FC-12EC-499C-81A3-3450B308FD36}" type="presParOf" srcId="{55EB98F6-A255-4EA0-86E4-D2F74EB22243}" destId="{5FE49E78-07A6-4409-B8C7-1435E4BD4E8A}" srcOrd="0" destOrd="0" presId="urn:microsoft.com/office/officeart/2018/2/layout/IconVerticalSolidList"/>
    <dgm:cxn modelId="{D0F4EB86-7AE3-4252-9C99-09AAB9DC2976}" type="presParOf" srcId="{55EB98F6-A255-4EA0-86E4-D2F74EB22243}" destId="{E4D3FF85-FCB1-4815-9060-F43DDCBF7EF7}" srcOrd="1" destOrd="0" presId="urn:microsoft.com/office/officeart/2018/2/layout/IconVerticalSolidList"/>
    <dgm:cxn modelId="{3843DE1F-4E44-4939-B840-04479C226AAA}" type="presParOf" srcId="{55EB98F6-A255-4EA0-86E4-D2F74EB22243}" destId="{01F4C7EF-0B5E-4CAA-BA9D-42295FB7DA42}" srcOrd="2" destOrd="0" presId="urn:microsoft.com/office/officeart/2018/2/layout/IconVerticalSolidList"/>
    <dgm:cxn modelId="{77F6EBAA-0B58-4035-A2F8-5E16687D55E7}" type="presParOf" srcId="{55EB98F6-A255-4EA0-86E4-D2F74EB22243}" destId="{CB010CBA-5608-4646-BE9F-DC2473ACBB74}" srcOrd="3" destOrd="0" presId="urn:microsoft.com/office/officeart/2018/2/layout/IconVerticalSolidList"/>
    <dgm:cxn modelId="{2781F4F8-A541-4002-B4EA-DFCA2FA9CC82}" type="presParOf" srcId="{F9EFFFA3-75A2-4728-B093-C8EA9AD6EC76}" destId="{A2AB6AC0-E9B9-4A59-AE04-626BF30C0D21}" srcOrd="3" destOrd="0" presId="urn:microsoft.com/office/officeart/2018/2/layout/IconVerticalSolidList"/>
    <dgm:cxn modelId="{A09AA449-344B-46E2-89CF-0ECE165A5BCF}" type="presParOf" srcId="{F9EFFFA3-75A2-4728-B093-C8EA9AD6EC76}" destId="{64A5CE37-4F44-4CCB-95F9-97E79EC571FA}" srcOrd="4" destOrd="0" presId="urn:microsoft.com/office/officeart/2018/2/layout/IconVerticalSolidList"/>
    <dgm:cxn modelId="{FBB4FF27-5978-464A-8141-227A51745E91}" type="presParOf" srcId="{64A5CE37-4F44-4CCB-95F9-97E79EC571FA}" destId="{6BD37EAE-DC37-46B5-B4D2-2460F86B1FC0}" srcOrd="0" destOrd="0" presId="urn:microsoft.com/office/officeart/2018/2/layout/IconVerticalSolidList"/>
    <dgm:cxn modelId="{A2F33802-8A34-454C-8213-54DE948CD457}" type="presParOf" srcId="{64A5CE37-4F44-4CCB-95F9-97E79EC571FA}" destId="{1BE6D890-B3AD-4A65-8762-BA2C66EAC62A}" srcOrd="1" destOrd="0" presId="urn:microsoft.com/office/officeart/2018/2/layout/IconVerticalSolidList"/>
    <dgm:cxn modelId="{53B2C480-7CC3-428B-8689-48075599E8CA}" type="presParOf" srcId="{64A5CE37-4F44-4CCB-95F9-97E79EC571FA}" destId="{1CC2C9A3-EE16-426E-8041-2863CB182FD3}" srcOrd="2" destOrd="0" presId="urn:microsoft.com/office/officeart/2018/2/layout/IconVerticalSolidList"/>
    <dgm:cxn modelId="{3ECE7D63-9330-4991-A948-B3D9961F379A}" type="presParOf" srcId="{64A5CE37-4F44-4CCB-95F9-97E79EC571FA}" destId="{F4193B4A-0105-4B0B-92F8-8958943D0B47}" srcOrd="3" destOrd="0" presId="urn:microsoft.com/office/officeart/2018/2/layout/IconVerticalSolidList"/>
    <dgm:cxn modelId="{20E68C99-2D0F-48CC-9799-E91E7094C85E}" type="presParOf" srcId="{F9EFFFA3-75A2-4728-B093-C8EA9AD6EC76}" destId="{668F5087-070F-4C29-9987-4B654109802F}" srcOrd="5" destOrd="0" presId="urn:microsoft.com/office/officeart/2018/2/layout/IconVerticalSolidList"/>
    <dgm:cxn modelId="{B456C851-5AA8-44E4-944B-D2E1F2096BF7}" type="presParOf" srcId="{F9EFFFA3-75A2-4728-B093-C8EA9AD6EC76}" destId="{F53AA319-807D-45A6-AB02-C9DAEC779D16}" srcOrd="6" destOrd="0" presId="urn:microsoft.com/office/officeart/2018/2/layout/IconVerticalSolidList"/>
    <dgm:cxn modelId="{323FDB1B-909F-4E28-B5F8-F63B36574358}" type="presParOf" srcId="{F53AA319-807D-45A6-AB02-C9DAEC779D16}" destId="{4ACC8221-FB60-4A09-A9FD-E10B9D526020}" srcOrd="0" destOrd="0" presId="urn:microsoft.com/office/officeart/2018/2/layout/IconVerticalSolidList"/>
    <dgm:cxn modelId="{012A43EE-D29D-424C-8B53-6AC2299608A8}" type="presParOf" srcId="{F53AA319-807D-45A6-AB02-C9DAEC779D16}" destId="{46173236-A362-40E5-9786-D3DD3C2BA568}" srcOrd="1" destOrd="0" presId="urn:microsoft.com/office/officeart/2018/2/layout/IconVerticalSolidList"/>
    <dgm:cxn modelId="{D58245DC-4AFF-481E-AD9F-CC1C0673612F}" type="presParOf" srcId="{F53AA319-807D-45A6-AB02-C9DAEC779D16}" destId="{A2E8DB56-E5BF-4503-9D07-CB8750646E22}" srcOrd="2" destOrd="0" presId="urn:microsoft.com/office/officeart/2018/2/layout/IconVerticalSolidList"/>
    <dgm:cxn modelId="{62AE555D-83AC-4E8E-95CC-7C64C7A2754E}" type="presParOf" srcId="{F53AA319-807D-45A6-AB02-C9DAEC779D16}" destId="{D30704BC-CF9D-44D2-97D6-7AF56053C6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F5FF95-FA6F-4EE4-8C59-8CA08DAFBBFC}"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0E17867-EB74-4439-BFE9-738A0B611D90}">
      <dgm:prSet/>
      <dgm:spPr/>
      <dgm:t>
        <a:bodyPr/>
        <a:lstStyle/>
        <a:p>
          <a:r>
            <a:rPr lang="en-US" b="0" i="0" baseline="0"/>
            <a:t>The Match table records successful matches between job seekers and employers, connecting them through specific job listings. The matchID is the primary key, while jobSeekerID, employerID, and jobID are foreign keys.</a:t>
          </a:r>
          <a:endParaRPr lang="en-US"/>
        </a:p>
      </dgm:t>
    </dgm:pt>
    <dgm:pt modelId="{7855F91F-0BA0-4D90-A0B4-80C52B3BDB41}" type="parTrans" cxnId="{E2202A3E-384D-4A70-81BB-3B07D7B51DB5}">
      <dgm:prSet/>
      <dgm:spPr/>
      <dgm:t>
        <a:bodyPr/>
        <a:lstStyle/>
        <a:p>
          <a:endParaRPr lang="en-US"/>
        </a:p>
      </dgm:t>
    </dgm:pt>
    <dgm:pt modelId="{3193D6BA-03C4-4B7C-802F-C92DEA2AA619}" type="sibTrans" cxnId="{E2202A3E-384D-4A70-81BB-3B07D7B51DB5}">
      <dgm:prSet/>
      <dgm:spPr/>
      <dgm:t>
        <a:bodyPr/>
        <a:lstStyle/>
        <a:p>
          <a:endParaRPr lang="en-US"/>
        </a:p>
      </dgm:t>
    </dgm:pt>
    <dgm:pt modelId="{70A84163-C2AB-4422-AC03-D233EBE81E63}">
      <dgm:prSet/>
      <dgm:spPr/>
      <dgm:t>
        <a:bodyPr/>
        <a:lstStyle/>
        <a:p>
          <a:r>
            <a:rPr lang="en-US" b="1" i="0" baseline="0"/>
            <a:t>Relationships</a:t>
          </a:r>
          <a:r>
            <a:rPr lang="en-US" b="0" i="0" baseline="0"/>
            <a:t>:</a:t>
          </a:r>
          <a:endParaRPr lang="en-US"/>
        </a:p>
      </dgm:t>
    </dgm:pt>
    <dgm:pt modelId="{6EE288A9-2B7A-4D7B-8CB8-FC2FB536F394}" type="parTrans" cxnId="{14410DA9-2C33-40AE-B4E2-CE8D93F35CEE}">
      <dgm:prSet/>
      <dgm:spPr/>
      <dgm:t>
        <a:bodyPr/>
        <a:lstStyle/>
        <a:p>
          <a:endParaRPr lang="en-US"/>
        </a:p>
      </dgm:t>
    </dgm:pt>
    <dgm:pt modelId="{A52B7AC6-B6C5-43D6-A846-734D8FFA048E}" type="sibTrans" cxnId="{14410DA9-2C33-40AE-B4E2-CE8D93F35CEE}">
      <dgm:prSet/>
      <dgm:spPr/>
      <dgm:t>
        <a:bodyPr/>
        <a:lstStyle/>
        <a:p>
          <a:endParaRPr lang="en-US"/>
        </a:p>
      </dgm:t>
    </dgm:pt>
    <dgm:pt modelId="{50671778-32F3-4186-9174-7220FDB8817A}">
      <dgm:prSet/>
      <dgm:spPr/>
      <dgm:t>
        <a:bodyPr/>
        <a:lstStyle/>
        <a:p>
          <a:r>
            <a:rPr lang="en-US" b="0" i="0" baseline="0" dirty="0"/>
            <a:t>The Match table links back to the User table through both </a:t>
          </a:r>
          <a:r>
            <a:rPr lang="en-US" b="0" i="0" baseline="0" dirty="0" err="1"/>
            <a:t>jobSeekerID</a:t>
          </a:r>
          <a:r>
            <a:rPr lang="en-US" b="0" i="0" baseline="0" dirty="0"/>
            <a:t> and </a:t>
          </a:r>
          <a:r>
            <a:rPr lang="en-US" b="0" i="0" baseline="0" dirty="0" err="1"/>
            <a:t>employerID</a:t>
          </a:r>
          <a:r>
            <a:rPr lang="en-US" b="0" i="0" baseline="0" dirty="0"/>
            <a:t>, associating a specific job seeker with an employer for a particular job.</a:t>
          </a:r>
          <a:endParaRPr lang="en-US" dirty="0"/>
        </a:p>
      </dgm:t>
    </dgm:pt>
    <dgm:pt modelId="{05843499-A0E5-44A3-9ACB-129854C5996A}" type="parTrans" cxnId="{5376ED4A-9DC1-452F-A6CC-3E095971AC16}">
      <dgm:prSet/>
      <dgm:spPr/>
      <dgm:t>
        <a:bodyPr/>
        <a:lstStyle/>
        <a:p>
          <a:endParaRPr lang="en-US"/>
        </a:p>
      </dgm:t>
    </dgm:pt>
    <dgm:pt modelId="{42F92051-4AEB-40F8-8936-10CC12884D54}" type="sibTrans" cxnId="{5376ED4A-9DC1-452F-A6CC-3E095971AC16}">
      <dgm:prSet/>
      <dgm:spPr/>
      <dgm:t>
        <a:bodyPr/>
        <a:lstStyle/>
        <a:p>
          <a:endParaRPr lang="en-US"/>
        </a:p>
      </dgm:t>
    </dgm:pt>
    <dgm:pt modelId="{AD02A2F8-74C3-4AF1-B84E-DEB4CE661BE8}">
      <dgm:prSet/>
      <dgm:spPr/>
      <dgm:t>
        <a:bodyPr/>
        <a:lstStyle/>
        <a:p>
          <a:r>
            <a:rPr lang="en-US" b="0" i="0" baseline="0"/>
            <a:t>Additionally, the Match table links to the JobListing table via jobID, indicating which job listing is associated with each match.</a:t>
          </a:r>
          <a:endParaRPr lang="en-US"/>
        </a:p>
      </dgm:t>
    </dgm:pt>
    <dgm:pt modelId="{5C718EDC-E40D-4965-A893-AD78E44AC2D2}" type="parTrans" cxnId="{B83EEC1A-54CF-4DAB-B9D9-6564551B68BC}">
      <dgm:prSet/>
      <dgm:spPr/>
      <dgm:t>
        <a:bodyPr/>
        <a:lstStyle/>
        <a:p>
          <a:endParaRPr lang="en-US"/>
        </a:p>
      </dgm:t>
    </dgm:pt>
    <dgm:pt modelId="{478D7608-0F33-4EF0-B3D1-6FF5844ED325}" type="sibTrans" cxnId="{B83EEC1A-54CF-4DAB-B9D9-6564551B68BC}">
      <dgm:prSet/>
      <dgm:spPr/>
      <dgm:t>
        <a:bodyPr/>
        <a:lstStyle/>
        <a:p>
          <a:endParaRPr lang="en-US"/>
        </a:p>
      </dgm:t>
    </dgm:pt>
    <dgm:pt modelId="{8E64B58D-515F-483D-BAAB-C3B9E0FB67E2}" type="pres">
      <dgm:prSet presAssocID="{36F5FF95-FA6F-4EE4-8C59-8CA08DAFBBFC}" presName="Name0" presStyleCnt="0">
        <dgm:presLayoutVars>
          <dgm:dir/>
          <dgm:animLvl val="lvl"/>
          <dgm:resizeHandles val="exact"/>
        </dgm:presLayoutVars>
      </dgm:prSet>
      <dgm:spPr/>
    </dgm:pt>
    <dgm:pt modelId="{A2F57C78-0E93-46B6-8431-AEB66B50C78C}" type="pres">
      <dgm:prSet presAssocID="{70A84163-C2AB-4422-AC03-D233EBE81E63}" presName="boxAndChildren" presStyleCnt="0"/>
      <dgm:spPr/>
    </dgm:pt>
    <dgm:pt modelId="{577756B8-C061-406A-98B7-A4F41EF7786A}" type="pres">
      <dgm:prSet presAssocID="{70A84163-C2AB-4422-AC03-D233EBE81E63}" presName="parentTextBox" presStyleLbl="node1" presStyleIdx="0" presStyleCnt="2"/>
      <dgm:spPr/>
    </dgm:pt>
    <dgm:pt modelId="{B5BA30AA-0303-48FD-AB44-24B6B91CEC77}" type="pres">
      <dgm:prSet presAssocID="{70A84163-C2AB-4422-AC03-D233EBE81E63}" presName="entireBox" presStyleLbl="node1" presStyleIdx="0" presStyleCnt="2"/>
      <dgm:spPr/>
    </dgm:pt>
    <dgm:pt modelId="{5C6358F1-D8BA-4EA5-ACB4-0CD182375B64}" type="pres">
      <dgm:prSet presAssocID="{70A84163-C2AB-4422-AC03-D233EBE81E63}" presName="descendantBox" presStyleCnt="0"/>
      <dgm:spPr/>
    </dgm:pt>
    <dgm:pt modelId="{C22B655B-9B95-434F-A504-A029B8D8259A}" type="pres">
      <dgm:prSet presAssocID="{50671778-32F3-4186-9174-7220FDB8817A}" presName="childTextBox" presStyleLbl="fgAccFollowNode1" presStyleIdx="0" presStyleCnt="2">
        <dgm:presLayoutVars>
          <dgm:bulletEnabled val="1"/>
        </dgm:presLayoutVars>
      </dgm:prSet>
      <dgm:spPr/>
    </dgm:pt>
    <dgm:pt modelId="{0B83E8ED-3B0B-4380-B817-BAC10CB53E84}" type="pres">
      <dgm:prSet presAssocID="{AD02A2F8-74C3-4AF1-B84E-DEB4CE661BE8}" presName="childTextBox" presStyleLbl="fgAccFollowNode1" presStyleIdx="1" presStyleCnt="2">
        <dgm:presLayoutVars>
          <dgm:bulletEnabled val="1"/>
        </dgm:presLayoutVars>
      </dgm:prSet>
      <dgm:spPr/>
    </dgm:pt>
    <dgm:pt modelId="{28D63AF4-919E-45B1-86C0-FF6CE5CA6CA0}" type="pres">
      <dgm:prSet presAssocID="{3193D6BA-03C4-4B7C-802F-C92DEA2AA619}" presName="sp" presStyleCnt="0"/>
      <dgm:spPr/>
    </dgm:pt>
    <dgm:pt modelId="{12C753F2-F4FE-4FF7-AE2A-9D63FF5C6569}" type="pres">
      <dgm:prSet presAssocID="{00E17867-EB74-4439-BFE9-738A0B611D90}" presName="arrowAndChildren" presStyleCnt="0"/>
      <dgm:spPr/>
    </dgm:pt>
    <dgm:pt modelId="{70C863A8-73BF-454F-A6B6-F08BB20A38D7}" type="pres">
      <dgm:prSet presAssocID="{00E17867-EB74-4439-BFE9-738A0B611D90}" presName="parentTextArrow" presStyleLbl="node1" presStyleIdx="1" presStyleCnt="2" custScaleY="40635"/>
      <dgm:spPr/>
    </dgm:pt>
  </dgm:ptLst>
  <dgm:cxnLst>
    <dgm:cxn modelId="{2BA38E05-E554-4DC8-93C2-809840A5AA9D}" type="presOf" srcId="{00E17867-EB74-4439-BFE9-738A0B611D90}" destId="{70C863A8-73BF-454F-A6B6-F08BB20A38D7}" srcOrd="0" destOrd="0" presId="urn:microsoft.com/office/officeart/2005/8/layout/process4"/>
    <dgm:cxn modelId="{957EA313-C15B-4AB2-B92A-E3CC94E15D3B}" type="presOf" srcId="{AD02A2F8-74C3-4AF1-B84E-DEB4CE661BE8}" destId="{0B83E8ED-3B0B-4380-B817-BAC10CB53E84}" srcOrd="0" destOrd="0" presId="urn:microsoft.com/office/officeart/2005/8/layout/process4"/>
    <dgm:cxn modelId="{B83EEC1A-54CF-4DAB-B9D9-6564551B68BC}" srcId="{70A84163-C2AB-4422-AC03-D233EBE81E63}" destId="{AD02A2F8-74C3-4AF1-B84E-DEB4CE661BE8}" srcOrd="1" destOrd="0" parTransId="{5C718EDC-E40D-4965-A893-AD78E44AC2D2}" sibTransId="{478D7608-0F33-4EF0-B3D1-6FF5844ED325}"/>
    <dgm:cxn modelId="{E2202A3E-384D-4A70-81BB-3B07D7B51DB5}" srcId="{36F5FF95-FA6F-4EE4-8C59-8CA08DAFBBFC}" destId="{00E17867-EB74-4439-BFE9-738A0B611D90}" srcOrd="0" destOrd="0" parTransId="{7855F91F-0BA0-4D90-A0B4-80C52B3BDB41}" sibTransId="{3193D6BA-03C4-4B7C-802F-C92DEA2AA619}"/>
    <dgm:cxn modelId="{CAEA5A3F-7BF8-48E0-AB52-B9B1771D063A}" type="presOf" srcId="{36F5FF95-FA6F-4EE4-8C59-8CA08DAFBBFC}" destId="{8E64B58D-515F-483D-BAAB-C3B9E0FB67E2}" srcOrd="0" destOrd="0" presId="urn:microsoft.com/office/officeart/2005/8/layout/process4"/>
    <dgm:cxn modelId="{5376ED4A-9DC1-452F-A6CC-3E095971AC16}" srcId="{70A84163-C2AB-4422-AC03-D233EBE81E63}" destId="{50671778-32F3-4186-9174-7220FDB8817A}" srcOrd="0" destOrd="0" parTransId="{05843499-A0E5-44A3-9ACB-129854C5996A}" sibTransId="{42F92051-4AEB-40F8-8936-10CC12884D54}"/>
    <dgm:cxn modelId="{ABA20F6C-00A0-4B77-B171-78ABA72742DE}" type="presOf" srcId="{70A84163-C2AB-4422-AC03-D233EBE81E63}" destId="{B5BA30AA-0303-48FD-AB44-24B6B91CEC77}" srcOrd="1" destOrd="0" presId="urn:microsoft.com/office/officeart/2005/8/layout/process4"/>
    <dgm:cxn modelId="{42CB8455-66D7-41BF-9C0E-C7E420EDADFD}" type="presOf" srcId="{50671778-32F3-4186-9174-7220FDB8817A}" destId="{C22B655B-9B95-434F-A504-A029B8D8259A}" srcOrd="0" destOrd="0" presId="urn:microsoft.com/office/officeart/2005/8/layout/process4"/>
    <dgm:cxn modelId="{60A66D89-6F70-44B1-B088-0C358F7D37BC}" type="presOf" srcId="{70A84163-C2AB-4422-AC03-D233EBE81E63}" destId="{577756B8-C061-406A-98B7-A4F41EF7786A}" srcOrd="0" destOrd="0" presId="urn:microsoft.com/office/officeart/2005/8/layout/process4"/>
    <dgm:cxn modelId="{14410DA9-2C33-40AE-B4E2-CE8D93F35CEE}" srcId="{36F5FF95-FA6F-4EE4-8C59-8CA08DAFBBFC}" destId="{70A84163-C2AB-4422-AC03-D233EBE81E63}" srcOrd="1" destOrd="0" parTransId="{6EE288A9-2B7A-4D7B-8CB8-FC2FB536F394}" sibTransId="{A52B7AC6-B6C5-43D6-A846-734D8FFA048E}"/>
    <dgm:cxn modelId="{CAD2E5C6-393A-474E-9E14-0188B7C5A291}" type="presParOf" srcId="{8E64B58D-515F-483D-BAAB-C3B9E0FB67E2}" destId="{A2F57C78-0E93-46B6-8431-AEB66B50C78C}" srcOrd="0" destOrd="0" presId="urn:microsoft.com/office/officeart/2005/8/layout/process4"/>
    <dgm:cxn modelId="{00C3B58B-971B-4879-B6AB-9F694524770A}" type="presParOf" srcId="{A2F57C78-0E93-46B6-8431-AEB66B50C78C}" destId="{577756B8-C061-406A-98B7-A4F41EF7786A}" srcOrd="0" destOrd="0" presId="urn:microsoft.com/office/officeart/2005/8/layout/process4"/>
    <dgm:cxn modelId="{47B5E402-ACA0-4DE7-93A2-55B9BCF3DB9F}" type="presParOf" srcId="{A2F57C78-0E93-46B6-8431-AEB66B50C78C}" destId="{B5BA30AA-0303-48FD-AB44-24B6B91CEC77}" srcOrd="1" destOrd="0" presId="urn:microsoft.com/office/officeart/2005/8/layout/process4"/>
    <dgm:cxn modelId="{BD786567-2438-4323-946E-AE4DDEC900EA}" type="presParOf" srcId="{A2F57C78-0E93-46B6-8431-AEB66B50C78C}" destId="{5C6358F1-D8BA-4EA5-ACB4-0CD182375B64}" srcOrd="2" destOrd="0" presId="urn:microsoft.com/office/officeart/2005/8/layout/process4"/>
    <dgm:cxn modelId="{4B972324-D2EC-44FF-9E9B-030DE7282A21}" type="presParOf" srcId="{5C6358F1-D8BA-4EA5-ACB4-0CD182375B64}" destId="{C22B655B-9B95-434F-A504-A029B8D8259A}" srcOrd="0" destOrd="0" presId="urn:microsoft.com/office/officeart/2005/8/layout/process4"/>
    <dgm:cxn modelId="{5C0D94EA-8AF8-4FA6-9D6C-08F50A65F30E}" type="presParOf" srcId="{5C6358F1-D8BA-4EA5-ACB4-0CD182375B64}" destId="{0B83E8ED-3B0B-4380-B817-BAC10CB53E84}" srcOrd="1" destOrd="0" presId="urn:microsoft.com/office/officeart/2005/8/layout/process4"/>
    <dgm:cxn modelId="{F9F11C75-B5EB-4ED3-ACD3-5FEBF21A92EE}" type="presParOf" srcId="{8E64B58D-515F-483D-BAAB-C3B9E0FB67E2}" destId="{28D63AF4-919E-45B1-86C0-FF6CE5CA6CA0}" srcOrd="1" destOrd="0" presId="urn:microsoft.com/office/officeart/2005/8/layout/process4"/>
    <dgm:cxn modelId="{A0D57346-8985-4316-8A48-EBA78447477F}" type="presParOf" srcId="{8E64B58D-515F-483D-BAAB-C3B9E0FB67E2}" destId="{12C753F2-F4FE-4FF7-AE2A-9D63FF5C6569}" srcOrd="2" destOrd="0" presId="urn:microsoft.com/office/officeart/2005/8/layout/process4"/>
    <dgm:cxn modelId="{FBFECB92-3E10-451B-99A3-4935EB235059}" type="presParOf" srcId="{12C753F2-F4FE-4FF7-AE2A-9D63FF5C6569}" destId="{70C863A8-73BF-454F-A6B6-F08BB20A38D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8299A-42A4-4BA8-B04E-D20A1C2F675D}">
      <dsp:nvSpPr>
        <dsp:cNvPr id="0" name=""/>
        <dsp:cNvSpPr/>
      </dsp:nvSpPr>
      <dsp:spPr>
        <a:xfrm>
          <a:off x="201491" y="0"/>
          <a:ext cx="4721752" cy="12914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"CareerCupid is a swipe-based job matching app designed to connect job seekers and employers in a quick, easy, and interactive way. With CareerCupid, users simply swipe right to show interest or left to pass, turning the job search process into a smooth, streamlined experience."</a:t>
          </a:r>
          <a:endParaRPr lang="en-US" sz="1500" kern="1200"/>
        </a:p>
      </dsp:txBody>
      <dsp:txXfrm>
        <a:off x="239315" y="37824"/>
        <a:ext cx="4646104" cy="1215771"/>
      </dsp:txXfrm>
    </dsp:sp>
    <dsp:sp modelId="{45D69451-4370-4582-978B-3C09124075BC}">
      <dsp:nvSpPr>
        <dsp:cNvPr id="0" name=""/>
        <dsp:cNvSpPr/>
      </dsp:nvSpPr>
      <dsp:spPr>
        <a:xfrm rot="5400000">
          <a:off x="2320226" y="1323704"/>
          <a:ext cx="484282" cy="58113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2388027" y="1372132"/>
        <a:ext cx="348682" cy="338997"/>
      </dsp:txXfrm>
    </dsp:sp>
    <dsp:sp modelId="{C515D480-0962-47CF-9763-5AF31D86C019}">
      <dsp:nvSpPr>
        <dsp:cNvPr id="0" name=""/>
        <dsp:cNvSpPr/>
      </dsp:nvSpPr>
      <dsp:spPr>
        <a:xfrm>
          <a:off x="201491" y="1937129"/>
          <a:ext cx="4721752" cy="12914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What the App Does</a:t>
          </a:r>
          <a:r>
            <a:rPr lang="en-US" sz="1500" b="0" i="0" kern="1200" baseline="0"/>
            <a:t>:</a:t>
          </a:r>
          <a:endParaRPr lang="en-US" sz="1500" kern="1200"/>
        </a:p>
      </dsp:txBody>
      <dsp:txXfrm>
        <a:off x="239315" y="1974953"/>
        <a:ext cx="4646104" cy="1215771"/>
      </dsp:txXfrm>
    </dsp:sp>
    <dsp:sp modelId="{7331D061-8482-4B1F-8D10-A9C95756CBC3}">
      <dsp:nvSpPr>
        <dsp:cNvPr id="0" name=""/>
        <dsp:cNvSpPr/>
      </dsp:nvSpPr>
      <dsp:spPr>
        <a:xfrm rot="5400000">
          <a:off x="2320226" y="3260834"/>
          <a:ext cx="484282" cy="58113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2388027" y="3309262"/>
        <a:ext cx="348682" cy="338997"/>
      </dsp:txXfrm>
    </dsp:sp>
    <dsp:sp modelId="{2997C28A-BABC-4D55-8F7D-33832295C1DF}">
      <dsp:nvSpPr>
        <dsp:cNvPr id="0" name=""/>
        <dsp:cNvSpPr/>
      </dsp:nvSpPr>
      <dsp:spPr>
        <a:xfrm>
          <a:off x="201491" y="3874258"/>
          <a:ext cx="4721752" cy="12914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"CareerCupid aims to simplify the local job search and recruitment process. Job Seekers can swipe through job listings from nearby companies, while Employers can browse candidate profiles. When both swipe right, it’s a match – they can connect directly within the app."</a:t>
          </a:r>
          <a:endParaRPr lang="en-US" sz="1500" kern="1200"/>
        </a:p>
      </dsp:txBody>
      <dsp:txXfrm>
        <a:off x="239315" y="3912082"/>
        <a:ext cx="4646104" cy="1215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5F5B2-F5C4-43AD-905F-81D6F4572344}">
      <dsp:nvSpPr>
        <dsp:cNvPr id="0" name=""/>
        <dsp:cNvSpPr/>
      </dsp:nvSpPr>
      <dsp:spPr>
        <a:xfrm>
          <a:off x="0" y="630"/>
          <a:ext cx="512473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DB0FE-3098-4A41-A4FE-5483236EEACC}">
      <dsp:nvSpPr>
        <dsp:cNvPr id="0" name=""/>
        <dsp:cNvSpPr/>
      </dsp:nvSpPr>
      <dsp:spPr>
        <a:xfrm>
          <a:off x="0" y="630"/>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Swipe-Based Matching</a:t>
          </a:r>
          <a:r>
            <a:rPr lang="en-US" sz="1800" b="0" i="0" kern="1200" baseline="0"/>
            <a:t> – Users swipe right if they’re interested in a job or candidate and left to pass.</a:t>
          </a:r>
          <a:endParaRPr lang="en-US" sz="1800" kern="1200"/>
        </a:p>
      </dsp:txBody>
      <dsp:txXfrm>
        <a:off x="0" y="630"/>
        <a:ext cx="5124735" cy="737773"/>
      </dsp:txXfrm>
    </dsp:sp>
    <dsp:sp modelId="{F31B4A8D-A65C-499B-825E-A04C6C2FF069}">
      <dsp:nvSpPr>
        <dsp:cNvPr id="0" name=""/>
        <dsp:cNvSpPr/>
      </dsp:nvSpPr>
      <dsp:spPr>
        <a:xfrm>
          <a:off x="0" y="738404"/>
          <a:ext cx="5124735" cy="0"/>
        </a:xfrm>
        <a:prstGeom prst="line">
          <a:avLst/>
        </a:prstGeom>
        <a:solidFill>
          <a:schemeClr val="accent2">
            <a:hueOff val="-1353817"/>
            <a:satOff val="7949"/>
            <a:lumOff val="1797"/>
            <a:alphaOff val="0"/>
          </a:schemeClr>
        </a:solidFill>
        <a:ln w="12700" cap="flat" cmpd="sng" algn="ctr">
          <a:solidFill>
            <a:schemeClr val="accent2">
              <a:hueOff val="-1353817"/>
              <a:satOff val="7949"/>
              <a:lumOff val="17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11A5A-0120-47A0-B90A-988BFA3A7036}">
      <dsp:nvSpPr>
        <dsp:cNvPr id="0" name=""/>
        <dsp:cNvSpPr/>
      </dsp:nvSpPr>
      <dsp:spPr>
        <a:xfrm>
          <a:off x="0" y="738404"/>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Two Account Types</a:t>
          </a:r>
          <a:r>
            <a:rPr lang="en-US" sz="1800" b="0" i="0" kern="1200" baseline="0"/>
            <a:t> – Separate experiences for Job Seekers and Employers.</a:t>
          </a:r>
          <a:endParaRPr lang="en-US" sz="1800" kern="1200"/>
        </a:p>
      </dsp:txBody>
      <dsp:txXfrm>
        <a:off x="0" y="738404"/>
        <a:ext cx="5124735" cy="737773"/>
      </dsp:txXfrm>
    </dsp:sp>
    <dsp:sp modelId="{6733F506-8D03-4539-A850-12190CD0061B}">
      <dsp:nvSpPr>
        <dsp:cNvPr id="0" name=""/>
        <dsp:cNvSpPr/>
      </dsp:nvSpPr>
      <dsp:spPr>
        <a:xfrm>
          <a:off x="0" y="1476178"/>
          <a:ext cx="5124735" cy="0"/>
        </a:xfrm>
        <a:prstGeom prst="line">
          <a:avLst/>
        </a:prstGeom>
        <a:solidFill>
          <a:schemeClr val="accent2">
            <a:hueOff val="-2707634"/>
            <a:satOff val="15898"/>
            <a:lumOff val="3594"/>
            <a:alphaOff val="0"/>
          </a:schemeClr>
        </a:solidFill>
        <a:ln w="12700" cap="flat" cmpd="sng" algn="ctr">
          <a:solidFill>
            <a:schemeClr val="accent2">
              <a:hueOff val="-2707634"/>
              <a:satOff val="15898"/>
              <a:lumOff val="35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214044-C2DA-4E64-9427-60DEEB3F9832}">
      <dsp:nvSpPr>
        <dsp:cNvPr id="0" name=""/>
        <dsp:cNvSpPr/>
      </dsp:nvSpPr>
      <dsp:spPr>
        <a:xfrm>
          <a:off x="0" y="1476178"/>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Location-Based Filtering</a:t>
          </a:r>
          <a:r>
            <a:rPr lang="en-US" sz="1800" b="0" i="0" kern="1200" baseline="0"/>
            <a:t> – Connects users with opportunities nearby.</a:t>
          </a:r>
          <a:endParaRPr lang="en-US" sz="1800" kern="1200"/>
        </a:p>
      </dsp:txBody>
      <dsp:txXfrm>
        <a:off x="0" y="1476178"/>
        <a:ext cx="5124735" cy="737773"/>
      </dsp:txXfrm>
    </dsp:sp>
    <dsp:sp modelId="{95D59E32-8EF2-42B0-B260-6172576EB0B6}">
      <dsp:nvSpPr>
        <dsp:cNvPr id="0" name=""/>
        <dsp:cNvSpPr/>
      </dsp:nvSpPr>
      <dsp:spPr>
        <a:xfrm>
          <a:off x="0" y="2213952"/>
          <a:ext cx="5124735" cy="0"/>
        </a:xfrm>
        <a:prstGeom prst="line">
          <a:avLst/>
        </a:prstGeom>
        <a:solidFill>
          <a:schemeClr val="accent2">
            <a:hueOff val="-4061451"/>
            <a:satOff val="23847"/>
            <a:lumOff val="5391"/>
            <a:alphaOff val="0"/>
          </a:schemeClr>
        </a:solidFill>
        <a:ln w="12700" cap="flat" cmpd="sng" algn="ctr">
          <a:solidFill>
            <a:schemeClr val="accent2">
              <a:hueOff val="-4061451"/>
              <a:satOff val="23847"/>
              <a:lumOff val="53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D12A2-447F-4C0B-B7CA-FF36A035FBC9}">
      <dsp:nvSpPr>
        <dsp:cNvPr id="0" name=""/>
        <dsp:cNvSpPr/>
      </dsp:nvSpPr>
      <dsp:spPr>
        <a:xfrm>
          <a:off x="0" y="2213952"/>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In-App Messaging</a:t>
          </a:r>
          <a:r>
            <a:rPr lang="en-US" sz="1800" b="0" i="0" kern="1200" baseline="0"/>
            <a:t> – Enables communication once there’s a match.</a:t>
          </a:r>
          <a:endParaRPr lang="en-US" sz="1800" kern="1200"/>
        </a:p>
      </dsp:txBody>
      <dsp:txXfrm>
        <a:off x="0" y="2213952"/>
        <a:ext cx="5124735" cy="737773"/>
      </dsp:txXfrm>
    </dsp:sp>
    <dsp:sp modelId="{A2BE1315-993E-4094-8605-7A99863A24CD}">
      <dsp:nvSpPr>
        <dsp:cNvPr id="0" name=""/>
        <dsp:cNvSpPr/>
      </dsp:nvSpPr>
      <dsp:spPr>
        <a:xfrm>
          <a:off x="0" y="2951725"/>
          <a:ext cx="5124735" cy="0"/>
        </a:xfrm>
        <a:prstGeom prst="line">
          <a:avLst/>
        </a:prstGeom>
        <a:solidFill>
          <a:schemeClr val="accent2">
            <a:hueOff val="-5415267"/>
            <a:satOff val="31797"/>
            <a:lumOff val="7189"/>
            <a:alphaOff val="0"/>
          </a:schemeClr>
        </a:solidFill>
        <a:ln w="12700" cap="flat" cmpd="sng" algn="ctr">
          <a:solidFill>
            <a:schemeClr val="accent2">
              <a:hueOff val="-5415267"/>
              <a:satOff val="31797"/>
              <a:lumOff val="71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09A40-4D77-4CF9-B9EF-8FBC174E6130}">
      <dsp:nvSpPr>
        <dsp:cNvPr id="0" name=""/>
        <dsp:cNvSpPr/>
      </dsp:nvSpPr>
      <dsp:spPr>
        <a:xfrm>
          <a:off x="0" y="2951725"/>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Target Users</a:t>
          </a:r>
          <a:r>
            <a:rPr lang="en-US" sz="1800" b="0" i="0" kern="1200" baseline="0"/>
            <a:t>:</a:t>
          </a:r>
          <a:endParaRPr lang="en-US" sz="1800" kern="1200"/>
        </a:p>
      </dsp:txBody>
      <dsp:txXfrm>
        <a:off x="0" y="2951725"/>
        <a:ext cx="5124735" cy="737773"/>
      </dsp:txXfrm>
    </dsp:sp>
    <dsp:sp modelId="{AE2949AD-7BBB-4E5E-AC7A-9AC6CEDC095A}">
      <dsp:nvSpPr>
        <dsp:cNvPr id="0" name=""/>
        <dsp:cNvSpPr/>
      </dsp:nvSpPr>
      <dsp:spPr>
        <a:xfrm>
          <a:off x="0" y="3689499"/>
          <a:ext cx="5124735" cy="0"/>
        </a:xfrm>
        <a:prstGeom prst="line">
          <a:avLst/>
        </a:prstGeom>
        <a:solidFill>
          <a:schemeClr val="accent2">
            <a:hueOff val="-6769084"/>
            <a:satOff val="39746"/>
            <a:lumOff val="8986"/>
            <a:alphaOff val="0"/>
          </a:schemeClr>
        </a:solidFill>
        <a:ln w="12700" cap="flat" cmpd="sng" algn="ctr">
          <a:solidFill>
            <a:schemeClr val="accent2">
              <a:hueOff val="-6769084"/>
              <a:satOff val="39746"/>
              <a:lumOff val="89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05023-E37D-45DF-9BFA-B3BC40A0B076}">
      <dsp:nvSpPr>
        <dsp:cNvPr id="0" name=""/>
        <dsp:cNvSpPr/>
      </dsp:nvSpPr>
      <dsp:spPr>
        <a:xfrm>
          <a:off x="0" y="3689499"/>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Job Seekers</a:t>
          </a:r>
          <a:r>
            <a:rPr lang="en-US" sz="1800" b="0" i="0" kern="1200" baseline="0"/>
            <a:t>: Local job seekers looking for a fast, engaging way to find opportunities.</a:t>
          </a:r>
          <a:endParaRPr lang="en-US" sz="1800" kern="1200"/>
        </a:p>
      </dsp:txBody>
      <dsp:txXfrm>
        <a:off x="0" y="3689499"/>
        <a:ext cx="5124735" cy="737773"/>
      </dsp:txXfrm>
    </dsp:sp>
    <dsp:sp modelId="{A31BB927-E993-4D55-912E-7AFEAE7C54DD}">
      <dsp:nvSpPr>
        <dsp:cNvPr id="0" name=""/>
        <dsp:cNvSpPr/>
      </dsp:nvSpPr>
      <dsp:spPr>
        <a:xfrm>
          <a:off x="0" y="4427273"/>
          <a:ext cx="5124735" cy="0"/>
        </a:xfrm>
        <a:prstGeom prst="line">
          <a:avLst/>
        </a:prstGeom>
        <a:solidFill>
          <a:schemeClr val="accent2">
            <a:hueOff val="-8122901"/>
            <a:satOff val="47695"/>
            <a:lumOff val="10783"/>
            <a:alphaOff val="0"/>
          </a:schemeClr>
        </a:solidFill>
        <a:ln w="12700" cap="flat" cmpd="sng" algn="ctr">
          <a:solidFill>
            <a:schemeClr val="accent2">
              <a:hueOff val="-8122901"/>
              <a:satOff val="47695"/>
              <a:lumOff val="107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4B2DA-8182-457F-BBB9-FE8DD36637E0}">
      <dsp:nvSpPr>
        <dsp:cNvPr id="0" name=""/>
        <dsp:cNvSpPr/>
      </dsp:nvSpPr>
      <dsp:spPr>
        <a:xfrm>
          <a:off x="0" y="4427273"/>
          <a:ext cx="5124735" cy="737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a:t>Employers</a:t>
          </a:r>
          <a:r>
            <a:rPr lang="en-US" sz="1800" b="0" i="0" kern="1200" baseline="0"/>
            <a:t>: Companies and recruiters who want a quick way to screen and connect with local talent.</a:t>
          </a:r>
          <a:endParaRPr lang="en-US" sz="1800" kern="1200"/>
        </a:p>
      </dsp:txBody>
      <dsp:txXfrm>
        <a:off x="0" y="4427273"/>
        <a:ext cx="5124735" cy="737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3114F-0AB8-40A8-9D3D-8C720971B364}">
      <dsp:nvSpPr>
        <dsp:cNvPr id="0" name=""/>
        <dsp:cNvSpPr/>
      </dsp:nvSpPr>
      <dsp:spPr>
        <a:xfrm>
          <a:off x="1092708" y="306"/>
          <a:ext cx="2640885" cy="15845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Sign Up / Log In</a:t>
          </a:r>
          <a:r>
            <a:rPr lang="en-GB" sz="1500" kern="1200"/>
            <a:t>: "Users create an account or log in to access the app. This allows them to select their role (Job Seeker or Employer) and start using CareerCupid.“</a:t>
          </a:r>
          <a:endParaRPr lang="en-US" sz="1500" kern="1200"/>
        </a:p>
      </dsp:txBody>
      <dsp:txXfrm>
        <a:off x="1092708" y="306"/>
        <a:ext cx="2640885" cy="1584531"/>
      </dsp:txXfrm>
    </dsp:sp>
    <dsp:sp modelId="{7410F5EF-4116-40C8-8B9A-84EABBFE505F}">
      <dsp:nvSpPr>
        <dsp:cNvPr id="0" name=""/>
        <dsp:cNvSpPr/>
      </dsp:nvSpPr>
      <dsp:spPr>
        <a:xfrm>
          <a:off x="3997682" y="306"/>
          <a:ext cx="2640885" cy="1584531"/>
        </a:xfrm>
        <a:prstGeom prst="rect">
          <a:avLst/>
        </a:prstGeom>
        <a:solidFill>
          <a:schemeClr val="accent5">
            <a:hueOff val="-246502"/>
            <a:satOff val="-2523"/>
            <a:lumOff val="1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Create Profile</a:t>
          </a:r>
          <a:r>
            <a:rPr lang="en-GB" sz="1500" kern="1200"/>
            <a:t>: "Both Job Seekers and Employers create profiles. Job Seekers list skills, experience, and location, while Employers add job details like title, location, and requirements.“</a:t>
          </a:r>
          <a:endParaRPr lang="en-US" sz="1500" kern="1200"/>
        </a:p>
      </dsp:txBody>
      <dsp:txXfrm>
        <a:off x="3997682" y="306"/>
        <a:ext cx="2640885" cy="1584531"/>
      </dsp:txXfrm>
    </dsp:sp>
    <dsp:sp modelId="{BCDD1B00-66CC-45F7-9992-02170DE036B4}">
      <dsp:nvSpPr>
        <dsp:cNvPr id="0" name=""/>
        <dsp:cNvSpPr/>
      </dsp:nvSpPr>
      <dsp:spPr>
        <a:xfrm>
          <a:off x="6902656" y="306"/>
          <a:ext cx="2640885" cy="1584531"/>
        </a:xfrm>
        <a:prstGeom prst="rect">
          <a:avLst/>
        </a:prstGeom>
        <a:solidFill>
          <a:schemeClr val="accent5">
            <a:hueOff val="-493004"/>
            <a:satOff val="-5046"/>
            <a:lumOff val="2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Swipe Right / Left</a:t>
          </a:r>
          <a:r>
            <a:rPr lang="en-GB" sz="1500" kern="1200"/>
            <a:t>: "Users swipe right to express interest or left to pass. Job Seekers swipe through job listings, and Employers swipe through candidate profiles.“</a:t>
          </a:r>
          <a:endParaRPr lang="en-US" sz="1500" kern="1200"/>
        </a:p>
      </dsp:txBody>
      <dsp:txXfrm>
        <a:off x="6902656" y="306"/>
        <a:ext cx="2640885" cy="1584531"/>
      </dsp:txXfrm>
    </dsp:sp>
    <dsp:sp modelId="{42A985DD-E8DB-42F7-8BEE-A9A7C629D638}">
      <dsp:nvSpPr>
        <dsp:cNvPr id="0" name=""/>
        <dsp:cNvSpPr/>
      </dsp:nvSpPr>
      <dsp:spPr>
        <a:xfrm>
          <a:off x="1092708" y="1848925"/>
          <a:ext cx="2640885" cy="1584531"/>
        </a:xfrm>
        <a:prstGeom prst="rect">
          <a:avLst/>
        </a:prstGeom>
        <a:solidFill>
          <a:schemeClr val="accent5">
            <a:hueOff val="-739507"/>
            <a:satOff val="-7568"/>
            <a:lumOff val="3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Match &amp; Connect</a:t>
          </a:r>
          <a:r>
            <a:rPr lang="en-GB" sz="1500" kern="1200"/>
            <a:t>: "If both Job Seeker and Employer swipe right on each other, they’re matched, allowing them to view each other’s profiles in detail.“</a:t>
          </a:r>
          <a:endParaRPr lang="en-US" sz="1500" kern="1200"/>
        </a:p>
      </dsp:txBody>
      <dsp:txXfrm>
        <a:off x="1092708" y="1848925"/>
        <a:ext cx="2640885" cy="1584531"/>
      </dsp:txXfrm>
    </dsp:sp>
    <dsp:sp modelId="{185A0798-425A-4FCE-A7A7-AE287F4ECBD4}">
      <dsp:nvSpPr>
        <dsp:cNvPr id="0" name=""/>
        <dsp:cNvSpPr/>
      </dsp:nvSpPr>
      <dsp:spPr>
        <a:xfrm>
          <a:off x="3997682" y="1848925"/>
          <a:ext cx="2640885" cy="1584531"/>
        </a:xfrm>
        <a:prstGeom prst="rect">
          <a:avLst/>
        </a:prstGeom>
        <a:solidFill>
          <a:schemeClr val="accent5">
            <a:hueOff val="-986009"/>
            <a:satOff val="-10091"/>
            <a:lumOff val="4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In-App Messaging</a:t>
          </a:r>
          <a:r>
            <a:rPr lang="en-GB" sz="1500" kern="1200"/>
            <a:t>: "Once matched, users can message each other directly within the app to discuss job details and set up interviews.“</a:t>
          </a:r>
          <a:endParaRPr lang="en-US" sz="1500" kern="1200"/>
        </a:p>
      </dsp:txBody>
      <dsp:txXfrm>
        <a:off x="3997682" y="1848925"/>
        <a:ext cx="2640885" cy="1584531"/>
      </dsp:txXfrm>
    </dsp:sp>
    <dsp:sp modelId="{44A63685-549E-41F5-BA79-84BB52D611B9}">
      <dsp:nvSpPr>
        <dsp:cNvPr id="0" name=""/>
        <dsp:cNvSpPr/>
      </dsp:nvSpPr>
      <dsp:spPr>
        <a:xfrm>
          <a:off x="6902656" y="1848925"/>
          <a:ext cx="2640885" cy="1584531"/>
        </a:xfrm>
        <a:prstGeom prst="rect">
          <a:avLst/>
        </a:prstGeom>
        <a:solidFill>
          <a:schemeClr val="accent5">
            <a:hueOff val="-1232511"/>
            <a:satOff val="-12614"/>
            <a:lumOff val="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Edit Profile</a:t>
          </a:r>
          <a:r>
            <a:rPr lang="en-GB" sz="1500" kern="1200"/>
            <a:t>: "Users can update their profiles as needed, such as adding new skills or changing job descriptions."</a:t>
          </a:r>
          <a:endParaRPr lang="en-US" sz="1500" kern="1200"/>
        </a:p>
      </dsp:txBody>
      <dsp:txXfrm>
        <a:off x="6902656" y="1848925"/>
        <a:ext cx="2640885" cy="1584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4870E-3EE4-47CC-A0C5-F43F590A6E5C}">
      <dsp:nvSpPr>
        <dsp:cNvPr id="0" name=""/>
        <dsp:cNvSpPr/>
      </dsp:nvSpPr>
      <dsp:spPr>
        <a:xfrm>
          <a:off x="0" y="5351"/>
          <a:ext cx="6836956" cy="1763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F8A4C-AF7A-4494-8588-7579B38189A2}">
      <dsp:nvSpPr>
        <dsp:cNvPr id="0" name=""/>
        <dsp:cNvSpPr/>
      </dsp:nvSpPr>
      <dsp:spPr>
        <a:xfrm>
          <a:off x="533421" y="402111"/>
          <a:ext cx="970805" cy="969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7DFED-CB5D-4206-AAEE-B945C0A8FB83}">
      <dsp:nvSpPr>
        <dsp:cNvPr id="0" name=""/>
        <dsp:cNvSpPr/>
      </dsp:nvSpPr>
      <dsp:spPr>
        <a:xfrm>
          <a:off x="2037648" y="5351"/>
          <a:ext cx="4664837" cy="176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07" tIns="186807" rIns="186807" bIns="186807" numCol="1" spcCol="1270" anchor="ctr" anchorCtr="0">
          <a:noAutofit/>
        </a:bodyPr>
        <a:lstStyle/>
        <a:p>
          <a:pPr marL="0" lvl="0" indent="0" algn="l" defTabSz="622300">
            <a:lnSpc>
              <a:spcPct val="90000"/>
            </a:lnSpc>
            <a:spcBef>
              <a:spcPct val="0"/>
            </a:spcBef>
            <a:spcAft>
              <a:spcPct val="35000"/>
            </a:spcAft>
            <a:buNone/>
          </a:pPr>
          <a:r>
            <a:rPr lang="en-GB" sz="1400" kern="1200" dirty="0"/>
            <a:t>The </a:t>
          </a:r>
          <a:r>
            <a:rPr lang="en-GB" sz="1400" kern="1200" dirty="0" err="1"/>
            <a:t>CareerCupid</a:t>
          </a:r>
          <a:r>
            <a:rPr lang="en-GB" sz="1400" kern="1200" dirty="0"/>
            <a:t> Class Diagram provides a structural overview of the main components in our app, showing how each class interacts to enable core functionality like user matching, job posting, and messaging. This diagram represents relationships, inheritance, and the main operations handled by each class.</a:t>
          </a:r>
          <a:endParaRPr lang="en-US" sz="1400" kern="1200" dirty="0"/>
        </a:p>
      </dsp:txBody>
      <dsp:txXfrm>
        <a:off x="2037648" y="5351"/>
        <a:ext cx="4664837" cy="1765100"/>
      </dsp:txXfrm>
    </dsp:sp>
    <dsp:sp modelId="{C83B5EA2-11B1-47EB-AF17-8BF772963D88}">
      <dsp:nvSpPr>
        <dsp:cNvPr id="0" name=""/>
        <dsp:cNvSpPr/>
      </dsp:nvSpPr>
      <dsp:spPr>
        <a:xfrm>
          <a:off x="0" y="2173904"/>
          <a:ext cx="6836956" cy="1763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9A9E3-3396-4C1F-9B5E-A710BF98D052}">
      <dsp:nvSpPr>
        <dsp:cNvPr id="0" name=""/>
        <dsp:cNvSpPr/>
      </dsp:nvSpPr>
      <dsp:spPr>
        <a:xfrm>
          <a:off x="533421" y="2570663"/>
          <a:ext cx="970805" cy="969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45395-ED74-4209-A143-E682FDE28286}">
      <dsp:nvSpPr>
        <dsp:cNvPr id="0" name=""/>
        <dsp:cNvSpPr/>
      </dsp:nvSpPr>
      <dsp:spPr>
        <a:xfrm>
          <a:off x="2037648" y="2173904"/>
          <a:ext cx="4664837" cy="176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07" tIns="186807" rIns="186807" bIns="186807" numCol="1" spcCol="1270" anchor="ctr" anchorCtr="0">
          <a:noAutofit/>
        </a:bodyPr>
        <a:lstStyle/>
        <a:p>
          <a:pPr marL="0" lvl="0" indent="0" algn="l" defTabSz="622300">
            <a:lnSpc>
              <a:spcPct val="90000"/>
            </a:lnSpc>
            <a:spcBef>
              <a:spcPct val="0"/>
            </a:spcBef>
            <a:spcAft>
              <a:spcPct val="35000"/>
            </a:spcAft>
            <a:buNone/>
          </a:pPr>
          <a:r>
            <a:rPr lang="en-GB" sz="1400" b="1" kern="1200" dirty="0"/>
            <a:t>Diagram Purpose and Overview</a:t>
          </a:r>
          <a:r>
            <a:rPr lang="en-GB" sz="1400" kern="1200" dirty="0"/>
            <a:t>: In </a:t>
          </a:r>
          <a:r>
            <a:rPr lang="en-GB" sz="1400" kern="1200" dirty="0" err="1"/>
            <a:t>CareerCupid</a:t>
          </a:r>
          <a:r>
            <a:rPr lang="en-GB" sz="1400" kern="1200" dirty="0"/>
            <a:t>, each class represents a critical function or entity in the app. For Example, the user class is the foundation for both job seekers and employers, providing shared attributes and methods such as login and logout. From there, </a:t>
          </a:r>
          <a:r>
            <a:rPr lang="en-GB" sz="1400" kern="1200" dirty="0" err="1"/>
            <a:t>JobSeeker</a:t>
          </a:r>
          <a:r>
            <a:rPr lang="en-GB" sz="1400" kern="1200" dirty="0"/>
            <a:t> and Employer inherit from User to represent two distinct user types, each with specialised methods for swiping, posting jobs, and more.</a:t>
          </a:r>
          <a:endParaRPr lang="en-US" sz="1400" kern="1200" dirty="0"/>
        </a:p>
      </dsp:txBody>
      <dsp:txXfrm>
        <a:off x="2037648" y="2173904"/>
        <a:ext cx="4664837" cy="1765100"/>
      </dsp:txXfrm>
    </dsp:sp>
    <dsp:sp modelId="{B89C9124-001E-4CCD-9268-E446B67A6271}">
      <dsp:nvSpPr>
        <dsp:cNvPr id="0" name=""/>
        <dsp:cNvSpPr/>
      </dsp:nvSpPr>
      <dsp:spPr>
        <a:xfrm>
          <a:off x="0" y="4342456"/>
          <a:ext cx="6836956" cy="1763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451C9-AEAA-470C-8A3C-DD5890706F64}">
      <dsp:nvSpPr>
        <dsp:cNvPr id="0" name=""/>
        <dsp:cNvSpPr/>
      </dsp:nvSpPr>
      <dsp:spPr>
        <a:xfrm>
          <a:off x="533421" y="4739216"/>
          <a:ext cx="970805" cy="9698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C56A8-8C10-41DA-A816-70D5011F54D2}">
      <dsp:nvSpPr>
        <dsp:cNvPr id="0" name=""/>
        <dsp:cNvSpPr/>
      </dsp:nvSpPr>
      <dsp:spPr>
        <a:xfrm>
          <a:off x="2037648" y="4342456"/>
          <a:ext cx="4664837" cy="176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07" tIns="186807" rIns="186807" bIns="186807" numCol="1" spcCol="1270" anchor="ctr" anchorCtr="0">
          <a:noAutofit/>
        </a:bodyPr>
        <a:lstStyle/>
        <a:p>
          <a:pPr marL="0" lvl="0" indent="0" algn="l" defTabSz="622300">
            <a:lnSpc>
              <a:spcPct val="90000"/>
            </a:lnSpc>
            <a:spcBef>
              <a:spcPct val="0"/>
            </a:spcBef>
            <a:spcAft>
              <a:spcPct val="35000"/>
            </a:spcAft>
            <a:buNone/>
          </a:pPr>
          <a:r>
            <a:rPr lang="en-GB" sz="1400" kern="1200"/>
            <a:t>Additional classes, such as JobListing, Match, and Message, allow for targeted functionality- job listings for employers, matches between job seekers and employers, and messages for communication once matched. The DatabaseHandler class ties everything together by managing the data storage and retrieval operations essential to the app’s functioning</a:t>
          </a:r>
          <a:endParaRPr lang="en-US" sz="1400" kern="1200"/>
        </a:p>
      </dsp:txBody>
      <dsp:txXfrm>
        <a:off x="2037648" y="4342456"/>
        <a:ext cx="4664837" cy="17651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1C15D-8DD0-49D0-8663-E6F9BEA4A60F}">
      <dsp:nvSpPr>
        <dsp:cNvPr id="0" name=""/>
        <dsp:cNvSpPr/>
      </dsp:nvSpPr>
      <dsp:spPr>
        <a:xfrm>
          <a:off x="0" y="626111"/>
          <a:ext cx="6836956" cy="7765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User Class</a:t>
          </a:r>
          <a:r>
            <a:rPr lang="en-US" sz="1400" b="0" i="0" kern="1200" baseline="0"/>
            <a:t>:</a:t>
          </a:r>
          <a:endParaRPr lang="en-US" sz="1400" kern="1200"/>
        </a:p>
      </dsp:txBody>
      <dsp:txXfrm>
        <a:off x="37906" y="664017"/>
        <a:ext cx="6761144" cy="700702"/>
      </dsp:txXfrm>
    </dsp:sp>
    <dsp:sp modelId="{E3B7EA63-315F-41CF-B5CD-787B756CB057}">
      <dsp:nvSpPr>
        <dsp:cNvPr id="0" name=""/>
        <dsp:cNvSpPr/>
      </dsp:nvSpPr>
      <dsp:spPr>
        <a:xfrm>
          <a:off x="0" y="1442945"/>
          <a:ext cx="6836956" cy="776514"/>
        </a:xfrm>
        <a:prstGeom prst="roundRect">
          <a:avLst/>
        </a:prstGeom>
        <a:solidFill>
          <a:schemeClr val="accent2">
            <a:hueOff val="-1624580"/>
            <a:satOff val="9539"/>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User class is the base class, representing common properties for all users, such as </a:t>
          </a:r>
          <a:r>
            <a:rPr lang="en-US" sz="1400" b="0" i="0" kern="1200" baseline="0" dirty="0" err="1"/>
            <a:t>userID</a:t>
          </a:r>
          <a:r>
            <a:rPr lang="en-US" sz="1400" b="0" i="0" kern="1200" baseline="0" dirty="0"/>
            <a:t> and name. It includes core methods like login() and logout() that allow users to access and exit the app.</a:t>
          </a:r>
          <a:endParaRPr lang="en-US" sz="1400" kern="1200" dirty="0"/>
        </a:p>
      </dsp:txBody>
      <dsp:txXfrm>
        <a:off x="37906" y="1480851"/>
        <a:ext cx="6761144" cy="700702"/>
      </dsp:txXfrm>
    </dsp:sp>
    <dsp:sp modelId="{06614B85-2D36-4553-970A-10F927BAA40B}">
      <dsp:nvSpPr>
        <dsp:cNvPr id="0" name=""/>
        <dsp:cNvSpPr/>
      </dsp:nvSpPr>
      <dsp:spPr>
        <a:xfrm>
          <a:off x="0" y="2259780"/>
          <a:ext cx="6836956" cy="776514"/>
        </a:xfrm>
        <a:prstGeom prst="roundRect">
          <a:avLst/>
        </a:prstGeom>
        <a:solidFill>
          <a:schemeClr val="accent2">
            <a:hueOff val="-3249161"/>
            <a:satOff val="19078"/>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JobSeeker Class</a:t>
          </a:r>
          <a:r>
            <a:rPr lang="en-US" sz="1400" b="0" i="0" kern="1200" baseline="0"/>
            <a:t>:</a:t>
          </a:r>
          <a:endParaRPr lang="en-US" sz="1400" kern="1200"/>
        </a:p>
      </dsp:txBody>
      <dsp:txXfrm>
        <a:off x="37906" y="2297686"/>
        <a:ext cx="6761144" cy="700702"/>
      </dsp:txXfrm>
    </dsp:sp>
    <dsp:sp modelId="{495151B9-761B-4D0B-83A2-15AA87D616C9}">
      <dsp:nvSpPr>
        <dsp:cNvPr id="0" name=""/>
        <dsp:cNvSpPr/>
      </dsp:nvSpPr>
      <dsp:spPr>
        <a:xfrm>
          <a:off x="0" y="3076614"/>
          <a:ext cx="6836956" cy="776514"/>
        </a:xfrm>
        <a:prstGeom prst="roundRect">
          <a:avLst/>
        </a:prstGeom>
        <a:solidFill>
          <a:schemeClr val="accent2">
            <a:hueOff val="-4873741"/>
            <a:satOff val="28617"/>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a:t>
          </a:r>
          <a:r>
            <a:rPr lang="en-US" sz="1400" b="0" i="0" kern="1200" baseline="0" dirty="0" err="1"/>
            <a:t>JobSeeker</a:t>
          </a:r>
          <a:r>
            <a:rPr lang="en-US" sz="1400" b="0" i="0" kern="1200" baseline="0" dirty="0"/>
            <a:t> class inherits from User and includes specific properties like skills and location. This class has methods such as </a:t>
          </a:r>
          <a:r>
            <a:rPr lang="en-US" sz="1400" b="0" i="0" kern="1200" baseline="0" dirty="0" err="1"/>
            <a:t>swipeRight</a:t>
          </a:r>
          <a:r>
            <a:rPr lang="en-US" sz="1400" b="0" i="0" kern="1200" baseline="0" dirty="0"/>
            <a:t>() and </a:t>
          </a:r>
          <a:r>
            <a:rPr lang="en-US" sz="1400" b="0" i="0" kern="1200" baseline="0" dirty="0" err="1"/>
            <a:t>swipeLeft</a:t>
          </a:r>
          <a:r>
            <a:rPr lang="en-US" sz="1400" b="0" i="0" kern="1200" baseline="0" dirty="0"/>
            <a:t>(), allowing job seekers to show interest in or pass on job listings.</a:t>
          </a:r>
          <a:endParaRPr lang="en-US" sz="1400" kern="1200" dirty="0"/>
        </a:p>
      </dsp:txBody>
      <dsp:txXfrm>
        <a:off x="37906" y="3114520"/>
        <a:ext cx="6761144" cy="700702"/>
      </dsp:txXfrm>
    </dsp:sp>
    <dsp:sp modelId="{83AAD3F0-7118-4A34-BAF6-ED6C89BB01B5}">
      <dsp:nvSpPr>
        <dsp:cNvPr id="0" name=""/>
        <dsp:cNvSpPr/>
      </dsp:nvSpPr>
      <dsp:spPr>
        <a:xfrm>
          <a:off x="0" y="3893448"/>
          <a:ext cx="6836956" cy="776514"/>
        </a:xfrm>
        <a:prstGeom prst="roundRect">
          <a:avLst/>
        </a:prstGeom>
        <a:solidFill>
          <a:schemeClr val="accent2">
            <a:hueOff val="-6498321"/>
            <a:satOff val="38156"/>
            <a:lumOff val="8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Employer Class</a:t>
          </a:r>
          <a:r>
            <a:rPr lang="en-US" sz="1400" b="0" i="0" kern="1200" baseline="0"/>
            <a:t>:</a:t>
          </a:r>
          <a:endParaRPr lang="en-US" sz="1400" kern="1200"/>
        </a:p>
      </dsp:txBody>
      <dsp:txXfrm>
        <a:off x="37906" y="3931354"/>
        <a:ext cx="6761144" cy="700702"/>
      </dsp:txXfrm>
    </dsp:sp>
    <dsp:sp modelId="{D322F017-CAC7-4F09-AA24-B0C86D2F8CB5}">
      <dsp:nvSpPr>
        <dsp:cNvPr id="0" name=""/>
        <dsp:cNvSpPr/>
      </dsp:nvSpPr>
      <dsp:spPr>
        <a:xfrm>
          <a:off x="0" y="4710283"/>
          <a:ext cx="6836956" cy="776514"/>
        </a:xfrm>
        <a:prstGeom prst="roundRect">
          <a:avLst/>
        </a:prstGeom>
        <a:solidFill>
          <a:schemeClr val="accent2">
            <a:hueOff val="-8122901"/>
            <a:satOff val="47695"/>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Employer class also inherits from User but includes additional properties and methods relevant to job providers, such as </a:t>
          </a:r>
          <a:r>
            <a:rPr lang="en-US" sz="1400" b="0" i="0" kern="1200" baseline="0" dirty="0" err="1"/>
            <a:t>companyName</a:t>
          </a:r>
          <a:r>
            <a:rPr lang="en-US" sz="1400" b="0" i="0" kern="1200" baseline="0" dirty="0"/>
            <a:t> and </a:t>
          </a:r>
          <a:r>
            <a:rPr lang="en-US" sz="1400" b="0" i="0" kern="1200" baseline="0" dirty="0" err="1"/>
            <a:t>jobListings</a:t>
          </a:r>
          <a:r>
            <a:rPr lang="en-US" sz="1400" b="0" i="0" kern="1200" baseline="0" dirty="0"/>
            <a:t>. Employers can post jobs and swipe on candidates using the </a:t>
          </a:r>
          <a:r>
            <a:rPr lang="en-US" sz="1400" b="0" i="0" kern="1200" baseline="0" dirty="0" err="1"/>
            <a:t>postJob</a:t>
          </a:r>
          <a:r>
            <a:rPr lang="en-US" sz="1400" b="0" i="0" kern="1200" baseline="0" dirty="0"/>
            <a:t>(), </a:t>
          </a:r>
          <a:r>
            <a:rPr lang="en-US" sz="1400" b="0" i="0" kern="1200" baseline="0" dirty="0" err="1"/>
            <a:t>swipeRight</a:t>
          </a:r>
          <a:r>
            <a:rPr lang="en-US" sz="1400" b="0" i="0" kern="1200" baseline="0" dirty="0"/>
            <a:t>(), and </a:t>
          </a:r>
          <a:r>
            <a:rPr lang="en-US" sz="1400" b="0" i="0" kern="1200" baseline="0" dirty="0" err="1"/>
            <a:t>swipeLeft</a:t>
          </a:r>
          <a:r>
            <a:rPr lang="en-US" sz="1400" b="0" i="0" kern="1200" baseline="0" dirty="0"/>
            <a:t>() methods.</a:t>
          </a:r>
          <a:endParaRPr lang="en-US" sz="1400" kern="1200" dirty="0"/>
        </a:p>
      </dsp:txBody>
      <dsp:txXfrm>
        <a:off x="37906" y="4748189"/>
        <a:ext cx="6761144" cy="700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B0398-EC46-47BC-A236-B50C073CF4DB}">
      <dsp:nvSpPr>
        <dsp:cNvPr id="0" name=""/>
        <dsp:cNvSpPr/>
      </dsp:nvSpPr>
      <dsp:spPr>
        <a:xfrm>
          <a:off x="232789" y="78539"/>
          <a:ext cx="1346471" cy="13464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02976-E867-4CC2-A884-5E1B5EFF961D}">
      <dsp:nvSpPr>
        <dsp:cNvPr id="0" name=""/>
        <dsp:cNvSpPr/>
      </dsp:nvSpPr>
      <dsp:spPr>
        <a:xfrm>
          <a:off x="515548" y="361298"/>
          <a:ext cx="780953" cy="780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1B29C-1B35-43AA-AE3B-67DC9B6DAE3A}">
      <dsp:nvSpPr>
        <dsp:cNvPr id="0" name=""/>
        <dsp:cNvSpPr/>
      </dsp:nvSpPr>
      <dsp:spPr>
        <a:xfrm>
          <a:off x="1867790" y="78539"/>
          <a:ext cx="3173826" cy="134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JobListing Class</a:t>
          </a:r>
          <a:r>
            <a:rPr lang="en-US" sz="1200" b="0" i="0" kern="1200" baseline="0"/>
            <a:t>:</a:t>
          </a:r>
          <a:endParaRPr lang="en-US" sz="1200" kern="1200"/>
        </a:p>
      </dsp:txBody>
      <dsp:txXfrm>
        <a:off x="1867790" y="78539"/>
        <a:ext cx="3173826" cy="1346471"/>
      </dsp:txXfrm>
    </dsp:sp>
    <dsp:sp modelId="{2621F9A7-5006-4D22-8D06-3F4502D7E614}">
      <dsp:nvSpPr>
        <dsp:cNvPr id="0" name=""/>
        <dsp:cNvSpPr/>
      </dsp:nvSpPr>
      <dsp:spPr>
        <a:xfrm>
          <a:off x="5594632" y="78539"/>
          <a:ext cx="1346471" cy="13464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EC595-23F0-454B-9506-D00D8CC4718C}">
      <dsp:nvSpPr>
        <dsp:cNvPr id="0" name=""/>
        <dsp:cNvSpPr/>
      </dsp:nvSpPr>
      <dsp:spPr>
        <a:xfrm>
          <a:off x="5877391" y="361298"/>
          <a:ext cx="780953" cy="780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211F5-1C12-495D-A27D-1B60C1797EAA}">
      <dsp:nvSpPr>
        <dsp:cNvPr id="0" name=""/>
        <dsp:cNvSpPr/>
      </dsp:nvSpPr>
      <dsp:spPr>
        <a:xfrm>
          <a:off x="7229634" y="78539"/>
          <a:ext cx="3173826" cy="134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The </a:t>
          </a:r>
          <a:r>
            <a:rPr lang="en-US" sz="1200" b="0" i="0" kern="1200" baseline="0" dirty="0" err="1"/>
            <a:t>JobListing</a:t>
          </a:r>
          <a:r>
            <a:rPr lang="en-US" sz="1200" b="0" i="0" kern="1200" baseline="0" dirty="0"/>
            <a:t> class represents job posts created by employers. It includes properties like </a:t>
          </a:r>
          <a:r>
            <a:rPr lang="en-US" sz="1200" b="0" i="0" kern="1200" baseline="0" dirty="0" err="1"/>
            <a:t>jobID</a:t>
          </a:r>
          <a:r>
            <a:rPr lang="en-US" sz="1200" b="0" i="0" kern="1200" baseline="0" dirty="0"/>
            <a:t>, title, description, requirements, and location. Employers use the </a:t>
          </a:r>
          <a:r>
            <a:rPr lang="en-US" sz="1200" b="0" i="0" kern="1200" baseline="0" dirty="0" err="1"/>
            <a:t>displayListing</a:t>
          </a:r>
          <a:r>
            <a:rPr lang="en-US" sz="1200" b="0" i="0" kern="1200" baseline="0" dirty="0"/>
            <a:t>() method to show the job details to job seekers.</a:t>
          </a:r>
          <a:endParaRPr lang="en-US" sz="1200" kern="1200" dirty="0"/>
        </a:p>
      </dsp:txBody>
      <dsp:txXfrm>
        <a:off x="7229634" y="78539"/>
        <a:ext cx="3173826" cy="1346471"/>
      </dsp:txXfrm>
    </dsp:sp>
    <dsp:sp modelId="{C9AACB8F-8738-4D48-8446-53D6C60E287C}">
      <dsp:nvSpPr>
        <dsp:cNvPr id="0" name=""/>
        <dsp:cNvSpPr/>
      </dsp:nvSpPr>
      <dsp:spPr>
        <a:xfrm>
          <a:off x="232789" y="2008751"/>
          <a:ext cx="1346471" cy="13464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E4BA-10F7-44D3-94EE-CC67339D3017}">
      <dsp:nvSpPr>
        <dsp:cNvPr id="0" name=""/>
        <dsp:cNvSpPr/>
      </dsp:nvSpPr>
      <dsp:spPr>
        <a:xfrm>
          <a:off x="515548" y="2291510"/>
          <a:ext cx="780953" cy="780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8901E-81D5-4D73-918A-1D7AA891E439}">
      <dsp:nvSpPr>
        <dsp:cNvPr id="0" name=""/>
        <dsp:cNvSpPr/>
      </dsp:nvSpPr>
      <dsp:spPr>
        <a:xfrm>
          <a:off x="1867790" y="2008751"/>
          <a:ext cx="3173826" cy="134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Match Class</a:t>
          </a:r>
          <a:r>
            <a:rPr lang="en-US" sz="1200" b="0" i="0" kern="1200" baseline="0"/>
            <a:t>:</a:t>
          </a:r>
          <a:endParaRPr lang="en-US" sz="1200" kern="1200"/>
        </a:p>
      </dsp:txBody>
      <dsp:txXfrm>
        <a:off x="1867790" y="2008751"/>
        <a:ext cx="3173826" cy="1346471"/>
      </dsp:txXfrm>
    </dsp:sp>
    <dsp:sp modelId="{6EA874B0-2751-497A-B5FA-7935DABB82CF}">
      <dsp:nvSpPr>
        <dsp:cNvPr id="0" name=""/>
        <dsp:cNvSpPr/>
      </dsp:nvSpPr>
      <dsp:spPr>
        <a:xfrm>
          <a:off x="5594632" y="2008751"/>
          <a:ext cx="1346471" cy="13464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19E3A-B9AF-4E79-9599-E14814583F67}">
      <dsp:nvSpPr>
        <dsp:cNvPr id="0" name=""/>
        <dsp:cNvSpPr/>
      </dsp:nvSpPr>
      <dsp:spPr>
        <a:xfrm>
          <a:off x="5877391" y="2291510"/>
          <a:ext cx="780953" cy="7809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22981F-ED85-467B-AF72-0B90EBCA1BBC}">
      <dsp:nvSpPr>
        <dsp:cNvPr id="0" name=""/>
        <dsp:cNvSpPr/>
      </dsp:nvSpPr>
      <dsp:spPr>
        <a:xfrm>
          <a:off x="7229634" y="2008751"/>
          <a:ext cx="3173826" cy="134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The Match class represents a successful match between a job seeker and an employer. It connects the </a:t>
          </a:r>
          <a:r>
            <a:rPr lang="en-US" sz="1200" b="0" i="0" kern="1200" baseline="0" dirty="0" err="1"/>
            <a:t>JobSeeker</a:t>
          </a:r>
          <a:r>
            <a:rPr lang="en-US" sz="1200" b="0" i="0" kern="1200" baseline="0" dirty="0"/>
            <a:t> and Employer classes through mutual interest. The class includes attributes like </a:t>
          </a:r>
          <a:r>
            <a:rPr lang="en-US" sz="1200" b="0" i="0" kern="1200" baseline="0" dirty="0" err="1"/>
            <a:t>matchID</a:t>
          </a:r>
          <a:r>
            <a:rPr lang="en-US" sz="1200" b="0" i="0" kern="1200" baseline="0" dirty="0"/>
            <a:t>, </a:t>
          </a:r>
          <a:r>
            <a:rPr lang="en-US" sz="1200" b="0" i="0" kern="1200" baseline="0" dirty="0" err="1"/>
            <a:t>jobSeeker</a:t>
          </a:r>
          <a:r>
            <a:rPr lang="en-US" sz="1200" b="0" i="0" kern="1200" baseline="0" dirty="0"/>
            <a:t>, and employer, as well as the </a:t>
          </a:r>
          <a:r>
            <a:rPr lang="en-US" sz="1200" b="0" i="0" kern="1200" baseline="0" dirty="0" err="1"/>
            <a:t>initiateMessaging</a:t>
          </a:r>
          <a:r>
            <a:rPr lang="en-US" sz="1200" b="0" i="0" kern="1200" baseline="0" dirty="0"/>
            <a:t>() method, which allows communication between matched users.</a:t>
          </a:r>
          <a:endParaRPr lang="en-US" sz="1200" kern="1200" dirty="0"/>
        </a:p>
      </dsp:txBody>
      <dsp:txXfrm>
        <a:off x="7229634" y="2008751"/>
        <a:ext cx="3173826" cy="13464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7E183-304E-408B-9805-E13F65BAC2C3}">
      <dsp:nvSpPr>
        <dsp:cNvPr id="0" name=""/>
        <dsp:cNvSpPr/>
      </dsp:nvSpPr>
      <dsp:spPr>
        <a:xfrm>
          <a:off x="3564771" y="675415"/>
          <a:ext cx="521259" cy="91440"/>
        </a:xfrm>
        <a:custGeom>
          <a:avLst/>
          <a:gdLst/>
          <a:ahLst/>
          <a:cxnLst/>
          <a:rect l="0" t="0" r="0" b="0"/>
          <a:pathLst>
            <a:path>
              <a:moveTo>
                <a:pt x="0" y="45720"/>
              </a:moveTo>
              <a:lnTo>
                <a:pt x="52125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1604" y="718376"/>
        <a:ext cx="27592" cy="5518"/>
      </dsp:txXfrm>
    </dsp:sp>
    <dsp:sp modelId="{DDDEC93D-91CB-479B-9961-2D13429BB8CD}">
      <dsp:nvSpPr>
        <dsp:cNvPr id="0" name=""/>
        <dsp:cNvSpPr/>
      </dsp:nvSpPr>
      <dsp:spPr>
        <a:xfrm>
          <a:off x="1167183" y="1318"/>
          <a:ext cx="2399388" cy="1439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572" tIns="123413" rIns="117572" bIns="123413" numCol="1" spcCol="1270" anchor="ctr" anchorCtr="0">
          <a:noAutofit/>
        </a:bodyPr>
        <a:lstStyle/>
        <a:p>
          <a:pPr marL="0" lvl="0" indent="0" algn="ctr" defTabSz="533400">
            <a:lnSpc>
              <a:spcPct val="90000"/>
            </a:lnSpc>
            <a:spcBef>
              <a:spcPct val="0"/>
            </a:spcBef>
            <a:spcAft>
              <a:spcPct val="35000"/>
            </a:spcAft>
            <a:buNone/>
          </a:pPr>
          <a:r>
            <a:rPr lang="en-US" sz="1200" b="0" i="0" kern="1200" baseline="0"/>
            <a:t>The User table serves as the foundation for managing both job seekers and employers. Each user has a unique userID, which is the primary key, as well as common attributes such as name, userType, and location.</a:t>
          </a:r>
          <a:endParaRPr lang="en-US" sz="1200" kern="1200"/>
        </a:p>
      </dsp:txBody>
      <dsp:txXfrm>
        <a:off x="1167183" y="1318"/>
        <a:ext cx="2399388" cy="1439633"/>
      </dsp:txXfrm>
    </dsp:sp>
    <dsp:sp modelId="{C3BBD92C-7147-44AB-8A70-D2D35E699030}">
      <dsp:nvSpPr>
        <dsp:cNvPr id="0" name=""/>
        <dsp:cNvSpPr/>
      </dsp:nvSpPr>
      <dsp:spPr>
        <a:xfrm>
          <a:off x="6516019" y="675415"/>
          <a:ext cx="521259" cy="91440"/>
        </a:xfrm>
        <a:custGeom>
          <a:avLst/>
          <a:gdLst/>
          <a:ahLst/>
          <a:cxnLst/>
          <a:rect l="0" t="0" r="0" b="0"/>
          <a:pathLst>
            <a:path>
              <a:moveTo>
                <a:pt x="0" y="45720"/>
              </a:moveTo>
              <a:lnTo>
                <a:pt x="52125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62852" y="718376"/>
        <a:ext cx="27592" cy="5518"/>
      </dsp:txXfrm>
    </dsp:sp>
    <dsp:sp modelId="{654D9FF5-4ADE-4826-A7C7-57567251ADE1}">
      <dsp:nvSpPr>
        <dsp:cNvPr id="0" name=""/>
        <dsp:cNvSpPr/>
      </dsp:nvSpPr>
      <dsp:spPr>
        <a:xfrm>
          <a:off x="4118430" y="1318"/>
          <a:ext cx="2399388" cy="14396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572" tIns="123413" rIns="117572" bIns="123413" numCol="1" spcCol="1270" anchor="ctr" anchorCtr="0">
          <a:noAutofit/>
        </a:bodyPr>
        <a:lstStyle/>
        <a:p>
          <a:pPr marL="0" lvl="0" indent="0" algn="ctr" defTabSz="533400">
            <a:lnSpc>
              <a:spcPct val="90000"/>
            </a:lnSpc>
            <a:spcBef>
              <a:spcPct val="0"/>
            </a:spcBef>
            <a:spcAft>
              <a:spcPct val="35000"/>
            </a:spcAft>
            <a:buNone/>
          </a:pPr>
          <a:r>
            <a:rPr lang="en-US" sz="1200" b="1" i="0" kern="1200" baseline="0"/>
            <a:t>Relationships</a:t>
          </a:r>
          <a:r>
            <a:rPr lang="en-US" sz="1200" b="0" i="0" kern="1200" baseline="0"/>
            <a:t>:</a:t>
          </a:r>
          <a:endParaRPr lang="en-US" sz="1200" kern="1200"/>
        </a:p>
      </dsp:txBody>
      <dsp:txXfrm>
        <a:off x="4118430" y="1318"/>
        <a:ext cx="2399388" cy="1439633"/>
      </dsp:txXfrm>
    </dsp:sp>
    <dsp:sp modelId="{5FA6E030-62E6-4B9F-85DE-1BF5761E35E8}">
      <dsp:nvSpPr>
        <dsp:cNvPr id="0" name=""/>
        <dsp:cNvSpPr/>
      </dsp:nvSpPr>
      <dsp:spPr>
        <a:xfrm>
          <a:off x="2366877" y="1439151"/>
          <a:ext cx="5902495" cy="521259"/>
        </a:xfrm>
        <a:custGeom>
          <a:avLst/>
          <a:gdLst/>
          <a:ahLst/>
          <a:cxnLst/>
          <a:rect l="0" t="0" r="0" b="0"/>
          <a:pathLst>
            <a:path>
              <a:moveTo>
                <a:pt x="5902495" y="0"/>
              </a:moveTo>
              <a:lnTo>
                <a:pt x="5902495" y="277729"/>
              </a:lnTo>
              <a:lnTo>
                <a:pt x="0" y="277729"/>
              </a:lnTo>
              <a:lnTo>
                <a:pt x="0" y="521259"/>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9919" y="1697022"/>
        <a:ext cx="296411" cy="5518"/>
      </dsp:txXfrm>
    </dsp:sp>
    <dsp:sp modelId="{CD51762D-85A7-47AD-8D14-192711DD627F}">
      <dsp:nvSpPr>
        <dsp:cNvPr id="0" name=""/>
        <dsp:cNvSpPr/>
      </dsp:nvSpPr>
      <dsp:spPr>
        <a:xfrm>
          <a:off x="7069678" y="1318"/>
          <a:ext cx="2399388" cy="14396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572" tIns="123413" rIns="117572" bIns="123413" numCol="1" spcCol="1270" anchor="ctr" anchorCtr="0">
          <a:noAutofit/>
        </a:bodyPr>
        <a:lstStyle/>
        <a:p>
          <a:pPr marL="0" lvl="0" indent="0" algn="ctr" defTabSz="533400">
            <a:lnSpc>
              <a:spcPct val="90000"/>
            </a:lnSpc>
            <a:spcBef>
              <a:spcPct val="0"/>
            </a:spcBef>
            <a:spcAft>
              <a:spcPct val="35000"/>
            </a:spcAft>
            <a:buNone/>
          </a:pPr>
          <a:r>
            <a:rPr lang="en-US" sz="1200" b="0" i="0" kern="1200" baseline="0"/>
            <a:t>User is linked to the JobListing table through a </a:t>
          </a:r>
          <a:r>
            <a:rPr lang="en-US" sz="1200" b="1" i="0" kern="1200" baseline="0"/>
            <a:t>1</a:t>
          </a:r>
          <a:endParaRPr lang="en-US" sz="1200" kern="1200"/>
        </a:p>
      </dsp:txBody>
      <dsp:txXfrm>
        <a:off x="7069678" y="1318"/>
        <a:ext cx="2399388" cy="1439633"/>
      </dsp:txXfrm>
    </dsp:sp>
    <dsp:sp modelId="{DC29F66A-E94C-4304-990E-A0397F8B474D}">
      <dsp:nvSpPr>
        <dsp:cNvPr id="0" name=""/>
        <dsp:cNvSpPr/>
      </dsp:nvSpPr>
      <dsp:spPr>
        <a:xfrm>
          <a:off x="3564771" y="2666907"/>
          <a:ext cx="521259" cy="91440"/>
        </a:xfrm>
        <a:custGeom>
          <a:avLst/>
          <a:gdLst/>
          <a:ahLst/>
          <a:cxnLst/>
          <a:rect l="0" t="0" r="0" b="0"/>
          <a:pathLst>
            <a:path>
              <a:moveTo>
                <a:pt x="0" y="45720"/>
              </a:moveTo>
              <a:lnTo>
                <a:pt x="52125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1604" y="2709868"/>
        <a:ext cx="27592" cy="5518"/>
      </dsp:txXfrm>
    </dsp:sp>
    <dsp:sp modelId="{DF4F23C1-530F-41CF-97F5-E0541CE1CD6F}">
      <dsp:nvSpPr>
        <dsp:cNvPr id="0" name=""/>
        <dsp:cNvSpPr/>
      </dsp:nvSpPr>
      <dsp:spPr>
        <a:xfrm>
          <a:off x="1167183" y="1992811"/>
          <a:ext cx="2399388" cy="14396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572" tIns="123413" rIns="117572" bIns="123413" numCol="1" spcCol="1270" anchor="ctr" anchorCtr="0">
          <a:noAutofit/>
        </a:bodyPr>
        <a:lstStyle/>
        <a:p>
          <a:pPr marL="0" lvl="0" indent="0" algn="ctr" defTabSz="533400">
            <a:lnSpc>
              <a:spcPct val="90000"/>
            </a:lnSpc>
            <a:spcBef>
              <a:spcPct val="0"/>
            </a:spcBef>
            <a:spcAft>
              <a:spcPct val="35000"/>
            </a:spcAft>
            <a:buNone/>
          </a:pPr>
          <a:r>
            <a:rPr lang="en-US" sz="1200" b="1" i="0" kern="1200" baseline="0"/>
            <a:t>relationship</a:t>
          </a:r>
          <a:r>
            <a:rPr lang="en-US" sz="1200" b="0" i="0" kern="1200" baseline="0"/>
            <a:t> via employerID, meaning one employer can create multiple job listings.</a:t>
          </a:r>
          <a:endParaRPr lang="en-US" sz="1200" kern="1200"/>
        </a:p>
      </dsp:txBody>
      <dsp:txXfrm>
        <a:off x="1167183" y="1992811"/>
        <a:ext cx="2399388" cy="1439633"/>
      </dsp:txXfrm>
    </dsp:sp>
    <dsp:sp modelId="{D1AC2A8C-EBC2-488E-BF5D-A54C21C2669E}">
      <dsp:nvSpPr>
        <dsp:cNvPr id="0" name=""/>
        <dsp:cNvSpPr/>
      </dsp:nvSpPr>
      <dsp:spPr>
        <a:xfrm>
          <a:off x="6516019" y="2666907"/>
          <a:ext cx="521259" cy="91440"/>
        </a:xfrm>
        <a:custGeom>
          <a:avLst/>
          <a:gdLst/>
          <a:ahLst/>
          <a:cxnLst/>
          <a:rect l="0" t="0" r="0" b="0"/>
          <a:pathLst>
            <a:path>
              <a:moveTo>
                <a:pt x="0" y="45720"/>
              </a:moveTo>
              <a:lnTo>
                <a:pt x="52125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62852" y="2709868"/>
        <a:ext cx="27592" cy="5518"/>
      </dsp:txXfrm>
    </dsp:sp>
    <dsp:sp modelId="{E8E23503-CA51-4E25-B397-0549D9ED0E31}">
      <dsp:nvSpPr>
        <dsp:cNvPr id="0" name=""/>
        <dsp:cNvSpPr/>
      </dsp:nvSpPr>
      <dsp:spPr>
        <a:xfrm>
          <a:off x="4118430" y="1992811"/>
          <a:ext cx="2399388" cy="14396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572" tIns="123413" rIns="117572" bIns="123413" numCol="1" spcCol="1270" anchor="ctr" anchorCtr="0">
          <a:noAutofit/>
        </a:bodyPr>
        <a:lstStyle/>
        <a:p>
          <a:pPr marL="0" lvl="0" indent="0" algn="ctr" defTabSz="533400">
            <a:lnSpc>
              <a:spcPct val="90000"/>
            </a:lnSpc>
            <a:spcBef>
              <a:spcPct val="0"/>
            </a:spcBef>
            <a:spcAft>
              <a:spcPct val="35000"/>
            </a:spcAft>
            <a:buNone/>
          </a:pPr>
          <a:r>
            <a:rPr lang="en-US" sz="1200" b="0" i="0" kern="1200" baseline="0"/>
            <a:t>The User table is also linked to the Match table through </a:t>
          </a:r>
          <a:r>
            <a:rPr lang="en-US" sz="1200" b="1" i="0" kern="1200" baseline="0"/>
            <a:t>1</a:t>
          </a:r>
          <a:endParaRPr lang="en-US" sz="1200" kern="1200"/>
        </a:p>
      </dsp:txBody>
      <dsp:txXfrm>
        <a:off x="4118430" y="1992811"/>
        <a:ext cx="2399388" cy="1439633"/>
      </dsp:txXfrm>
    </dsp:sp>
    <dsp:sp modelId="{5140CBF7-EEA7-4B30-A74D-13D66B802991}">
      <dsp:nvSpPr>
        <dsp:cNvPr id="0" name=""/>
        <dsp:cNvSpPr/>
      </dsp:nvSpPr>
      <dsp:spPr>
        <a:xfrm>
          <a:off x="7069678" y="1992811"/>
          <a:ext cx="2399388" cy="1439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572" tIns="123413" rIns="117572" bIns="123413" numCol="1" spcCol="1270" anchor="ctr" anchorCtr="0">
          <a:noAutofit/>
        </a:bodyPr>
        <a:lstStyle/>
        <a:p>
          <a:pPr marL="0" lvl="0" indent="0" algn="ctr" defTabSz="533400">
            <a:lnSpc>
              <a:spcPct val="90000"/>
            </a:lnSpc>
            <a:spcBef>
              <a:spcPct val="0"/>
            </a:spcBef>
            <a:spcAft>
              <a:spcPct val="35000"/>
            </a:spcAft>
            <a:buNone/>
          </a:pPr>
          <a:r>
            <a:rPr lang="en-US" sz="1200" b="1" i="0" kern="1200" baseline="0"/>
            <a:t>relationships</a:t>
          </a:r>
          <a:r>
            <a:rPr lang="en-US" sz="1200" b="0" i="0" kern="1200" baseline="0"/>
            <a:t> via jobSeekerID and employerID, allowing multiple matches for each job seeker and employer.</a:t>
          </a:r>
          <a:endParaRPr lang="en-US" sz="1200" kern="1200"/>
        </a:p>
      </dsp:txBody>
      <dsp:txXfrm>
        <a:off x="7069678" y="1992811"/>
        <a:ext cx="2399388" cy="14396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92FA-0BDF-4555-AB4B-795D1874DB4A}">
      <dsp:nvSpPr>
        <dsp:cNvPr id="0" name=""/>
        <dsp:cNvSpPr/>
      </dsp:nvSpPr>
      <dsp:spPr>
        <a:xfrm>
          <a:off x="0" y="2537"/>
          <a:ext cx="6836956" cy="1285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6535A-097D-4EB4-B438-7FDC7B477CD5}">
      <dsp:nvSpPr>
        <dsp:cNvPr id="0" name=""/>
        <dsp:cNvSpPr/>
      </dsp:nvSpPr>
      <dsp:spPr>
        <a:xfrm>
          <a:off x="388972" y="291855"/>
          <a:ext cx="707222" cy="707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CF334-D5CE-4B2B-A425-C1E9F6E72A90}">
      <dsp:nvSpPr>
        <dsp:cNvPr id="0" name=""/>
        <dsp:cNvSpPr/>
      </dsp:nvSpPr>
      <dsp:spPr>
        <a:xfrm>
          <a:off x="1485168" y="2537"/>
          <a:ext cx="5351787" cy="128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7" tIns="136087" rIns="136087" bIns="136087" numCol="1" spcCol="1270" anchor="ctr" anchorCtr="0">
          <a:noAutofit/>
        </a:bodyPr>
        <a:lstStyle/>
        <a:p>
          <a:pPr marL="0" lvl="0" indent="0" algn="l" defTabSz="666750">
            <a:lnSpc>
              <a:spcPct val="90000"/>
            </a:lnSpc>
            <a:spcBef>
              <a:spcPct val="0"/>
            </a:spcBef>
            <a:spcAft>
              <a:spcPct val="35000"/>
            </a:spcAft>
            <a:buNone/>
          </a:pPr>
          <a:r>
            <a:rPr lang="en-US" sz="1500" b="0" i="0" kern="1200" baseline="0"/>
            <a:t>The JobListing table represents job posts created by employers. Each listing has a unique jobID as the primary key and additional details like title, description, requirements, location, and a foreign key employerID linking back to the User table.</a:t>
          </a:r>
          <a:endParaRPr lang="en-US" sz="1500" kern="1200"/>
        </a:p>
      </dsp:txBody>
      <dsp:txXfrm>
        <a:off x="1485168" y="2537"/>
        <a:ext cx="5351787" cy="1285859"/>
      </dsp:txXfrm>
    </dsp:sp>
    <dsp:sp modelId="{5FE49E78-07A6-4409-B8C7-1435E4BD4E8A}">
      <dsp:nvSpPr>
        <dsp:cNvPr id="0" name=""/>
        <dsp:cNvSpPr/>
      </dsp:nvSpPr>
      <dsp:spPr>
        <a:xfrm>
          <a:off x="0" y="1609862"/>
          <a:ext cx="6836956" cy="1285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3FF85-FCB1-4815-9060-F43DDCBF7EF7}">
      <dsp:nvSpPr>
        <dsp:cNvPr id="0" name=""/>
        <dsp:cNvSpPr/>
      </dsp:nvSpPr>
      <dsp:spPr>
        <a:xfrm>
          <a:off x="388972" y="1899180"/>
          <a:ext cx="707222" cy="7072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10CBA-5608-4646-BE9F-DC2473ACBB74}">
      <dsp:nvSpPr>
        <dsp:cNvPr id="0" name=""/>
        <dsp:cNvSpPr/>
      </dsp:nvSpPr>
      <dsp:spPr>
        <a:xfrm>
          <a:off x="1485168" y="1609862"/>
          <a:ext cx="5351787" cy="128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7" tIns="136087" rIns="136087" bIns="136087" numCol="1" spcCol="1270" anchor="ctr" anchorCtr="0">
          <a:noAutofit/>
        </a:bodyPr>
        <a:lstStyle/>
        <a:p>
          <a:pPr marL="0" lvl="0" indent="0" algn="l" defTabSz="666750">
            <a:lnSpc>
              <a:spcPct val="90000"/>
            </a:lnSpc>
            <a:spcBef>
              <a:spcPct val="0"/>
            </a:spcBef>
            <a:spcAft>
              <a:spcPct val="35000"/>
            </a:spcAft>
            <a:buNone/>
          </a:pPr>
          <a:r>
            <a:rPr lang="en-US" sz="1500" b="1" i="0" kern="1200" baseline="0"/>
            <a:t>Relationships</a:t>
          </a:r>
          <a:r>
            <a:rPr lang="en-US" sz="1500" b="0" i="0" kern="1200" baseline="0"/>
            <a:t>:</a:t>
          </a:r>
          <a:endParaRPr lang="en-US" sz="1500" kern="1200"/>
        </a:p>
      </dsp:txBody>
      <dsp:txXfrm>
        <a:off x="1485168" y="1609862"/>
        <a:ext cx="5351787" cy="1285859"/>
      </dsp:txXfrm>
    </dsp:sp>
    <dsp:sp modelId="{6BD37EAE-DC37-46B5-B4D2-2460F86B1FC0}">
      <dsp:nvSpPr>
        <dsp:cNvPr id="0" name=""/>
        <dsp:cNvSpPr/>
      </dsp:nvSpPr>
      <dsp:spPr>
        <a:xfrm>
          <a:off x="0" y="3217186"/>
          <a:ext cx="6836956" cy="1285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6D890-B3AD-4A65-8762-BA2C66EAC62A}">
      <dsp:nvSpPr>
        <dsp:cNvPr id="0" name=""/>
        <dsp:cNvSpPr/>
      </dsp:nvSpPr>
      <dsp:spPr>
        <a:xfrm>
          <a:off x="388972" y="3506505"/>
          <a:ext cx="707222" cy="7072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93B4A-0105-4B0B-92F8-8958943D0B47}">
      <dsp:nvSpPr>
        <dsp:cNvPr id="0" name=""/>
        <dsp:cNvSpPr/>
      </dsp:nvSpPr>
      <dsp:spPr>
        <a:xfrm>
          <a:off x="1485168" y="3217186"/>
          <a:ext cx="5351787" cy="128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7" tIns="136087" rIns="136087" bIns="136087" numCol="1" spcCol="1270" anchor="ctr" anchorCtr="0">
          <a:noAutofit/>
        </a:bodyPr>
        <a:lstStyle/>
        <a:p>
          <a:pPr marL="0" lvl="0" indent="0" algn="l" defTabSz="666750">
            <a:lnSpc>
              <a:spcPct val="90000"/>
            </a:lnSpc>
            <a:spcBef>
              <a:spcPct val="0"/>
            </a:spcBef>
            <a:spcAft>
              <a:spcPct val="35000"/>
            </a:spcAft>
            <a:buNone/>
          </a:pPr>
          <a:r>
            <a:rPr lang="en-US" sz="1500" b="0" i="0" kern="1200" baseline="0"/>
            <a:t>The JobListing table is associated with the User table (specifically employers) through employerID, showing which employer posted each job.</a:t>
          </a:r>
          <a:endParaRPr lang="en-US" sz="1500" kern="1200"/>
        </a:p>
      </dsp:txBody>
      <dsp:txXfrm>
        <a:off x="1485168" y="3217186"/>
        <a:ext cx="5351787" cy="1285859"/>
      </dsp:txXfrm>
    </dsp:sp>
    <dsp:sp modelId="{4ACC8221-FB60-4A09-A9FD-E10B9D526020}">
      <dsp:nvSpPr>
        <dsp:cNvPr id="0" name=""/>
        <dsp:cNvSpPr/>
      </dsp:nvSpPr>
      <dsp:spPr>
        <a:xfrm>
          <a:off x="0" y="4824511"/>
          <a:ext cx="6836956" cy="1285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73236-A362-40E5-9786-D3DD3C2BA568}">
      <dsp:nvSpPr>
        <dsp:cNvPr id="0" name=""/>
        <dsp:cNvSpPr/>
      </dsp:nvSpPr>
      <dsp:spPr>
        <a:xfrm>
          <a:off x="388972" y="5113830"/>
          <a:ext cx="707222" cy="7072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0704BC-CF9D-44D2-97D6-7AF56053C65C}">
      <dsp:nvSpPr>
        <dsp:cNvPr id="0" name=""/>
        <dsp:cNvSpPr/>
      </dsp:nvSpPr>
      <dsp:spPr>
        <a:xfrm>
          <a:off x="1485168" y="4824511"/>
          <a:ext cx="5351787" cy="128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7" tIns="136087" rIns="136087" bIns="136087" numCol="1" spcCol="1270" anchor="ctr" anchorCtr="0">
          <a:noAutofit/>
        </a:bodyPr>
        <a:lstStyle/>
        <a:p>
          <a:pPr marL="0" lvl="0" indent="0" algn="l" defTabSz="666750">
            <a:lnSpc>
              <a:spcPct val="90000"/>
            </a:lnSpc>
            <a:spcBef>
              <a:spcPct val="0"/>
            </a:spcBef>
            <a:spcAft>
              <a:spcPct val="35000"/>
            </a:spcAft>
            <a:buNone/>
          </a:pPr>
          <a:r>
            <a:rPr lang="en-US" sz="1500" b="0" i="0" kern="1200" baseline="0"/>
            <a:t>Each job listing can also be linked to multiple entries in the Match table, indicating which job seekers have shown interest or been matched.</a:t>
          </a:r>
          <a:endParaRPr lang="en-US" sz="1500" kern="1200"/>
        </a:p>
      </dsp:txBody>
      <dsp:txXfrm>
        <a:off x="1485168" y="4824511"/>
        <a:ext cx="5351787" cy="12858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A30AA-0303-48FD-AB44-24B6B91CEC77}">
      <dsp:nvSpPr>
        <dsp:cNvPr id="0" name=""/>
        <dsp:cNvSpPr/>
      </dsp:nvSpPr>
      <dsp:spPr>
        <a:xfrm>
          <a:off x="0" y="2203944"/>
          <a:ext cx="5379613" cy="36129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baseline="0"/>
            <a:t>Relationships</a:t>
          </a:r>
          <a:r>
            <a:rPr lang="en-US" sz="1700" b="0" i="0" kern="1200" baseline="0"/>
            <a:t>:</a:t>
          </a:r>
          <a:endParaRPr lang="en-US" sz="1700" kern="1200"/>
        </a:p>
      </dsp:txBody>
      <dsp:txXfrm>
        <a:off x="0" y="2203944"/>
        <a:ext cx="5379613" cy="1950986"/>
      </dsp:txXfrm>
    </dsp:sp>
    <dsp:sp modelId="{C22B655B-9B95-434F-A504-A029B8D8259A}">
      <dsp:nvSpPr>
        <dsp:cNvPr id="0" name=""/>
        <dsp:cNvSpPr/>
      </dsp:nvSpPr>
      <dsp:spPr>
        <a:xfrm>
          <a:off x="0" y="4082671"/>
          <a:ext cx="2689806" cy="166195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The Match table links back to the User table through both </a:t>
          </a:r>
          <a:r>
            <a:rPr lang="en-US" sz="1600" b="0" i="0" kern="1200" baseline="0" dirty="0" err="1"/>
            <a:t>jobSeekerID</a:t>
          </a:r>
          <a:r>
            <a:rPr lang="en-US" sz="1600" b="0" i="0" kern="1200" baseline="0" dirty="0"/>
            <a:t> and </a:t>
          </a:r>
          <a:r>
            <a:rPr lang="en-US" sz="1600" b="0" i="0" kern="1200" baseline="0" dirty="0" err="1"/>
            <a:t>employerID</a:t>
          </a:r>
          <a:r>
            <a:rPr lang="en-US" sz="1600" b="0" i="0" kern="1200" baseline="0" dirty="0"/>
            <a:t>, associating a specific job seeker with an employer for a particular job.</a:t>
          </a:r>
          <a:endParaRPr lang="en-US" sz="1600" kern="1200" dirty="0"/>
        </a:p>
      </dsp:txBody>
      <dsp:txXfrm>
        <a:off x="0" y="4082671"/>
        <a:ext cx="2689806" cy="1661951"/>
      </dsp:txXfrm>
    </dsp:sp>
    <dsp:sp modelId="{0B83E8ED-3B0B-4380-B817-BAC10CB53E84}">
      <dsp:nvSpPr>
        <dsp:cNvPr id="0" name=""/>
        <dsp:cNvSpPr/>
      </dsp:nvSpPr>
      <dsp:spPr>
        <a:xfrm>
          <a:off x="2689806" y="4082671"/>
          <a:ext cx="2689806" cy="1661951"/>
        </a:xfrm>
        <a:prstGeom prst="rect">
          <a:avLst/>
        </a:prstGeom>
        <a:solidFill>
          <a:schemeClr val="accent2">
            <a:tint val="40000"/>
            <a:alpha val="90000"/>
            <a:hueOff val="-8004800"/>
            <a:satOff val="59501"/>
            <a:lumOff val="4881"/>
            <a:alphaOff val="0"/>
          </a:schemeClr>
        </a:solidFill>
        <a:ln w="12700" cap="flat" cmpd="sng" algn="ctr">
          <a:solidFill>
            <a:schemeClr val="accent2">
              <a:tint val="40000"/>
              <a:alpha val="90000"/>
              <a:hueOff val="-8004800"/>
              <a:satOff val="59501"/>
              <a:lumOff val="48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i="0" kern="1200" baseline="0"/>
            <a:t>Additionally, the Match table links to the JobListing table via jobID, indicating which job listing is associated with each match.</a:t>
          </a:r>
          <a:endParaRPr lang="en-US" sz="1600" kern="1200"/>
        </a:p>
      </dsp:txBody>
      <dsp:txXfrm>
        <a:off x="2689806" y="4082671"/>
        <a:ext cx="2689806" cy="1661951"/>
      </dsp:txXfrm>
    </dsp:sp>
    <dsp:sp modelId="{70C863A8-73BF-454F-A6B6-F08BB20A38D7}">
      <dsp:nvSpPr>
        <dsp:cNvPr id="0" name=""/>
        <dsp:cNvSpPr/>
      </dsp:nvSpPr>
      <dsp:spPr>
        <a:xfrm rot="10800000">
          <a:off x="0" y="174"/>
          <a:ext cx="5379613" cy="2257963"/>
        </a:xfrm>
        <a:prstGeom prst="upArrowCallout">
          <a:avLst/>
        </a:prstGeom>
        <a:solidFill>
          <a:schemeClr val="accent2">
            <a:hueOff val="-8122901"/>
            <a:satOff val="47695"/>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baseline="0"/>
            <a:t>The Match table records successful matches between job seekers and employers, connecting them through specific job listings. The matchID is the primary key, while jobSeekerID, employerID, and jobID are foreign keys.</a:t>
          </a:r>
          <a:endParaRPr lang="en-US" sz="1700" kern="1200"/>
        </a:p>
      </dsp:txBody>
      <dsp:txXfrm rot="10800000">
        <a:off x="0" y="174"/>
        <a:ext cx="5379613" cy="14671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2297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6543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4475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635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1346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3827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9083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6341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052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871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11/11/2024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0843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11/11/2024</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675284443"/>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78" r:id="rId8"/>
    <p:sldLayoutId id="2147483779" r:id="rId9"/>
    <p:sldLayoutId id="2147483780" r:id="rId10"/>
    <p:sldLayoutId id="2147483788"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04CF648-5CB3-49E4-BE34-8A059890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44" name="Rectangle 43">
            <a:extLst>
              <a:ext uri="{FF2B5EF4-FFF2-40B4-BE49-F238E27FC236}">
                <a16:creationId xmlns:a16="http://schemas.microsoft.com/office/drawing/2014/main" id="{669E559C-09DA-4586-86C9-F3C05D9A0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76C24AC-50C0-4DA1-5630-FF1D4F66DBD1}"/>
              </a:ext>
            </a:extLst>
          </p:cNvPr>
          <p:cNvSpPr>
            <a:spLocks noGrp="1"/>
          </p:cNvSpPr>
          <p:nvPr>
            <p:ph type="ctrTitle"/>
          </p:nvPr>
        </p:nvSpPr>
        <p:spPr>
          <a:xfrm>
            <a:off x="777240" y="1122363"/>
            <a:ext cx="4116035" cy="2387600"/>
          </a:xfrm>
        </p:spPr>
        <p:txBody>
          <a:bodyPr vert="horz" lIns="91440" tIns="45720" rIns="91440" bIns="45720" rtlCol="0">
            <a:normAutofit/>
          </a:bodyPr>
          <a:lstStyle/>
          <a:p>
            <a:pPr algn="l"/>
            <a:r>
              <a:rPr lang="en-US" cap="none"/>
              <a:t>CareerCupid</a:t>
            </a:r>
          </a:p>
        </p:txBody>
      </p:sp>
      <p:sp>
        <p:nvSpPr>
          <p:cNvPr id="3" name="Subtitle 2">
            <a:extLst>
              <a:ext uri="{FF2B5EF4-FFF2-40B4-BE49-F238E27FC236}">
                <a16:creationId xmlns:a16="http://schemas.microsoft.com/office/drawing/2014/main" id="{922C0145-3307-9102-DF84-AA09A54A1243}"/>
              </a:ext>
            </a:extLst>
          </p:cNvPr>
          <p:cNvSpPr>
            <a:spLocks noGrp="1"/>
          </p:cNvSpPr>
          <p:nvPr>
            <p:ph type="subTitle" idx="1"/>
          </p:nvPr>
        </p:nvSpPr>
        <p:spPr>
          <a:xfrm>
            <a:off x="777240" y="3602038"/>
            <a:ext cx="4116035" cy="1655762"/>
          </a:xfrm>
        </p:spPr>
        <p:txBody>
          <a:bodyPr vert="horz" lIns="91440" tIns="45720" rIns="91440" bIns="45720" rtlCol="0">
            <a:normAutofit/>
          </a:bodyPr>
          <a:lstStyle/>
          <a:p>
            <a:pPr algn="l"/>
            <a:r>
              <a:rPr lang="en-US" sz="1700"/>
              <a:t>A Swipe-Based Job Matching App</a:t>
            </a:r>
          </a:p>
          <a:p>
            <a:pPr algn="l"/>
            <a:r>
              <a:rPr lang="en-US" sz="1700"/>
              <a:t>By Jason Glancy ( C22374581)</a:t>
            </a:r>
          </a:p>
          <a:p>
            <a:pPr algn="l"/>
            <a:r>
              <a:rPr lang="en-US" sz="1700"/>
              <a:t>Mobile Software Development CMPU3036</a:t>
            </a:r>
          </a:p>
          <a:p>
            <a:pPr algn="l"/>
            <a:r>
              <a:rPr lang="en-US" sz="1700"/>
              <a:t>Course Code: TU858/3</a:t>
            </a:r>
          </a:p>
        </p:txBody>
      </p:sp>
      <p:sp>
        <p:nvSpPr>
          <p:cNvPr id="4" name="Date Placeholder 3">
            <a:extLst>
              <a:ext uri="{FF2B5EF4-FFF2-40B4-BE49-F238E27FC236}">
                <a16:creationId xmlns:a16="http://schemas.microsoft.com/office/drawing/2014/main" id="{105B7FC6-48B5-51B6-4CFE-2FC640C0F3F2}"/>
              </a:ext>
            </a:extLst>
          </p:cNvPr>
          <p:cNvSpPr>
            <a:spLocks noGrp="1"/>
          </p:cNvSpPr>
          <p:nvPr>
            <p:ph type="dt" sz="half" idx="10"/>
          </p:nvPr>
        </p:nvSpPr>
        <p:spPr>
          <a:xfrm>
            <a:off x="777240" y="167248"/>
            <a:ext cx="2743200" cy="233209"/>
          </a:xfrm>
        </p:spPr>
        <p:txBody>
          <a:bodyPr vert="horz" lIns="91440" tIns="45720" rIns="91440" bIns="45720" rtlCol="0">
            <a:normAutofit/>
          </a:bodyPr>
          <a:lstStyle/>
          <a:p>
            <a:pPr>
              <a:lnSpc>
                <a:spcPct val="90000"/>
              </a:lnSpc>
              <a:spcAft>
                <a:spcPts val="600"/>
              </a:spcAft>
            </a:pPr>
            <a:fld id="{F2EE3B7B-C7B5-42CF-90CF-67B3D21B2314}" type="datetime1">
              <a:rPr lang="en-US"/>
              <a:pPr>
                <a:lnSpc>
                  <a:spcPct val="90000"/>
                </a:lnSpc>
                <a:spcAft>
                  <a:spcPts val="600"/>
                </a:spcAft>
              </a:pPr>
              <a:t>11/11/2024</a:t>
            </a:fld>
            <a:endParaRPr lang="en-US"/>
          </a:p>
        </p:txBody>
      </p:sp>
      <p:sp>
        <p:nvSpPr>
          <p:cNvPr id="46" name="Rectangle 45">
            <a:extLst>
              <a:ext uri="{FF2B5EF4-FFF2-40B4-BE49-F238E27FC236}">
                <a16:creationId xmlns:a16="http://schemas.microsoft.com/office/drawing/2014/main" id="{87AA7ECE-DB5E-48B2-9EF4-7EEAF123B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8" y="0"/>
            <a:ext cx="6859801"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4518D93-A196-5DEA-5194-DCCEA1BC7575}"/>
              </a:ext>
            </a:extLst>
          </p:cNvPr>
          <p:cNvPicPr>
            <a:picLocks noChangeAspect="1"/>
          </p:cNvPicPr>
          <p:nvPr/>
        </p:nvPicPr>
        <p:blipFill>
          <a:blip r:embed="rId2"/>
          <a:srcRect l="8428" r="1" b="1"/>
          <a:stretch/>
        </p:blipFill>
        <p:spPr>
          <a:xfrm>
            <a:off x="5327444" y="10"/>
            <a:ext cx="6859801" cy="3427190"/>
          </a:xfrm>
          <a:prstGeom prst="rect">
            <a:avLst/>
          </a:prstGeom>
        </p:spPr>
      </p:pic>
      <p:sp>
        <p:nvSpPr>
          <p:cNvPr id="48" name="Rectangle 47">
            <a:extLst>
              <a:ext uri="{FF2B5EF4-FFF2-40B4-BE49-F238E27FC236}">
                <a16:creationId xmlns:a16="http://schemas.microsoft.com/office/drawing/2014/main" id="{454F422E-435A-4694-BE6E-B4968E798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3427200"/>
            <a:ext cx="3430800"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ADE9F60-E2BA-44E6-8C5B-A51B19292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a:extLst>
              <a:ext uri="{FF2B5EF4-FFF2-40B4-BE49-F238E27FC236}">
                <a16:creationId xmlns:a16="http://schemas.microsoft.com/office/drawing/2014/main" id="{02430862-1B4A-470B-8AD3-780215B673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pic>
        <p:nvPicPr>
          <p:cNvPr id="54" name="Graphic 53">
            <a:extLst>
              <a:ext uri="{FF2B5EF4-FFF2-40B4-BE49-F238E27FC236}">
                <a16:creationId xmlns:a16="http://schemas.microsoft.com/office/drawing/2014/main" id="{B168F1C9-4999-4AA2-A916-26FD968681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8260" y="3429000"/>
            <a:ext cx="3429000" cy="3429000"/>
          </a:xfrm>
          <a:prstGeom prst="rect">
            <a:avLst/>
          </a:prstGeom>
        </p:spPr>
      </p:pic>
      <p:sp>
        <p:nvSpPr>
          <p:cNvPr id="6" name="Slide Number Placeholder 5">
            <a:extLst>
              <a:ext uri="{FF2B5EF4-FFF2-40B4-BE49-F238E27FC236}">
                <a16:creationId xmlns:a16="http://schemas.microsoft.com/office/drawing/2014/main" id="{57826DE4-C7CB-FD44-DA76-769F1E62DC3C}"/>
              </a:ext>
            </a:extLst>
          </p:cNvPr>
          <p:cNvSpPr>
            <a:spLocks noGrp="1"/>
          </p:cNvSpPr>
          <p:nvPr>
            <p:ph type="sldNum" sz="quarter" idx="12"/>
          </p:nvPr>
        </p:nvSpPr>
        <p:spPr>
          <a:xfrm>
            <a:off x="8671560" y="6488268"/>
            <a:ext cx="2743200" cy="233209"/>
          </a:xfrm>
        </p:spPr>
        <p:txBody>
          <a:bodyPr vert="horz" lIns="91440" tIns="45720" rIns="91440" bIns="45720" rtlCol="0">
            <a:normAutofit/>
          </a:bodyPr>
          <a:lstStyle/>
          <a:p>
            <a:pPr>
              <a:lnSpc>
                <a:spcPct val="90000"/>
              </a:lnSpc>
              <a:spcAft>
                <a:spcPts val="600"/>
              </a:spcAft>
            </a:pPr>
            <a:fld id="{6E91CC32-6A6B-4E2E-BBA1-6864F305DA26}" type="slidenum">
              <a:rPr lang="en-US">
                <a:solidFill>
                  <a:srgbClr val="FFFFFF"/>
                </a:solidFill>
              </a:rPr>
              <a:pPr>
                <a:lnSpc>
                  <a:spcPct val="90000"/>
                </a:lnSpc>
                <a:spcAft>
                  <a:spcPts val="600"/>
                </a:spcAft>
              </a:pPr>
              <a:t>1</a:t>
            </a:fld>
            <a:endParaRPr lang="en-US">
              <a:solidFill>
                <a:srgbClr val="FFFFFF"/>
              </a:solidFill>
            </a:endParaRPr>
          </a:p>
        </p:txBody>
      </p:sp>
    </p:spTree>
    <p:extLst>
      <p:ext uri="{BB962C8B-B14F-4D97-AF65-F5344CB8AC3E}">
        <p14:creationId xmlns:p14="http://schemas.microsoft.com/office/powerpoint/2010/main" val="93594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5" name="Rectangle 14">
            <a:extLst>
              <a:ext uri="{FF2B5EF4-FFF2-40B4-BE49-F238E27FC236}">
                <a16:creationId xmlns:a16="http://schemas.microsoft.com/office/drawing/2014/main" id="{3CE74505-85B7-4C6D-8066-30E306CB8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7" name="Rectangle 16">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9" name="Rectangle 18">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50A8D72-E6A5-FB85-AB9D-F69F9FFB143A}"/>
              </a:ext>
            </a:extLst>
          </p:cNvPr>
          <p:cNvSpPr>
            <a:spLocks noGrp="1"/>
          </p:cNvSpPr>
          <p:nvPr>
            <p:ph type="title"/>
          </p:nvPr>
        </p:nvSpPr>
        <p:spPr>
          <a:xfrm>
            <a:off x="777240" y="777240"/>
            <a:ext cx="3948953" cy="1812537"/>
          </a:xfrm>
        </p:spPr>
        <p:txBody>
          <a:bodyPr vert="horz" lIns="91440" tIns="45720" rIns="91440" bIns="45720" rtlCol="0" anchor="b">
            <a:normAutofit/>
          </a:bodyPr>
          <a:lstStyle/>
          <a:p>
            <a:r>
              <a:rPr lang="en-US" sz="4400"/>
              <a:t>Match Screen</a:t>
            </a:r>
          </a:p>
        </p:txBody>
      </p:sp>
      <p:sp>
        <p:nvSpPr>
          <p:cNvPr id="4" name="Text Placeholder 3">
            <a:extLst>
              <a:ext uri="{FF2B5EF4-FFF2-40B4-BE49-F238E27FC236}">
                <a16:creationId xmlns:a16="http://schemas.microsoft.com/office/drawing/2014/main" id="{C8E819B8-F2DC-F590-C46F-63594AA1B966}"/>
              </a:ext>
            </a:extLst>
          </p:cNvPr>
          <p:cNvSpPr>
            <a:spLocks noGrp="1"/>
          </p:cNvSpPr>
          <p:nvPr>
            <p:ph type="body" sz="half" idx="2"/>
          </p:nvPr>
        </p:nvSpPr>
        <p:spPr>
          <a:xfrm>
            <a:off x="777240" y="2786743"/>
            <a:ext cx="3948953" cy="3390220"/>
          </a:xfrm>
        </p:spPr>
        <p:txBody>
          <a:bodyPr vert="horz" lIns="91440" tIns="45720" rIns="91440" bIns="45720" rtlCol="0" anchor="t">
            <a:normAutofit/>
          </a:bodyPr>
          <a:lstStyle/>
          <a:p>
            <a:pPr indent="-228600">
              <a:buFont typeface="Arial" panose="020B0604020202020204" pitchFamily="34" charset="0"/>
              <a:buChar char="•"/>
            </a:pPr>
            <a:r>
              <a:rPr lang="en-US" dirty="0"/>
              <a:t>This screen appears when there’s a mutual match. Users can choose to message each other or view the matched profile.</a:t>
            </a:r>
          </a:p>
        </p:txBody>
      </p:sp>
      <p:sp>
        <p:nvSpPr>
          <p:cNvPr id="21" name="Rectangle 20">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906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F28DFA9B-E91E-882C-0C4C-2A957037D94F}"/>
              </a:ext>
            </a:extLst>
          </p:cNvPr>
          <p:cNvPicPr>
            <a:picLocks noGrp="1" noChangeAspect="1"/>
          </p:cNvPicPr>
          <p:nvPr>
            <p:ph type="pic" idx="1"/>
          </p:nvPr>
        </p:nvPicPr>
        <p:blipFill>
          <a:blip r:embed="rId2"/>
          <a:srcRect t="-1089" b="-81881"/>
          <a:stretch/>
        </p:blipFill>
        <p:spPr>
          <a:xfrm>
            <a:off x="6285186" y="924910"/>
            <a:ext cx="4950373" cy="9459311"/>
          </a:xfrm>
          <a:prstGeom prst="rect">
            <a:avLst/>
          </a:prstGeom>
        </p:spPr>
      </p:pic>
    </p:spTree>
    <p:extLst>
      <p:ext uri="{BB962C8B-B14F-4D97-AF65-F5344CB8AC3E}">
        <p14:creationId xmlns:p14="http://schemas.microsoft.com/office/powerpoint/2010/main" val="82452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5" name="Rectangle 14">
            <a:extLst>
              <a:ext uri="{FF2B5EF4-FFF2-40B4-BE49-F238E27FC236}">
                <a16:creationId xmlns:a16="http://schemas.microsoft.com/office/drawing/2014/main" id="{5DB84597-3185-4C7A-A2CB-6413E167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7" name="Rectangle 16">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9" name="Rectangle 18">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A404BB6-73B6-1691-07D9-116D2D8D9218}"/>
              </a:ext>
            </a:extLst>
          </p:cNvPr>
          <p:cNvSpPr>
            <a:spLocks noGrp="1"/>
          </p:cNvSpPr>
          <p:nvPr>
            <p:ph type="title"/>
          </p:nvPr>
        </p:nvSpPr>
        <p:spPr>
          <a:xfrm>
            <a:off x="777240" y="777240"/>
            <a:ext cx="4459295" cy="1812537"/>
          </a:xfrm>
        </p:spPr>
        <p:txBody>
          <a:bodyPr vert="horz" lIns="91440" tIns="45720" rIns="91440" bIns="45720" rtlCol="0" anchor="b">
            <a:normAutofit/>
          </a:bodyPr>
          <a:lstStyle/>
          <a:p>
            <a:r>
              <a:rPr lang="en-US" sz="4400"/>
              <a:t>Chat Screen</a:t>
            </a:r>
          </a:p>
        </p:txBody>
      </p:sp>
      <p:sp>
        <p:nvSpPr>
          <p:cNvPr id="4" name="Text Placeholder 3">
            <a:extLst>
              <a:ext uri="{FF2B5EF4-FFF2-40B4-BE49-F238E27FC236}">
                <a16:creationId xmlns:a16="http://schemas.microsoft.com/office/drawing/2014/main" id="{0F3424FE-4AA6-6B31-1FE4-6B819ADAD4F1}"/>
              </a:ext>
            </a:extLst>
          </p:cNvPr>
          <p:cNvSpPr>
            <a:spLocks noGrp="1"/>
          </p:cNvSpPr>
          <p:nvPr>
            <p:ph type="body" sz="half" idx="2"/>
          </p:nvPr>
        </p:nvSpPr>
        <p:spPr>
          <a:xfrm>
            <a:off x="777240" y="2786743"/>
            <a:ext cx="4459295" cy="3390220"/>
          </a:xfrm>
        </p:spPr>
        <p:txBody>
          <a:bodyPr vert="horz" lIns="91440" tIns="45720" rIns="91440" bIns="45720" rtlCol="0" anchor="t">
            <a:normAutofit/>
          </a:bodyPr>
          <a:lstStyle/>
          <a:p>
            <a:pPr indent="-228600">
              <a:buFont typeface="Arial" panose="020B0604020202020204" pitchFamily="34" charset="0"/>
              <a:buChar char="•"/>
            </a:pPr>
            <a:r>
              <a:rPr lang="en-US" dirty="0"/>
              <a:t>The Chat Screen enables communication between matched users. They can send messages to discuss the job opportunity or schedule interviews.</a:t>
            </a:r>
          </a:p>
        </p:txBody>
      </p:sp>
      <p:sp>
        <p:nvSpPr>
          <p:cNvPr id="21" name="Rectangle 20">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88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821938EB-91FB-61C1-72C5-26733ECD384C}"/>
              </a:ext>
            </a:extLst>
          </p:cNvPr>
          <p:cNvPicPr>
            <a:picLocks noGrp="1" noChangeAspect="1"/>
          </p:cNvPicPr>
          <p:nvPr>
            <p:ph type="pic" idx="1"/>
          </p:nvPr>
        </p:nvPicPr>
        <p:blipFill>
          <a:blip r:embed="rId2"/>
          <a:srcRect l="-6736" t="-35658" r="-3777" b="5658"/>
          <a:stretch/>
        </p:blipFill>
        <p:spPr>
          <a:xfrm>
            <a:off x="5433849" y="-1744717"/>
            <a:ext cx="6474372" cy="8127664"/>
          </a:xfrm>
          <a:prstGeom prst="rect">
            <a:avLst/>
          </a:prstGeom>
        </p:spPr>
      </p:pic>
    </p:spTree>
    <p:extLst>
      <p:ext uri="{BB962C8B-B14F-4D97-AF65-F5344CB8AC3E}">
        <p14:creationId xmlns:p14="http://schemas.microsoft.com/office/powerpoint/2010/main" val="244941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9AFE-3572-9D7B-0D90-BF301FA25C30}"/>
              </a:ext>
            </a:extLst>
          </p:cNvPr>
          <p:cNvSpPr>
            <a:spLocks noGrp="1"/>
          </p:cNvSpPr>
          <p:nvPr>
            <p:ph type="title"/>
          </p:nvPr>
        </p:nvSpPr>
        <p:spPr/>
        <p:txBody>
          <a:bodyPr/>
          <a:lstStyle/>
          <a:p>
            <a:r>
              <a:rPr lang="en-IE" dirty="0"/>
              <a:t>Edit Profile Screen</a:t>
            </a:r>
          </a:p>
        </p:txBody>
      </p:sp>
      <p:pic>
        <p:nvPicPr>
          <p:cNvPr id="6" name="Picture Placeholder 5">
            <a:extLst>
              <a:ext uri="{FF2B5EF4-FFF2-40B4-BE49-F238E27FC236}">
                <a16:creationId xmlns:a16="http://schemas.microsoft.com/office/drawing/2014/main" id="{9076E00A-DC92-8FF0-A52E-1FCDDC5C2386}"/>
              </a:ext>
            </a:extLst>
          </p:cNvPr>
          <p:cNvPicPr>
            <a:picLocks noGrp="1" noChangeAspect="1"/>
          </p:cNvPicPr>
          <p:nvPr>
            <p:ph type="pic" idx="1"/>
          </p:nvPr>
        </p:nvPicPr>
        <p:blipFill>
          <a:blip r:embed="rId2"/>
          <a:srcRect l="511" t="-26281" r="-511" b="5463"/>
          <a:stretch/>
        </p:blipFill>
        <p:spPr>
          <a:xfrm>
            <a:off x="5214719" y="-1597572"/>
            <a:ext cx="6172200" cy="8455572"/>
          </a:xfrm>
        </p:spPr>
      </p:pic>
      <p:sp>
        <p:nvSpPr>
          <p:cNvPr id="4" name="Text Placeholder 3">
            <a:extLst>
              <a:ext uri="{FF2B5EF4-FFF2-40B4-BE49-F238E27FC236}">
                <a16:creationId xmlns:a16="http://schemas.microsoft.com/office/drawing/2014/main" id="{A175C7D7-DDC7-3161-C0EC-F542B2C31FBB}"/>
              </a:ext>
            </a:extLst>
          </p:cNvPr>
          <p:cNvSpPr>
            <a:spLocks noGrp="1"/>
          </p:cNvSpPr>
          <p:nvPr>
            <p:ph type="body" sz="half" idx="2"/>
          </p:nvPr>
        </p:nvSpPr>
        <p:spPr/>
        <p:txBody>
          <a:bodyPr/>
          <a:lstStyle/>
          <a:p>
            <a:r>
              <a:rPr lang="en-GB" dirty="0"/>
              <a:t>Users can update their profile information, such as skills, experience, and bio. Employers can also update job listings.</a:t>
            </a:r>
            <a:endParaRPr lang="en-IE" dirty="0"/>
          </a:p>
        </p:txBody>
      </p:sp>
    </p:spTree>
    <p:extLst>
      <p:ext uri="{BB962C8B-B14F-4D97-AF65-F5344CB8AC3E}">
        <p14:creationId xmlns:p14="http://schemas.microsoft.com/office/powerpoint/2010/main" val="315683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FAC6-B680-58C6-4942-D0C48BC7ACED}"/>
              </a:ext>
            </a:extLst>
          </p:cNvPr>
          <p:cNvSpPr>
            <a:spLocks noGrp="1"/>
          </p:cNvSpPr>
          <p:nvPr>
            <p:ph type="title"/>
          </p:nvPr>
        </p:nvSpPr>
        <p:spPr>
          <a:xfrm>
            <a:off x="777242" y="365126"/>
            <a:ext cx="4002576" cy="840220"/>
          </a:xfrm>
        </p:spPr>
        <p:txBody>
          <a:bodyPr>
            <a:normAutofit fontScale="90000"/>
          </a:bodyPr>
          <a:lstStyle/>
          <a:p>
            <a:r>
              <a:rPr lang="en-US" dirty="0"/>
              <a:t>Class Diagram</a:t>
            </a:r>
            <a:br>
              <a:rPr lang="en-US" dirty="0"/>
            </a:br>
            <a:endParaRPr lang="en-IE" dirty="0"/>
          </a:p>
        </p:txBody>
      </p:sp>
      <p:pic>
        <p:nvPicPr>
          <p:cNvPr id="7" name="Content Placeholder 6">
            <a:extLst>
              <a:ext uri="{FF2B5EF4-FFF2-40B4-BE49-F238E27FC236}">
                <a16:creationId xmlns:a16="http://schemas.microsoft.com/office/drawing/2014/main" id="{AA2AF0D5-5930-E027-C4EE-9A4CE7678CB9}"/>
              </a:ext>
            </a:extLst>
          </p:cNvPr>
          <p:cNvPicPr>
            <a:picLocks noGrp="1" noChangeAspect="1"/>
          </p:cNvPicPr>
          <p:nvPr>
            <p:ph idx="1"/>
          </p:nvPr>
        </p:nvPicPr>
        <p:blipFill>
          <a:blip r:embed="rId2"/>
          <a:stretch>
            <a:fillRect/>
          </a:stretch>
        </p:blipFill>
        <p:spPr>
          <a:xfrm>
            <a:off x="383437" y="1205346"/>
            <a:ext cx="11233599" cy="5400242"/>
          </a:xfrm>
        </p:spPr>
      </p:pic>
    </p:spTree>
    <p:extLst>
      <p:ext uri="{BB962C8B-B14F-4D97-AF65-F5344CB8AC3E}">
        <p14:creationId xmlns:p14="http://schemas.microsoft.com/office/powerpoint/2010/main" val="117423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D0E1F1C3-E6FD-DA6B-3915-9BB7B48CCF6C}"/>
              </a:ext>
            </a:extLst>
          </p:cNvPr>
          <p:cNvSpPr>
            <a:spLocks noGrp="1"/>
          </p:cNvSpPr>
          <p:nvPr>
            <p:ph type="title"/>
          </p:nvPr>
        </p:nvSpPr>
        <p:spPr>
          <a:xfrm>
            <a:off x="777240" y="493988"/>
            <a:ext cx="3948953" cy="5817056"/>
          </a:xfrm>
        </p:spPr>
        <p:txBody>
          <a:bodyPr anchor="ctr">
            <a:normAutofit/>
          </a:bodyPr>
          <a:lstStyle/>
          <a:p>
            <a:r>
              <a:rPr lang="en-US" sz="4400"/>
              <a:t>Class Diagram Overview</a:t>
            </a:r>
            <a:endParaRPr lang="en-IE" sz="4400"/>
          </a:p>
        </p:txBody>
      </p:sp>
      <p:graphicFrame>
        <p:nvGraphicFramePr>
          <p:cNvPr id="12" name="Content Placeholder 2">
            <a:extLst>
              <a:ext uri="{FF2B5EF4-FFF2-40B4-BE49-F238E27FC236}">
                <a16:creationId xmlns:a16="http://schemas.microsoft.com/office/drawing/2014/main" id="{D3FAF255-823C-CF1A-00D3-27D3A7E7AE62}"/>
              </a:ext>
            </a:extLst>
          </p:cNvPr>
          <p:cNvGraphicFramePr>
            <a:graphicFrameLocks noGrp="1"/>
          </p:cNvGraphicFramePr>
          <p:nvPr>
            <p:ph idx="1"/>
            <p:extLst>
              <p:ext uri="{D42A27DB-BD31-4B8C-83A1-F6EECF244321}">
                <p14:modId xmlns:p14="http://schemas.microsoft.com/office/powerpoint/2010/main" val="1393475096"/>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48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76989D64-7FB1-6099-5530-72AA836EDDCA}"/>
              </a:ext>
            </a:extLst>
          </p:cNvPr>
          <p:cNvSpPr>
            <a:spLocks noGrp="1"/>
          </p:cNvSpPr>
          <p:nvPr>
            <p:ph type="title"/>
          </p:nvPr>
        </p:nvSpPr>
        <p:spPr>
          <a:xfrm>
            <a:off x="777240" y="493988"/>
            <a:ext cx="3948953" cy="5817056"/>
          </a:xfrm>
        </p:spPr>
        <p:txBody>
          <a:bodyPr anchor="ctr">
            <a:normAutofit/>
          </a:bodyPr>
          <a:lstStyle/>
          <a:p>
            <a:r>
              <a:rPr lang="en-GB" sz="4400"/>
              <a:t>User and Inherited Classes (JobSeeker and Employer)</a:t>
            </a:r>
            <a:endParaRPr lang="en-IE" sz="4400"/>
          </a:p>
        </p:txBody>
      </p:sp>
      <p:graphicFrame>
        <p:nvGraphicFramePr>
          <p:cNvPr id="6" name="Rectangle 1">
            <a:extLst>
              <a:ext uri="{FF2B5EF4-FFF2-40B4-BE49-F238E27FC236}">
                <a16:creationId xmlns:a16="http://schemas.microsoft.com/office/drawing/2014/main" id="{4D70DF96-7F1D-5BC3-6062-7299F961A62B}"/>
              </a:ext>
            </a:extLst>
          </p:cNvPr>
          <p:cNvGraphicFramePr>
            <a:graphicFrameLocks noGrp="1"/>
          </p:cNvGraphicFramePr>
          <p:nvPr>
            <p:ph idx="1"/>
            <p:extLst>
              <p:ext uri="{D42A27DB-BD31-4B8C-83A1-F6EECF244321}">
                <p14:modId xmlns:p14="http://schemas.microsoft.com/office/powerpoint/2010/main" val="126798940"/>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288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900BC879-F3B3-0CAD-B0F5-11D5D7B7CB94}"/>
              </a:ext>
            </a:extLst>
          </p:cNvPr>
          <p:cNvSpPr>
            <a:spLocks noGrp="1"/>
          </p:cNvSpPr>
          <p:nvPr>
            <p:ph type="title"/>
          </p:nvPr>
        </p:nvSpPr>
        <p:spPr>
          <a:xfrm>
            <a:off x="777240" y="493988"/>
            <a:ext cx="10935886" cy="1921666"/>
          </a:xfrm>
        </p:spPr>
        <p:txBody>
          <a:bodyPr anchor="ctr">
            <a:normAutofit/>
          </a:bodyPr>
          <a:lstStyle/>
          <a:p>
            <a:r>
              <a:rPr lang="en-IE" sz="4400"/>
              <a:t>JobListing and Match Classes</a:t>
            </a:r>
          </a:p>
        </p:txBody>
      </p:sp>
      <p:graphicFrame>
        <p:nvGraphicFramePr>
          <p:cNvPr id="6" name="Rectangle 1">
            <a:extLst>
              <a:ext uri="{FF2B5EF4-FFF2-40B4-BE49-F238E27FC236}">
                <a16:creationId xmlns:a16="http://schemas.microsoft.com/office/drawing/2014/main" id="{F6D13C10-886F-E734-AE6F-5020E588E0A4}"/>
              </a:ext>
            </a:extLst>
          </p:cNvPr>
          <p:cNvGraphicFramePr>
            <a:graphicFrameLocks noGrp="1"/>
          </p:cNvGraphicFramePr>
          <p:nvPr>
            <p:ph idx="1"/>
            <p:extLst>
              <p:ext uri="{D42A27DB-BD31-4B8C-83A1-F6EECF244321}">
                <p14:modId xmlns:p14="http://schemas.microsoft.com/office/powerpoint/2010/main" val="2956342731"/>
              </p:ext>
            </p:extLst>
          </p:nvPr>
        </p:nvGraphicFramePr>
        <p:xfrm>
          <a:off x="777875" y="2743200"/>
          <a:ext cx="10636250" cy="343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05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5B44539-C7E8-70ED-F99E-E8FEBE948AE7}"/>
              </a:ext>
            </a:extLst>
          </p:cNvPr>
          <p:cNvSpPr>
            <a:spLocks noGrp="1"/>
          </p:cNvSpPr>
          <p:nvPr>
            <p:ph type="title"/>
          </p:nvPr>
        </p:nvSpPr>
        <p:spPr>
          <a:xfrm>
            <a:off x="777240" y="777240"/>
            <a:ext cx="7059598" cy="1867769"/>
          </a:xfrm>
        </p:spPr>
        <p:txBody>
          <a:bodyPr anchor="b">
            <a:normAutofit/>
          </a:bodyPr>
          <a:lstStyle/>
          <a:p>
            <a:r>
              <a:rPr lang="en-IE" sz="4400"/>
              <a:t>Message and DatabaseHandler Classes</a:t>
            </a:r>
          </a:p>
        </p:txBody>
      </p:sp>
      <p:sp>
        <p:nvSpPr>
          <p:cNvPr id="4" name="Rectangle 1">
            <a:extLst>
              <a:ext uri="{FF2B5EF4-FFF2-40B4-BE49-F238E27FC236}">
                <a16:creationId xmlns:a16="http://schemas.microsoft.com/office/drawing/2014/main" id="{74CBD57D-1ABB-1E40-FF34-42C931B48A46}"/>
              </a:ext>
            </a:extLst>
          </p:cNvPr>
          <p:cNvSpPr>
            <a:spLocks noGrp="1" noChangeArrowheads="1"/>
          </p:cNvSpPr>
          <p:nvPr>
            <p:ph idx="1"/>
          </p:nvPr>
        </p:nvSpPr>
        <p:spPr bwMode="auto">
          <a:xfrm>
            <a:off x="777240" y="2786743"/>
            <a:ext cx="7059598" cy="3390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Message Class</a:t>
            </a:r>
            <a:r>
              <a:rPr kumimoji="0" lang="en-US" altLang="en-US" sz="19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The </a:t>
            </a:r>
            <a:r>
              <a:rPr kumimoji="0" lang="en-US" altLang="en-US" sz="1900" b="0" i="0" u="none" strike="noStrike" cap="none" normalizeH="0" baseline="0" dirty="0">
                <a:ln>
                  <a:noFill/>
                </a:ln>
                <a:effectLst/>
                <a:latin typeface="Arial Unicode MS"/>
              </a:rPr>
              <a:t>Message</a:t>
            </a:r>
            <a:r>
              <a:rPr kumimoji="0" lang="en-US" altLang="en-US" sz="1900" b="0" i="0" u="none" strike="noStrike" cap="none" normalizeH="0" baseline="0" dirty="0">
                <a:ln>
                  <a:noFill/>
                </a:ln>
                <a:effectLst/>
              </a:rPr>
              <a:t> class manages the messaging feature in the app. It includes properties like </a:t>
            </a:r>
            <a:r>
              <a:rPr kumimoji="0" lang="en-US" altLang="en-US" sz="1900" b="0" i="0" u="none" strike="noStrike" cap="none" normalizeH="0" baseline="0" dirty="0" err="1">
                <a:ln>
                  <a:noFill/>
                </a:ln>
                <a:effectLst/>
                <a:latin typeface="Arial Unicode MS"/>
              </a:rPr>
              <a:t>messageID</a:t>
            </a:r>
            <a:r>
              <a:rPr kumimoji="0" lang="en-US" altLang="en-US" sz="1900" b="0" i="0" u="none" strike="noStrike" cap="none" normalizeH="0" baseline="0" dirty="0">
                <a:ln>
                  <a:noFill/>
                </a:ln>
                <a:effectLst/>
              </a:rPr>
              <a:t>, </a:t>
            </a:r>
            <a:r>
              <a:rPr kumimoji="0" lang="en-US" altLang="en-US" sz="1900" b="0" i="0" u="none" strike="noStrike" cap="none" normalizeH="0" baseline="0" dirty="0">
                <a:ln>
                  <a:noFill/>
                </a:ln>
                <a:effectLst/>
                <a:latin typeface="Arial Unicode MS"/>
              </a:rPr>
              <a:t>sender</a:t>
            </a:r>
            <a:r>
              <a:rPr kumimoji="0" lang="en-US" altLang="en-US" sz="1900" b="0" i="0" u="none" strike="noStrike" cap="none" normalizeH="0" baseline="0" dirty="0">
                <a:ln>
                  <a:noFill/>
                </a:ln>
                <a:effectLst/>
              </a:rPr>
              <a:t>, </a:t>
            </a:r>
            <a:r>
              <a:rPr kumimoji="0" lang="en-US" altLang="en-US" sz="1900" b="0" i="0" u="none" strike="noStrike" cap="none" normalizeH="0" baseline="0" dirty="0">
                <a:ln>
                  <a:noFill/>
                </a:ln>
                <a:effectLst/>
                <a:latin typeface="Arial Unicode MS"/>
              </a:rPr>
              <a:t>receiver</a:t>
            </a:r>
            <a:r>
              <a:rPr kumimoji="0" lang="en-US" altLang="en-US" sz="1900" b="0" i="0" u="none" strike="noStrike" cap="none" normalizeH="0" baseline="0" dirty="0">
                <a:ln>
                  <a:noFill/>
                </a:ln>
                <a:effectLst/>
              </a:rPr>
              <a:t>, </a:t>
            </a:r>
            <a:r>
              <a:rPr kumimoji="0" lang="en-US" altLang="en-US" sz="1900" b="0" i="0" u="none" strike="noStrike" cap="none" normalizeH="0" baseline="0" dirty="0">
                <a:ln>
                  <a:noFill/>
                </a:ln>
                <a:effectLst/>
                <a:latin typeface="Arial Unicode MS"/>
              </a:rPr>
              <a:t>content</a:t>
            </a:r>
            <a:r>
              <a:rPr kumimoji="0" lang="en-US" altLang="en-US" sz="1900" b="0" i="0" u="none" strike="noStrike" cap="none" normalizeH="0" baseline="0" dirty="0">
                <a:ln>
                  <a:noFill/>
                </a:ln>
                <a:effectLst/>
              </a:rPr>
              <a:t>, and </a:t>
            </a:r>
            <a:r>
              <a:rPr kumimoji="0" lang="en-US" altLang="en-US" sz="1900" b="0" i="0" u="none" strike="noStrike" cap="none" normalizeH="0" baseline="0" dirty="0">
                <a:ln>
                  <a:noFill/>
                </a:ln>
                <a:effectLst/>
                <a:latin typeface="Arial Unicode MS"/>
              </a:rPr>
              <a:t>timestamp</a:t>
            </a:r>
            <a:r>
              <a:rPr kumimoji="0" lang="en-US" altLang="en-US" sz="1900" b="0" i="0" u="none" strike="noStrike" cap="none" normalizeH="0" baseline="0" dirty="0">
                <a:ln>
                  <a:noFill/>
                </a:ln>
                <a:effectLst/>
              </a:rPr>
              <a:t>. The </a:t>
            </a:r>
            <a:r>
              <a:rPr kumimoji="0" lang="en-US" altLang="en-US" sz="1900" b="0" i="0" u="none" strike="noStrike" cap="none" normalizeH="0" baseline="0" dirty="0" err="1">
                <a:ln>
                  <a:noFill/>
                </a:ln>
                <a:effectLst/>
                <a:latin typeface="Arial Unicode MS"/>
              </a:rPr>
              <a:t>sendMessage</a:t>
            </a:r>
            <a:r>
              <a:rPr kumimoji="0" lang="en-US" altLang="en-US" sz="1900" b="0" i="0" u="none" strike="noStrike" cap="none" normalizeH="0" baseline="0" dirty="0">
                <a:ln>
                  <a:noFill/>
                </a:ln>
                <a:effectLst/>
                <a:latin typeface="Arial Unicode MS"/>
              </a:rPr>
              <a:t>()</a:t>
            </a:r>
            <a:r>
              <a:rPr kumimoji="0" lang="en-US" altLang="en-US" sz="1900" b="0" i="0" u="none" strike="noStrike" cap="none" normalizeH="0" baseline="0" dirty="0">
                <a:ln>
                  <a:noFill/>
                </a:ln>
                <a:effectLst/>
              </a:rPr>
              <a:t> method is used to send messages between matched users, enabling direct communication.</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err="1">
                <a:ln>
                  <a:noFill/>
                </a:ln>
                <a:effectLst/>
                <a:latin typeface="Arial" panose="020B0604020202020204" pitchFamily="34" charset="0"/>
              </a:rPr>
              <a:t>DatabaseHandler</a:t>
            </a:r>
            <a:r>
              <a:rPr kumimoji="0" lang="en-US" altLang="en-US" sz="1900" b="1" i="0" u="none" strike="noStrike" cap="none" normalizeH="0" baseline="0" dirty="0">
                <a:ln>
                  <a:noFill/>
                </a:ln>
                <a:effectLst/>
                <a:latin typeface="Arial" panose="020B0604020202020204" pitchFamily="34" charset="0"/>
              </a:rPr>
              <a:t> Class</a:t>
            </a:r>
            <a:r>
              <a:rPr kumimoji="0" lang="en-US" altLang="en-US" sz="19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The </a:t>
            </a:r>
            <a:r>
              <a:rPr kumimoji="0" lang="en-US" altLang="en-US" sz="1900" b="0" i="0" u="none" strike="noStrike" cap="none" normalizeH="0" baseline="0" dirty="0" err="1">
                <a:ln>
                  <a:noFill/>
                </a:ln>
                <a:effectLst/>
                <a:latin typeface="Arial Unicode MS"/>
              </a:rPr>
              <a:t>DatabaseHandler</a:t>
            </a:r>
            <a:r>
              <a:rPr kumimoji="0" lang="en-US" altLang="en-US" sz="1900" b="0" i="0" u="none" strike="noStrike" cap="none" normalizeH="0" baseline="0" dirty="0">
                <a:ln>
                  <a:noFill/>
                </a:ln>
                <a:effectLst/>
              </a:rPr>
              <a:t> class is responsible for managing database interactions, including saving, retrieving, updating, and deleting data. This class interacts with </a:t>
            </a:r>
            <a:r>
              <a:rPr kumimoji="0" lang="en-US" altLang="en-US" sz="1900" b="0" i="0" u="none" strike="noStrike" cap="none" normalizeH="0" baseline="0" dirty="0">
                <a:ln>
                  <a:noFill/>
                </a:ln>
                <a:effectLst/>
                <a:latin typeface="Arial Unicode MS"/>
              </a:rPr>
              <a:t>User</a:t>
            </a:r>
            <a:r>
              <a:rPr kumimoji="0" lang="en-US" altLang="en-US" sz="1900" b="0" i="0" u="none" strike="noStrike" cap="none" normalizeH="0" baseline="0" dirty="0">
                <a:ln>
                  <a:noFill/>
                </a:ln>
                <a:effectLst/>
              </a:rPr>
              <a:t>, </a:t>
            </a:r>
            <a:r>
              <a:rPr kumimoji="0" lang="en-US" altLang="en-US" sz="1900" b="0" i="0" u="none" strike="noStrike" cap="none" normalizeH="0" baseline="0" dirty="0" err="1">
                <a:ln>
                  <a:noFill/>
                </a:ln>
                <a:effectLst/>
                <a:latin typeface="Arial Unicode MS"/>
              </a:rPr>
              <a:t>JobListing</a:t>
            </a:r>
            <a:r>
              <a:rPr kumimoji="0" lang="en-US" altLang="en-US" sz="1900" b="0" i="0" u="none" strike="noStrike" cap="none" normalizeH="0" baseline="0" dirty="0">
                <a:ln>
                  <a:noFill/>
                </a:ln>
                <a:effectLst/>
              </a:rPr>
              <a:t>, and </a:t>
            </a:r>
            <a:r>
              <a:rPr kumimoji="0" lang="en-US" altLang="en-US" sz="1900" b="0" i="0" u="none" strike="noStrike" cap="none" normalizeH="0" baseline="0" dirty="0">
                <a:ln>
                  <a:noFill/>
                </a:ln>
                <a:effectLst/>
                <a:latin typeface="Arial Unicode MS"/>
              </a:rPr>
              <a:t>Message</a:t>
            </a:r>
            <a:r>
              <a:rPr kumimoji="0" lang="en-US" altLang="en-US" sz="1900" b="0" i="0" u="none" strike="noStrike" cap="none" normalizeH="0" baseline="0" dirty="0">
                <a:ln>
                  <a:noFill/>
                </a:ln>
                <a:effectLst/>
              </a:rPr>
              <a:t> classes to handle their CRUD operations, using methods like </a:t>
            </a:r>
            <a:r>
              <a:rPr kumimoji="0" lang="en-US" altLang="en-US" sz="1900" b="0" i="0" u="none" strike="noStrike" cap="none" normalizeH="0" baseline="0" dirty="0" err="1">
                <a:ln>
                  <a:noFill/>
                </a:ln>
                <a:effectLst/>
                <a:latin typeface="Arial Unicode MS"/>
              </a:rPr>
              <a:t>saveData</a:t>
            </a:r>
            <a:r>
              <a:rPr kumimoji="0" lang="en-US" altLang="en-US" sz="1900" b="0" i="0" u="none" strike="noStrike" cap="none" normalizeH="0" baseline="0" dirty="0">
                <a:ln>
                  <a:noFill/>
                </a:ln>
                <a:effectLst/>
                <a:latin typeface="Arial Unicode MS"/>
              </a:rPr>
              <a:t>()</a:t>
            </a:r>
            <a:r>
              <a:rPr kumimoji="0" lang="en-US" altLang="en-US" sz="1900" b="0" i="0" u="none" strike="noStrike" cap="none" normalizeH="0" baseline="0" dirty="0">
                <a:ln>
                  <a:noFill/>
                </a:ln>
                <a:effectLst/>
              </a:rPr>
              <a:t>, </a:t>
            </a:r>
            <a:r>
              <a:rPr kumimoji="0" lang="en-US" altLang="en-US" sz="1900" b="0" i="0" u="none" strike="noStrike" cap="none" normalizeH="0" baseline="0" dirty="0" err="1">
                <a:ln>
                  <a:noFill/>
                </a:ln>
                <a:effectLst/>
                <a:latin typeface="Arial Unicode MS"/>
              </a:rPr>
              <a:t>getData</a:t>
            </a:r>
            <a:r>
              <a:rPr kumimoji="0" lang="en-US" altLang="en-US" sz="1900" b="0" i="0" u="none" strike="noStrike" cap="none" normalizeH="0" baseline="0" dirty="0">
                <a:ln>
                  <a:noFill/>
                </a:ln>
                <a:effectLst/>
                <a:latin typeface="Arial Unicode MS"/>
              </a:rPr>
              <a:t>()</a:t>
            </a:r>
            <a:r>
              <a:rPr kumimoji="0" lang="en-US" altLang="en-US" sz="1900" b="0" i="0" u="none" strike="noStrike" cap="none" normalizeH="0" baseline="0" dirty="0">
                <a:ln>
                  <a:noFill/>
                </a:ln>
                <a:effectLst/>
              </a:rPr>
              <a:t>, </a:t>
            </a:r>
            <a:r>
              <a:rPr kumimoji="0" lang="en-US" altLang="en-US" sz="1900" b="0" i="0" u="none" strike="noStrike" cap="none" normalizeH="0" baseline="0" dirty="0" err="1">
                <a:ln>
                  <a:noFill/>
                </a:ln>
                <a:effectLst/>
                <a:latin typeface="Arial Unicode MS"/>
              </a:rPr>
              <a:t>updateData</a:t>
            </a:r>
            <a:r>
              <a:rPr kumimoji="0" lang="en-US" altLang="en-US" sz="1900" b="0" i="0" u="none" strike="noStrike" cap="none" normalizeH="0" baseline="0" dirty="0">
                <a:ln>
                  <a:noFill/>
                </a:ln>
                <a:effectLst/>
                <a:latin typeface="Arial Unicode MS"/>
              </a:rPr>
              <a:t>()</a:t>
            </a:r>
            <a:r>
              <a:rPr kumimoji="0" lang="en-US" altLang="en-US" sz="1900" b="0" i="0" u="none" strike="noStrike" cap="none" normalizeH="0" baseline="0" dirty="0">
                <a:ln>
                  <a:noFill/>
                </a:ln>
                <a:effectLst/>
              </a:rPr>
              <a:t>, and </a:t>
            </a:r>
            <a:r>
              <a:rPr kumimoji="0" lang="en-US" altLang="en-US" sz="1900" b="0" i="0" u="none" strike="noStrike" cap="none" normalizeH="0" baseline="0" dirty="0" err="1">
                <a:ln>
                  <a:noFill/>
                </a:ln>
                <a:effectLst/>
                <a:latin typeface="Arial Unicode MS"/>
              </a:rPr>
              <a:t>deleteData</a:t>
            </a:r>
            <a:r>
              <a:rPr kumimoji="0" lang="en-US" altLang="en-US" sz="1900" b="0" i="0" u="none" strike="noStrike" cap="none" normalizeH="0" baseline="0" dirty="0">
                <a:ln>
                  <a:noFill/>
                </a:ln>
                <a:effectLst/>
                <a:latin typeface="Arial Unicode MS"/>
              </a:rPr>
              <a:t>()</a:t>
            </a:r>
            <a:r>
              <a:rPr kumimoji="0" lang="en-US" altLang="en-US" sz="1900" b="0" i="0" u="none" strike="noStrike" cap="none" normalizeH="0" baseline="0" dirty="0">
                <a:ln>
                  <a:noFill/>
                </a:ln>
                <a:effectLst/>
              </a:rPr>
              <a:t>.</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ubtitles">
            <a:extLst>
              <a:ext uri="{FF2B5EF4-FFF2-40B4-BE49-F238E27FC236}">
                <a16:creationId xmlns:a16="http://schemas.microsoft.com/office/drawing/2014/main" id="{4234AE25-6DFB-C9D4-E9F9-D4DC47358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9847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6853E9A-958B-5883-EBE1-15014D2B2FD1}"/>
              </a:ext>
            </a:extLst>
          </p:cNvPr>
          <p:cNvSpPr>
            <a:spLocks noGrp="1"/>
          </p:cNvSpPr>
          <p:nvPr>
            <p:ph type="title"/>
          </p:nvPr>
        </p:nvSpPr>
        <p:spPr>
          <a:xfrm>
            <a:off x="777240" y="777241"/>
            <a:ext cx="7059598" cy="802178"/>
          </a:xfrm>
        </p:spPr>
        <p:txBody>
          <a:bodyPr anchor="b">
            <a:normAutofit/>
          </a:bodyPr>
          <a:lstStyle/>
          <a:p>
            <a:r>
              <a:rPr lang="en-IE" sz="4400" dirty="0"/>
              <a:t>Relationships and Interactions</a:t>
            </a:r>
          </a:p>
        </p:txBody>
      </p:sp>
      <p:sp>
        <p:nvSpPr>
          <p:cNvPr id="4" name="Rectangle 1">
            <a:extLst>
              <a:ext uri="{FF2B5EF4-FFF2-40B4-BE49-F238E27FC236}">
                <a16:creationId xmlns:a16="http://schemas.microsoft.com/office/drawing/2014/main" id="{A08C12B2-D82E-6AD7-FCA2-9A59F25F4E81}"/>
              </a:ext>
            </a:extLst>
          </p:cNvPr>
          <p:cNvSpPr>
            <a:spLocks noGrp="1" noChangeArrowheads="1"/>
          </p:cNvSpPr>
          <p:nvPr>
            <p:ph idx="1"/>
          </p:nvPr>
        </p:nvSpPr>
        <p:spPr bwMode="auto">
          <a:xfrm>
            <a:off x="777240" y="2036618"/>
            <a:ext cx="7059598" cy="41403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Inheritance</a:t>
            </a:r>
            <a:r>
              <a:rPr kumimoji="0" lang="en-US" altLang="en-US" sz="1700" b="0" i="0" u="none" strike="noStrike" cap="none" normalizeH="0" baseline="0" dirty="0">
                <a:ln>
                  <a:noFill/>
                </a:ln>
                <a:effectLst/>
                <a:latin typeface="Arial" panose="020B0604020202020204" pitchFamily="34" charset="0"/>
              </a:rPr>
              <a:t>: </a:t>
            </a:r>
            <a:r>
              <a:rPr kumimoji="0" lang="en-US" altLang="en-US" sz="1700" b="0" i="0" u="none" strike="noStrike" cap="none" normalizeH="0" baseline="0" dirty="0" err="1">
                <a:ln>
                  <a:noFill/>
                </a:ln>
                <a:effectLst/>
                <a:latin typeface="Arial Unicode MS"/>
              </a:rPr>
              <a:t>JobSeeker</a:t>
            </a:r>
            <a:r>
              <a:rPr kumimoji="0" lang="en-US" altLang="en-US" sz="1700" b="0" i="0" u="none" strike="noStrike" cap="none" normalizeH="0" baseline="0" dirty="0">
                <a:ln>
                  <a:noFill/>
                </a:ln>
                <a:effectLst/>
              </a:rPr>
              <a:t> and </a:t>
            </a:r>
            <a:r>
              <a:rPr kumimoji="0" lang="en-US" altLang="en-US" sz="1700" b="0" i="0" u="none" strike="noStrike" cap="none" normalizeH="0" baseline="0" dirty="0">
                <a:ln>
                  <a:noFill/>
                </a:ln>
                <a:effectLst/>
                <a:latin typeface="Arial Unicode MS"/>
              </a:rPr>
              <a:t>Employer</a:t>
            </a:r>
            <a:r>
              <a:rPr kumimoji="0" lang="en-US" altLang="en-US" sz="1700" b="0" i="0" u="none" strike="noStrike" cap="none" normalizeH="0" baseline="0" dirty="0">
                <a:ln>
                  <a:noFill/>
                </a:ln>
                <a:effectLst/>
              </a:rPr>
              <a:t> classes inherit from the base </a:t>
            </a:r>
            <a:r>
              <a:rPr kumimoji="0" lang="en-US" altLang="en-US" sz="1700" b="0" i="0" u="none" strike="noStrike" cap="none" normalizeH="0" baseline="0" dirty="0">
                <a:ln>
                  <a:noFill/>
                </a:ln>
                <a:effectLst/>
                <a:latin typeface="Arial Unicode MS"/>
              </a:rPr>
              <a:t>User</a:t>
            </a:r>
            <a:r>
              <a:rPr kumimoji="0" lang="en-US" altLang="en-US" sz="1700" b="0" i="0" u="none" strike="noStrike" cap="none" normalizeH="0" baseline="0" dirty="0">
                <a:ln>
                  <a:noFill/>
                </a:ln>
                <a:effectLst/>
              </a:rPr>
              <a:t> class, sharing common attributes and methods but also including their specific functionalities.</a:t>
            </a:r>
          </a:p>
          <a:p>
            <a:pPr marL="0" marR="0" lvl="0" indent="0" defTabSz="914400" rtl="0" eaLnBrk="0" fontAlgn="base" latinLnBrk="0" hangingPunct="0">
              <a:spcBef>
                <a:spcPct val="0"/>
              </a:spcBef>
              <a:spcAft>
                <a:spcPts val="60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Associations</a:t>
            </a:r>
            <a:r>
              <a:rPr kumimoji="0" lang="en-US" altLang="en-US"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Unicode MS"/>
              </a:rPr>
              <a:t>Employer</a:t>
            </a:r>
            <a:r>
              <a:rPr kumimoji="0" lang="en-US" altLang="en-US" sz="1700" b="0" i="0" u="none" strike="noStrike" cap="none" normalizeH="0" baseline="0" dirty="0">
                <a:ln>
                  <a:noFill/>
                </a:ln>
                <a:effectLst/>
              </a:rPr>
              <a:t> creates instances of </a:t>
            </a:r>
            <a:r>
              <a:rPr kumimoji="0" lang="en-US" altLang="en-US" sz="1700" b="0" i="0" u="none" strike="noStrike" cap="none" normalizeH="0" baseline="0" dirty="0" err="1">
                <a:ln>
                  <a:noFill/>
                </a:ln>
                <a:effectLst/>
                <a:latin typeface="Arial Unicode MS"/>
              </a:rPr>
              <a:t>JobListing</a:t>
            </a:r>
            <a:r>
              <a:rPr kumimoji="0" lang="en-US" altLang="en-US" sz="1700" b="0" i="0" u="none" strike="noStrike" cap="none" normalizeH="0" baseline="0" dirty="0">
                <a:ln>
                  <a:noFill/>
                </a:ln>
                <a:effectLst/>
              </a:rPr>
              <a:t> as job postings.</a:t>
            </a:r>
          </a:p>
          <a:p>
            <a:pPr marL="0" marR="0" lvl="0" indent="0" defTabSz="914400" rtl="0" eaLnBrk="0" fontAlgn="base" latinLnBrk="0" hangingPunct="0">
              <a:spcBef>
                <a:spcPct val="0"/>
              </a:spcBef>
              <a:spcAft>
                <a:spcPts val="60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err="1">
                <a:ln>
                  <a:noFill/>
                </a:ln>
                <a:effectLst/>
                <a:latin typeface="Arial Unicode MS"/>
              </a:rPr>
              <a:t>JobSeeker</a:t>
            </a:r>
            <a:r>
              <a:rPr kumimoji="0" lang="en-US" altLang="en-US" sz="1700" b="0" i="0" u="none" strike="noStrike" cap="none" normalizeH="0" baseline="0" dirty="0">
                <a:ln>
                  <a:noFill/>
                </a:ln>
                <a:effectLst/>
              </a:rPr>
              <a:t> and </a:t>
            </a:r>
            <a:r>
              <a:rPr kumimoji="0" lang="en-US" altLang="en-US" sz="1700" b="0" i="0" u="none" strike="noStrike" cap="none" normalizeH="0" baseline="0" dirty="0">
                <a:ln>
                  <a:noFill/>
                </a:ln>
                <a:effectLst/>
                <a:latin typeface="Arial Unicode MS"/>
              </a:rPr>
              <a:t>Employer</a:t>
            </a:r>
            <a:r>
              <a:rPr kumimoji="0" lang="en-US" altLang="en-US" sz="1700" b="0" i="0" u="none" strike="noStrike" cap="none" normalizeH="0" baseline="0" dirty="0">
                <a:ln>
                  <a:noFill/>
                </a:ln>
                <a:effectLst/>
              </a:rPr>
              <a:t> connect through the </a:t>
            </a:r>
            <a:r>
              <a:rPr kumimoji="0" lang="en-US" altLang="en-US" sz="1700" b="0" i="0" u="none" strike="noStrike" cap="none" normalizeH="0" baseline="0" dirty="0">
                <a:ln>
                  <a:noFill/>
                </a:ln>
                <a:effectLst/>
                <a:latin typeface="Arial Unicode MS"/>
              </a:rPr>
              <a:t>Match</a:t>
            </a:r>
            <a:r>
              <a:rPr kumimoji="0" lang="en-US" altLang="en-US" sz="1700" b="0" i="0" u="none" strike="noStrike" cap="none" normalizeH="0" baseline="0" dirty="0">
                <a:ln>
                  <a:noFill/>
                </a:ln>
                <a:effectLst/>
              </a:rPr>
              <a:t> class, representing mutual interest.</a:t>
            </a: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Unicode MS"/>
              </a:rPr>
              <a:t>Match</a:t>
            </a:r>
            <a:r>
              <a:rPr kumimoji="0" lang="en-US" altLang="en-US" sz="1700" b="0" i="0" u="none" strike="noStrike" cap="none" normalizeH="0" baseline="0" dirty="0">
                <a:ln>
                  <a:noFill/>
                </a:ln>
                <a:effectLst/>
              </a:rPr>
              <a:t> initiates instances of the </a:t>
            </a:r>
            <a:r>
              <a:rPr kumimoji="0" lang="en-US" altLang="en-US" sz="1700" b="0" i="0" u="none" strike="noStrike" cap="none" normalizeH="0" baseline="0" dirty="0">
                <a:ln>
                  <a:noFill/>
                </a:ln>
                <a:effectLst/>
                <a:latin typeface="Arial Unicode MS"/>
              </a:rPr>
              <a:t>Message</a:t>
            </a:r>
            <a:r>
              <a:rPr kumimoji="0" lang="en-US" altLang="en-US" sz="1700" b="0" i="0" u="none" strike="noStrike" cap="none" normalizeH="0" baseline="0" dirty="0">
                <a:ln>
                  <a:noFill/>
                </a:ln>
                <a:effectLst/>
              </a:rPr>
              <a:t> class to allow communication.</a:t>
            </a:r>
          </a:p>
          <a:p>
            <a:pPr marL="0" marR="0" lvl="0" indent="0" defTabSz="914400" rtl="0" eaLnBrk="0" fontAlgn="base" latinLnBrk="0" hangingPunct="0">
              <a:spcBef>
                <a:spcPct val="0"/>
              </a:spcBef>
              <a:spcAft>
                <a:spcPts val="60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Database Handling</a:t>
            </a:r>
            <a:r>
              <a:rPr kumimoji="0" lang="en-US" altLang="en-US" sz="1700" b="0" i="0" u="none" strike="noStrike" cap="none" normalizeH="0" baseline="0" dirty="0">
                <a:ln>
                  <a:noFill/>
                </a:ln>
                <a:effectLst/>
                <a:latin typeface="Arial" panose="020B0604020202020204" pitchFamily="34" charset="0"/>
              </a:rPr>
              <a:t>: </a:t>
            </a:r>
            <a:r>
              <a:rPr kumimoji="0" lang="en-US" altLang="en-US" sz="1700" b="0" i="0" u="none" strike="noStrike" cap="none" normalizeH="0" baseline="0" dirty="0" err="1">
                <a:ln>
                  <a:noFill/>
                </a:ln>
                <a:effectLst/>
                <a:latin typeface="Arial Unicode MS"/>
              </a:rPr>
              <a:t>DatabaseHandler</a:t>
            </a:r>
            <a:r>
              <a:rPr kumimoji="0" lang="en-US" altLang="en-US" sz="1700" b="0" i="0" u="none" strike="noStrike" cap="none" normalizeH="0" baseline="0" dirty="0">
                <a:ln>
                  <a:noFill/>
                </a:ln>
                <a:effectLst/>
              </a:rPr>
              <a:t> manages CRUD operations for main entities, ensuring data persistence for users, job listings, and messages.</a:t>
            </a:r>
            <a:endParaRPr kumimoji="0" lang="en-US" altLang="en-US" sz="1700" b="0" i="0" u="none" strike="noStrike" cap="none" normalizeH="0" baseline="0" dirty="0">
              <a:ln>
                <a:noFill/>
              </a:ln>
              <a:effectLst/>
              <a:latin typeface="Arial" panose="020B0604020202020204" pitchFamily="34" charset="0"/>
            </a:endParaRPr>
          </a:p>
        </p:txBody>
      </p:sp>
      <p:sp>
        <p:nvSpPr>
          <p:cNvPr id="14" name="Rectangle 13">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rendering of game pieces tied together with a rope">
            <a:extLst>
              <a:ext uri="{FF2B5EF4-FFF2-40B4-BE49-F238E27FC236}">
                <a16:creationId xmlns:a16="http://schemas.microsoft.com/office/drawing/2014/main" id="{298F59D0-1EC0-D45E-7BA6-E2C4DE2243EC}"/>
              </a:ext>
            </a:extLst>
          </p:cNvPr>
          <p:cNvPicPr>
            <a:picLocks noChangeAspect="1"/>
          </p:cNvPicPr>
          <p:nvPr/>
        </p:nvPicPr>
        <p:blipFill>
          <a:blip r:embed="rId2"/>
          <a:srcRect r="25000"/>
          <a:stretch/>
        </p:blipFill>
        <p:spPr>
          <a:xfrm>
            <a:off x="8763000" y="-1800"/>
            <a:ext cx="3429000" cy="3429000"/>
          </a:xfrm>
          <a:prstGeom prst="rect">
            <a:avLst/>
          </a:prstGeom>
        </p:spPr>
      </p:pic>
      <p:sp>
        <p:nvSpPr>
          <p:cNvPr id="16" name="Rectangle 15">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4918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3" name="Rectangle 2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564E9ADE-A44B-F1A4-89B3-04985E747DC5}"/>
              </a:ext>
            </a:extLst>
          </p:cNvPr>
          <p:cNvSpPr>
            <a:spLocks noGrp="1"/>
          </p:cNvSpPr>
          <p:nvPr>
            <p:ph type="title"/>
          </p:nvPr>
        </p:nvSpPr>
        <p:spPr>
          <a:xfrm>
            <a:off x="777240" y="777240"/>
            <a:ext cx="3948953" cy="1812537"/>
          </a:xfrm>
        </p:spPr>
        <p:txBody>
          <a:bodyPr anchor="b">
            <a:normAutofit/>
          </a:bodyPr>
          <a:lstStyle/>
          <a:p>
            <a:r>
              <a:rPr lang="en-US" sz="4100"/>
              <a:t>Entity-Relationship Diagram</a:t>
            </a:r>
            <a:endParaRPr lang="en-IE" sz="4100"/>
          </a:p>
        </p:txBody>
      </p:sp>
      <p:sp>
        <p:nvSpPr>
          <p:cNvPr id="6" name="Rectangle 1">
            <a:extLst>
              <a:ext uri="{FF2B5EF4-FFF2-40B4-BE49-F238E27FC236}">
                <a16:creationId xmlns:a16="http://schemas.microsoft.com/office/drawing/2014/main" id="{B8B768DB-58C1-CEA7-BB99-BFAF6B40F4DC}"/>
              </a:ext>
            </a:extLst>
          </p:cNvPr>
          <p:cNvSpPr>
            <a:spLocks noGrp="1" noChangeArrowheads="1"/>
          </p:cNvSpPr>
          <p:nvPr>
            <p:ph idx="1"/>
          </p:nvPr>
        </p:nvSpPr>
        <p:spPr bwMode="auto">
          <a:xfrm>
            <a:off x="777240" y="2589777"/>
            <a:ext cx="3948953" cy="35871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effectLst/>
                <a:latin typeface="Arial" panose="020B0604020202020204" pitchFamily="34" charset="0"/>
              </a:rPr>
              <a:t>Overview</a:t>
            </a:r>
            <a:r>
              <a:rPr kumimoji="0" lang="en-US" altLang="en-US" b="0" i="0" u="none" strike="noStrike" cap="none" normalizeH="0" baseline="0">
                <a:ln>
                  <a:noFill/>
                </a:ln>
                <a:effectLst/>
                <a:latin typeface="Arial" panose="020B0604020202020204" pitchFamily="34" charset="0"/>
              </a:rPr>
              <a:t>: The CareerCupid Entity-Relationship Diagram (ERD) showcases the main tables in the database and their relationships, capturing the essential data structure for the app’s functionality. This ERD includes three tables: </a:t>
            </a:r>
            <a:r>
              <a:rPr kumimoji="0" lang="en-US" altLang="en-US" b="0" i="0" u="none" strike="noStrike" cap="none" normalizeH="0" baseline="0">
                <a:ln>
                  <a:noFill/>
                </a:ln>
                <a:effectLst/>
                <a:latin typeface="Arial Unicode MS"/>
              </a:rPr>
              <a:t>User</a:t>
            </a:r>
            <a:r>
              <a:rPr kumimoji="0" lang="en-US" altLang="en-US" b="0" i="0" u="none" strike="noStrike" cap="none" normalizeH="0" baseline="0">
                <a:ln>
                  <a:noFill/>
                </a:ln>
                <a:effectLst/>
              </a:rPr>
              <a:t>, </a:t>
            </a:r>
            <a:r>
              <a:rPr kumimoji="0" lang="en-US" altLang="en-US" b="0" i="0" u="none" strike="noStrike" cap="none" normalizeH="0" baseline="0">
                <a:ln>
                  <a:noFill/>
                </a:ln>
                <a:effectLst/>
                <a:latin typeface="Arial Unicode MS"/>
              </a:rPr>
              <a:t>JobListing</a:t>
            </a:r>
            <a:r>
              <a:rPr kumimoji="0" lang="en-US" altLang="en-US" b="0" i="0" u="none" strike="noStrike" cap="none" normalizeH="0" baseline="0">
                <a:ln>
                  <a:noFill/>
                </a:ln>
                <a:effectLst/>
              </a:rPr>
              <a:t>, and </a:t>
            </a:r>
            <a:r>
              <a:rPr kumimoji="0" lang="en-US" altLang="en-US" b="0" i="0" u="none" strike="noStrike" cap="none" normalizeH="0" baseline="0">
                <a:ln>
                  <a:noFill/>
                </a:ln>
                <a:effectLst/>
                <a:latin typeface="Arial Unicode MS"/>
              </a:rPr>
              <a:t>Match</a:t>
            </a:r>
            <a:r>
              <a:rPr kumimoji="0" lang="en-US" altLang="en-US" b="0" i="0" u="none" strike="noStrike" cap="none" normalizeH="0" baseline="0">
                <a:ln>
                  <a:noFill/>
                </a:ln>
                <a:effectLst/>
              </a:rPr>
              <a:t>, each playing a crucial role in supporting job seeker and employer interactions. </a:t>
            </a:r>
            <a:endParaRPr kumimoji="0" lang="en-US" altLang="en-US" b="0" i="0" u="none" strike="noStrike" cap="none" normalizeH="0" baseline="0">
              <a:ln>
                <a:noFill/>
              </a:ln>
              <a:effectLst/>
              <a:latin typeface="Arial" panose="020B0604020202020204" pitchFamily="34" charset="0"/>
            </a:endParaRPr>
          </a:p>
        </p:txBody>
      </p:sp>
      <p:sp>
        <p:nvSpPr>
          <p:cNvPr id="25" name="Rectangle 24">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906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0D7763D-9702-0459-2726-E636217E961A}"/>
              </a:ext>
            </a:extLst>
          </p:cNvPr>
          <p:cNvPicPr>
            <a:picLocks noChangeAspect="1"/>
          </p:cNvPicPr>
          <p:nvPr/>
        </p:nvPicPr>
        <p:blipFill>
          <a:blip r:embed="rId2"/>
          <a:stretch>
            <a:fillRect/>
          </a:stretch>
        </p:blipFill>
        <p:spPr>
          <a:xfrm>
            <a:off x="4823210" y="0"/>
            <a:ext cx="7365740" cy="6858000"/>
          </a:xfrm>
          <a:prstGeom prst="rect">
            <a:avLst/>
          </a:prstGeom>
        </p:spPr>
      </p:pic>
    </p:spTree>
    <p:extLst>
      <p:ext uri="{BB962C8B-B14F-4D97-AF65-F5344CB8AC3E}">
        <p14:creationId xmlns:p14="http://schemas.microsoft.com/office/powerpoint/2010/main" val="409769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 name="Rectangle 13">
            <a:extLst>
              <a:ext uri="{FF2B5EF4-FFF2-40B4-BE49-F238E27FC236}">
                <a16:creationId xmlns:a16="http://schemas.microsoft.com/office/drawing/2014/main" id="{90D7EAC5-EE4B-4594-AD71-59CBE3E8E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1D13186-FF48-7386-8C38-FDF13465D944}"/>
              </a:ext>
            </a:extLst>
          </p:cNvPr>
          <p:cNvSpPr>
            <a:spLocks noGrp="1"/>
          </p:cNvSpPr>
          <p:nvPr>
            <p:ph type="title"/>
          </p:nvPr>
        </p:nvSpPr>
        <p:spPr>
          <a:xfrm>
            <a:off x="777240" y="493988"/>
            <a:ext cx="3948953" cy="5817056"/>
          </a:xfrm>
        </p:spPr>
        <p:txBody>
          <a:bodyPr anchor="ctr">
            <a:normAutofit/>
          </a:bodyPr>
          <a:lstStyle/>
          <a:p>
            <a:r>
              <a:rPr lang="en-US" sz="4400">
                <a:solidFill>
                  <a:schemeClr val="bg1"/>
                </a:solidFill>
              </a:rPr>
              <a:t>Purpose of the App</a:t>
            </a:r>
            <a:endParaRPr lang="en-IE" sz="4400">
              <a:solidFill>
                <a:schemeClr val="bg1"/>
              </a:solidFill>
            </a:endParaRPr>
          </a:p>
        </p:txBody>
      </p:sp>
      <p:sp useBgFill="1">
        <p:nvSpPr>
          <p:cNvPr id="16" name="Rectangle 15">
            <a:extLst>
              <a:ext uri="{FF2B5EF4-FFF2-40B4-BE49-F238E27FC236}">
                <a16:creationId xmlns:a16="http://schemas.microsoft.com/office/drawing/2014/main" id="{46A7E952-C162-4E5A-9AD1-83F746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887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60D68122-5E1B-5A15-2617-F677545AEF68}"/>
              </a:ext>
            </a:extLst>
          </p:cNvPr>
          <p:cNvGraphicFramePr>
            <a:graphicFrameLocks noGrp="1"/>
          </p:cNvGraphicFramePr>
          <p:nvPr>
            <p:ph idx="1"/>
            <p:extLst>
              <p:ext uri="{D42A27DB-BD31-4B8C-83A1-F6EECF244321}">
                <p14:modId xmlns:p14="http://schemas.microsoft.com/office/powerpoint/2010/main" val="129877152"/>
              </p:ext>
            </p:extLst>
          </p:nvPr>
        </p:nvGraphicFramePr>
        <p:xfrm>
          <a:off x="6196083" y="866633"/>
          <a:ext cx="5124735" cy="5165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10687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6" name="Rectangle 5">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7" name="Rectangle 6">
            <a:extLst>
              <a:ext uri="{FF2B5EF4-FFF2-40B4-BE49-F238E27FC236}">
                <a16:creationId xmlns:a16="http://schemas.microsoft.com/office/drawing/2014/main" id="{5DB84597-3185-4C7A-A2CB-6413E167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0" name="Rectangle 9">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Empty desk and whiteboard">
            <a:extLst>
              <a:ext uri="{FF2B5EF4-FFF2-40B4-BE49-F238E27FC236}">
                <a16:creationId xmlns:a16="http://schemas.microsoft.com/office/drawing/2014/main" id="{ABE744A0-F7A0-01E9-1B2E-9F055A86BE06}"/>
              </a:ext>
            </a:extLst>
          </p:cNvPr>
          <p:cNvPicPr>
            <a:picLocks noChangeAspect="1"/>
          </p:cNvPicPr>
          <p:nvPr/>
        </p:nvPicPr>
        <p:blipFill>
          <a:blip r:embed="rId2">
            <a:alphaModFix/>
          </a:blip>
          <a:srcRect t="24967" r="1" b="1"/>
          <a:stretch/>
        </p:blipFill>
        <p:spPr>
          <a:xfrm>
            <a:off x="5355" y="10"/>
            <a:ext cx="12186645" cy="6857990"/>
          </a:xfrm>
          <a:prstGeom prst="rect">
            <a:avLst/>
          </a:prstGeom>
        </p:spPr>
      </p:pic>
      <p:sp>
        <p:nvSpPr>
          <p:cNvPr id="17" name="Rectangle 16">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4CA14-D8E5-D43F-FB10-EBE7BBF9B126}"/>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b="1">
                <a:solidFill>
                  <a:srgbClr val="FFFFFF"/>
                </a:solidFill>
              </a:rPr>
              <a:t>Table Explanations</a:t>
            </a:r>
            <a:r>
              <a:rPr lang="en-US" sz="6000">
                <a:solidFill>
                  <a:srgbClr val="FFFFFF"/>
                </a:solidFill>
              </a:rPr>
              <a:t>:</a:t>
            </a:r>
          </a:p>
        </p:txBody>
      </p:sp>
    </p:spTree>
    <p:extLst>
      <p:ext uri="{BB962C8B-B14F-4D97-AF65-F5344CB8AC3E}">
        <p14:creationId xmlns:p14="http://schemas.microsoft.com/office/powerpoint/2010/main" val="2908831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060FE94-EC70-CE53-3D4A-C8A08A79C01F}"/>
              </a:ext>
            </a:extLst>
          </p:cNvPr>
          <p:cNvSpPr>
            <a:spLocks noGrp="1"/>
          </p:cNvSpPr>
          <p:nvPr>
            <p:ph type="title"/>
          </p:nvPr>
        </p:nvSpPr>
        <p:spPr>
          <a:xfrm>
            <a:off x="777240" y="493988"/>
            <a:ext cx="10935886" cy="1921666"/>
          </a:xfrm>
        </p:spPr>
        <p:txBody>
          <a:bodyPr anchor="ctr">
            <a:normAutofit/>
          </a:bodyPr>
          <a:lstStyle/>
          <a:p>
            <a:r>
              <a:rPr lang="en-US" sz="4400"/>
              <a:t>User Table</a:t>
            </a:r>
            <a:endParaRPr lang="en-IE" sz="4400"/>
          </a:p>
        </p:txBody>
      </p:sp>
      <p:graphicFrame>
        <p:nvGraphicFramePr>
          <p:cNvPr id="6" name="Rectangle 1">
            <a:extLst>
              <a:ext uri="{FF2B5EF4-FFF2-40B4-BE49-F238E27FC236}">
                <a16:creationId xmlns:a16="http://schemas.microsoft.com/office/drawing/2014/main" id="{43249291-78A4-8BFD-03D8-7726BE5465DC}"/>
              </a:ext>
            </a:extLst>
          </p:cNvPr>
          <p:cNvGraphicFramePr>
            <a:graphicFrameLocks noGrp="1"/>
          </p:cNvGraphicFramePr>
          <p:nvPr>
            <p:ph idx="1"/>
            <p:extLst>
              <p:ext uri="{D42A27DB-BD31-4B8C-83A1-F6EECF244321}">
                <p14:modId xmlns:p14="http://schemas.microsoft.com/office/powerpoint/2010/main" val="2270236066"/>
              </p:ext>
            </p:extLst>
          </p:nvPr>
        </p:nvGraphicFramePr>
        <p:xfrm>
          <a:off x="777875" y="2743200"/>
          <a:ext cx="10636250" cy="343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211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5" name="Rectangle 14">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CDE44F2-085F-0B7F-BD17-E89832EB859D}"/>
              </a:ext>
            </a:extLst>
          </p:cNvPr>
          <p:cNvSpPr>
            <a:spLocks noGrp="1"/>
          </p:cNvSpPr>
          <p:nvPr>
            <p:ph type="title"/>
          </p:nvPr>
        </p:nvSpPr>
        <p:spPr>
          <a:xfrm>
            <a:off x="777240" y="493988"/>
            <a:ext cx="3948953" cy="5817056"/>
          </a:xfrm>
        </p:spPr>
        <p:txBody>
          <a:bodyPr anchor="ctr">
            <a:normAutofit/>
          </a:bodyPr>
          <a:lstStyle/>
          <a:p>
            <a:r>
              <a:rPr lang="en-US" sz="4400"/>
              <a:t>JobListing Table</a:t>
            </a:r>
            <a:endParaRPr lang="en-IE" sz="4400"/>
          </a:p>
        </p:txBody>
      </p:sp>
      <p:graphicFrame>
        <p:nvGraphicFramePr>
          <p:cNvPr id="16" name="Rectangle 1">
            <a:extLst>
              <a:ext uri="{FF2B5EF4-FFF2-40B4-BE49-F238E27FC236}">
                <a16:creationId xmlns:a16="http://schemas.microsoft.com/office/drawing/2014/main" id="{A6930CEB-73D7-8D41-0D46-AF4E26955A95}"/>
              </a:ext>
            </a:extLst>
          </p:cNvPr>
          <p:cNvGraphicFramePr>
            <a:graphicFrameLocks noGrp="1"/>
          </p:cNvGraphicFramePr>
          <p:nvPr>
            <p:ph idx="1"/>
            <p:extLst>
              <p:ext uri="{D42A27DB-BD31-4B8C-83A1-F6EECF244321}">
                <p14:modId xmlns:p14="http://schemas.microsoft.com/office/powerpoint/2010/main" val="3067691430"/>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08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5" name="Rectangle 14">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5CC6FF2F-A7E0-1019-B496-4F57EEF1381F}"/>
              </a:ext>
            </a:extLst>
          </p:cNvPr>
          <p:cNvSpPr>
            <a:spLocks noGrp="1"/>
          </p:cNvSpPr>
          <p:nvPr>
            <p:ph type="title"/>
          </p:nvPr>
        </p:nvSpPr>
        <p:spPr>
          <a:xfrm>
            <a:off x="777241" y="493988"/>
            <a:ext cx="5063120" cy="5817056"/>
          </a:xfrm>
        </p:spPr>
        <p:txBody>
          <a:bodyPr anchor="ctr">
            <a:normAutofit/>
          </a:bodyPr>
          <a:lstStyle/>
          <a:p>
            <a:r>
              <a:rPr lang="en-US" sz="4400" dirty="0"/>
              <a:t>Match Table</a:t>
            </a:r>
            <a:endParaRPr lang="en-IE" sz="4400" dirty="0"/>
          </a:p>
        </p:txBody>
      </p:sp>
      <p:graphicFrame>
        <p:nvGraphicFramePr>
          <p:cNvPr id="16" name="Rectangle 1">
            <a:extLst>
              <a:ext uri="{FF2B5EF4-FFF2-40B4-BE49-F238E27FC236}">
                <a16:creationId xmlns:a16="http://schemas.microsoft.com/office/drawing/2014/main" id="{A1EB6328-1353-38A0-F72B-2633C9242AFC}"/>
              </a:ext>
            </a:extLst>
          </p:cNvPr>
          <p:cNvGraphicFramePr>
            <a:graphicFrameLocks noGrp="1"/>
          </p:cNvGraphicFramePr>
          <p:nvPr>
            <p:ph idx="1"/>
            <p:extLst>
              <p:ext uri="{D42A27DB-BD31-4B8C-83A1-F6EECF244321}">
                <p14:modId xmlns:p14="http://schemas.microsoft.com/office/powerpoint/2010/main" val="1796295030"/>
              </p:ext>
            </p:extLst>
          </p:nvPr>
        </p:nvGraphicFramePr>
        <p:xfrm>
          <a:off x="6500190" y="493988"/>
          <a:ext cx="5379613" cy="581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23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7" name="Rectangle 16">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 name="Rectangle 13">
            <a:extLst>
              <a:ext uri="{FF2B5EF4-FFF2-40B4-BE49-F238E27FC236}">
                <a16:creationId xmlns:a16="http://schemas.microsoft.com/office/drawing/2014/main" id="{90D7EAC5-EE4B-4594-AD71-59CBE3E8E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FD03983-A1A7-4AC4-16BA-D83F28CF3CC4}"/>
              </a:ext>
            </a:extLst>
          </p:cNvPr>
          <p:cNvSpPr>
            <a:spLocks noGrp="1"/>
          </p:cNvSpPr>
          <p:nvPr>
            <p:ph type="title"/>
          </p:nvPr>
        </p:nvSpPr>
        <p:spPr>
          <a:xfrm>
            <a:off x="777240" y="493988"/>
            <a:ext cx="3948953" cy="5817056"/>
          </a:xfrm>
        </p:spPr>
        <p:txBody>
          <a:bodyPr anchor="ctr">
            <a:normAutofit/>
          </a:bodyPr>
          <a:lstStyle/>
          <a:p>
            <a:r>
              <a:rPr lang="en-US" sz="4400">
                <a:solidFill>
                  <a:schemeClr val="bg1"/>
                </a:solidFill>
              </a:rPr>
              <a:t>Main Features and Target Users</a:t>
            </a:r>
            <a:endParaRPr lang="en-IE" sz="4400">
              <a:solidFill>
                <a:schemeClr val="bg1"/>
              </a:solidFill>
            </a:endParaRPr>
          </a:p>
        </p:txBody>
      </p:sp>
      <p:sp useBgFill="1">
        <p:nvSpPr>
          <p:cNvPr id="16" name="Rectangle 15">
            <a:extLst>
              <a:ext uri="{FF2B5EF4-FFF2-40B4-BE49-F238E27FC236}">
                <a16:creationId xmlns:a16="http://schemas.microsoft.com/office/drawing/2014/main" id="{46A7E952-C162-4E5A-9AD1-83F746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887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Rectangle 1">
            <a:extLst>
              <a:ext uri="{FF2B5EF4-FFF2-40B4-BE49-F238E27FC236}">
                <a16:creationId xmlns:a16="http://schemas.microsoft.com/office/drawing/2014/main" id="{21664C15-71CD-97A7-0606-EEEEDD5DE311}"/>
              </a:ext>
            </a:extLst>
          </p:cNvPr>
          <p:cNvGraphicFramePr>
            <a:graphicFrameLocks noGrp="1"/>
          </p:cNvGraphicFramePr>
          <p:nvPr>
            <p:ph idx="1"/>
            <p:extLst>
              <p:ext uri="{D42A27DB-BD31-4B8C-83A1-F6EECF244321}">
                <p14:modId xmlns:p14="http://schemas.microsoft.com/office/powerpoint/2010/main" val="2750587084"/>
              </p:ext>
            </p:extLst>
          </p:nvPr>
        </p:nvGraphicFramePr>
        <p:xfrm>
          <a:off x="6196083" y="866633"/>
          <a:ext cx="5124735" cy="5165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337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4" name="Rectangle 13">
            <a:extLst>
              <a:ext uri="{FF2B5EF4-FFF2-40B4-BE49-F238E27FC236}">
                <a16:creationId xmlns:a16="http://schemas.microsoft.com/office/drawing/2014/main" id="{5DB84597-3185-4C7A-A2CB-6413E167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6" name="Rectangle 1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a:extLst>
              <a:ext uri="{FF2B5EF4-FFF2-40B4-BE49-F238E27FC236}">
                <a16:creationId xmlns:a16="http://schemas.microsoft.com/office/drawing/2014/main" id="{1B1C0CBD-D249-18FD-1B86-EAF2295C8A72}"/>
              </a:ext>
            </a:extLst>
          </p:cNvPr>
          <p:cNvPicPr>
            <a:picLocks noGrp="1" noChangeAspect="1"/>
          </p:cNvPicPr>
          <p:nvPr>
            <p:ph idx="1"/>
          </p:nvPr>
        </p:nvPicPr>
        <p:blipFill>
          <a:blip r:embed="rId2">
            <a:alphaModFix/>
          </a:blip>
          <a:srcRect b="44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A8AD63-DBBD-7649-977B-B0A688AFB9CA}"/>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Use Case Diagram</a:t>
            </a:r>
          </a:p>
        </p:txBody>
      </p:sp>
    </p:spTree>
    <p:extLst>
      <p:ext uri="{BB962C8B-B14F-4D97-AF65-F5344CB8AC3E}">
        <p14:creationId xmlns:p14="http://schemas.microsoft.com/office/powerpoint/2010/main" val="328366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7D09C20-1DA2-AA00-0A12-D21AC28A619E}"/>
              </a:ext>
            </a:extLst>
          </p:cNvPr>
          <p:cNvSpPr>
            <a:spLocks noGrp="1"/>
          </p:cNvSpPr>
          <p:nvPr>
            <p:ph type="title"/>
          </p:nvPr>
        </p:nvSpPr>
        <p:spPr>
          <a:xfrm>
            <a:off x="777240" y="493988"/>
            <a:ext cx="10935886" cy="1921666"/>
          </a:xfrm>
        </p:spPr>
        <p:txBody>
          <a:bodyPr anchor="ctr">
            <a:normAutofit/>
          </a:bodyPr>
          <a:lstStyle/>
          <a:p>
            <a:r>
              <a:rPr lang="en-US" sz="4400"/>
              <a:t>Use case descriptions</a:t>
            </a:r>
            <a:endParaRPr lang="en-IE" sz="4400"/>
          </a:p>
        </p:txBody>
      </p:sp>
      <p:graphicFrame>
        <p:nvGraphicFramePr>
          <p:cNvPr id="5" name="Content Placeholder 2">
            <a:extLst>
              <a:ext uri="{FF2B5EF4-FFF2-40B4-BE49-F238E27FC236}">
                <a16:creationId xmlns:a16="http://schemas.microsoft.com/office/drawing/2014/main" id="{82ED2C3D-EE86-3131-06A1-9C9AE18584E4}"/>
              </a:ext>
            </a:extLst>
          </p:cNvPr>
          <p:cNvGraphicFramePr>
            <a:graphicFrameLocks noGrp="1"/>
          </p:cNvGraphicFramePr>
          <p:nvPr>
            <p:ph idx="1"/>
            <p:extLst>
              <p:ext uri="{D42A27DB-BD31-4B8C-83A1-F6EECF244321}">
                <p14:modId xmlns:p14="http://schemas.microsoft.com/office/powerpoint/2010/main" val="1208916155"/>
              </p:ext>
            </p:extLst>
          </p:nvPr>
        </p:nvGraphicFramePr>
        <p:xfrm>
          <a:off x="777875" y="2743200"/>
          <a:ext cx="10636250" cy="343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75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3" name="Rectangle 12">
            <a:extLst>
              <a:ext uri="{FF2B5EF4-FFF2-40B4-BE49-F238E27FC236}">
                <a16:creationId xmlns:a16="http://schemas.microsoft.com/office/drawing/2014/main" id="{5DB84597-3185-4C7A-A2CB-6413E167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5" name="Rectangle 14">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3D abstract blue and gold cube illustration">
            <a:extLst>
              <a:ext uri="{FF2B5EF4-FFF2-40B4-BE49-F238E27FC236}">
                <a16:creationId xmlns:a16="http://schemas.microsoft.com/office/drawing/2014/main" id="{6EB32458-B186-D576-83B2-6581B73360BC}"/>
              </a:ext>
            </a:extLst>
          </p:cNvPr>
          <p:cNvPicPr>
            <a:picLocks noChangeAspect="1"/>
          </p:cNvPicPr>
          <p:nvPr/>
        </p:nvPicPr>
        <p:blipFill>
          <a:blip r:embed="rId2">
            <a:alphaModFix/>
          </a:blip>
          <a:srcRect b="625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E86988-89A5-DAEA-A112-773C2D16A5EF}"/>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Screen flow and mockups</a:t>
            </a:r>
          </a:p>
        </p:txBody>
      </p:sp>
    </p:spTree>
    <p:extLst>
      <p:ext uri="{BB962C8B-B14F-4D97-AF65-F5344CB8AC3E}">
        <p14:creationId xmlns:p14="http://schemas.microsoft.com/office/powerpoint/2010/main" val="352824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Mobile device with apps">
            <a:extLst>
              <a:ext uri="{FF2B5EF4-FFF2-40B4-BE49-F238E27FC236}">
                <a16:creationId xmlns:a16="http://schemas.microsoft.com/office/drawing/2014/main" id="{4888F555-3200-D941-81E5-FF208882EF88}"/>
              </a:ext>
            </a:extLst>
          </p:cNvPr>
          <p:cNvPicPr>
            <a:picLocks noChangeAspect="1"/>
          </p:cNvPicPr>
          <p:nvPr/>
        </p:nvPicPr>
        <p:blipFill>
          <a:blip r:embed="rId2">
            <a:alphaModFix/>
          </a:blip>
          <a:srcRect/>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6D821-9A36-AD93-AB80-AF7DB17E3CBF}"/>
              </a:ext>
            </a:extLst>
          </p:cNvPr>
          <p:cNvSpPr>
            <a:spLocks noGrp="1"/>
          </p:cNvSpPr>
          <p:nvPr>
            <p:ph type="ctrTitle"/>
          </p:nvPr>
        </p:nvSpPr>
        <p:spPr>
          <a:xfrm>
            <a:off x="777240" y="3688205"/>
            <a:ext cx="8731683" cy="1236943"/>
          </a:xfrm>
        </p:spPr>
        <p:txBody>
          <a:bodyPr anchor="b">
            <a:normAutofit/>
          </a:bodyPr>
          <a:lstStyle/>
          <a:p>
            <a:pPr algn="l"/>
            <a:r>
              <a:rPr lang="en-GB" sz="2400">
                <a:solidFill>
                  <a:srgbClr val="FFFFFF"/>
                </a:solidFill>
              </a:rPr>
              <a:t>CareerCupid's main screens are designed for a simple, intuitive experience. Users can swipe through profiles, view details, connect upon mutual interest, and communicate directly within the app. </a:t>
            </a:r>
            <a:endParaRPr lang="en-IE" sz="2400">
              <a:solidFill>
                <a:srgbClr val="FFFFFF"/>
              </a:solidFill>
            </a:endParaRPr>
          </a:p>
        </p:txBody>
      </p:sp>
      <p:sp>
        <p:nvSpPr>
          <p:cNvPr id="3" name="Subtitle 2">
            <a:extLst>
              <a:ext uri="{FF2B5EF4-FFF2-40B4-BE49-F238E27FC236}">
                <a16:creationId xmlns:a16="http://schemas.microsoft.com/office/drawing/2014/main" id="{C52F3CFA-2F58-EBAC-68B1-A65937F6A18C}"/>
              </a:ext>
            </a:extLst>
          </p:cNvPr>
          <p:cNvSpPr>
            <a:spLocks noGrp="1"/>
          </p:cNvSpPr>
          <p:nvPr>
            <p:ph type="subTitle" idx="1"/>
          </p:nvPr>
        </p:nvSpPr>
        <p:spPr>
          <a:xfrm>
            <a:off x="777240" y="5121835"/>
            <a:ext cx="8731683" cy="615577"/>
          </a:xfrm>
        </p:spPr>
        <p:txBody>
          <a:bodyPr anchor="t">
            <a:normAutofit/>
          </a:bodyPr>
          <a:lstStyle/>
          <a:p>
            <a:pPr algn="l"/>
            <a:r>
              <a:rPr lang="en-GB" sz="2200">
                <a:solidFill>
                  <a:srgbClr val="FFFFFF"/>
                </a:solidFill>
              </a:rPr>
              <a:t>Here’s a flow overview and a look at each screen.</a:t>
            </a:r>
            <a:endParaRPr lang="en-IE" sz="2200">
              <a:solidFill>
                <a:srgbClr val="FFFFFF"/>
              </a:solidFill>
            </a:endParaRPr>
          </a:p>
        </p:txBody>
      </p:sp>
    </p:spTree>
    <p:extLst>
      <p:ext uri="{BB962C8B-B14F-4D97-AF65-F5344CB8AC3E}">
        <p14:creationId xmlns:p14="http://schemas.microsoft.com/office/powerpoint/2010/main" val="230533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5" name="Rectangle 14">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7" name="Rectangle 16">
            <a:extLst>
              <a:ext uri="{FF2B5EF4-FFF2-40B4-BE49-F238E27FC236}">
                <a16:creationId xmlns:a16="http://schemas.microsoft.com/office/drawing/2014/main" id="{5DB84597-3185-4C7A-A2CB-6413E167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9" name="Rectangle 1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1" name="Rectangle 2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DD48949A-320D-C9B2-689E-2349843AE43D}"/>
              </a:ext>
            </a:extLst>
          </p:cNvPr>
          <p:cNvSpPr>
            <a:spLocks noGrp="1"/>
          </p:cNvSpPr>
          <p:nvPr>
            <p:ph type="title"/>
          </p:nvPr>
        </p:nvSpPr>
        <p:spPr>
          <a:xfrm>
            <a:off x="777240" y="777240"/>
            <a:ext cx="4459295" cy="1812537"/>
          </a:xfrm>
        </p:spPr>
        <p:txBody>
          <a:bodyPr vert="horz" lIns="91440" tIns="45720" rIns="91440" bIns="45720" rtlCol="0" anchor="b">
            <a:normAutofit/>
          </a:bodyPr>
          <a:lstStyle/>
          <a:p>
            <a:r>
              <a:rPr lang="en-US" sz="4400"/>
              <a:t>Home / Swipe Screen</a:t>
            </a:r>
          </a:p>
        </p:txBody>
      </p:sp>
      <p:sp>
        <p:nvSpPr>
          <p:cNvPr id="4" name="Text Placeholder 3">
            <a:extLst>
              <a:ext uri="{FF2B5EF4-FFF2-40B4-BE49-F238E27FC236}">
                <a16:creationId xmlns:a16="http://schemas.microsoft.com/office/drawing/2014/main" id="{65CB0E78-07F9-F82C-3284-F06B93DB1231}"/>
              </a:ext>
            </a:extLst>
          </p:cNvPr>
          <p:cNvSpPr>
            <a:spLocks noGrp="1"/>
          </p:cNvSpPr>
          <p:nvPr>
            <p:ph type="body" sz="half" idx="2"/>
          </p:nvPr>
        </p:nvSpPr>
        <p:spPr>
          <a:xfrm>
            <a:off x="777240" y="2786743"/>
            <a:ext cx="4459295" cy="3390220"/>
          </a:xfrm>
        </p:spPr>
        <p:txBody>
          <a:bodyPr vert="horz" lIns="91440" tIns="45720" rIns="91440" bIns="45720" rtlCol="0" anchor="t">
            <a:normAutofit/>
          </a:bodyPr>
          <a:lstStyle/>
          <a:p>
            <a:pPr indent="-228600">
              <a:buFont typeface="Arial" panose="020B0604020202020204" pitchFamily="34" charset="0"/>
              <a:buChar char="•"/>
            </a:pPr>
            <a:r>
              <a:rPr lang="en-US" dirty="0"/>
              <a:t>This is the main screen where users swipe through profiles. They swipe right to like a job or candidate and left to pass. Clicking on a profile brings up the detailed profile view.</a:t>
            </a:r>
          </a:p>
        </p:txBody>
      </p:sp>
      <p:sp>
        <p:nvSpPr>
          <p:cNvPr id="23" name="Rectangle 22">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88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AA6FF5D4-A69E-6EC6-6336-DA62CFAD2470}"/>
              </a:ext>
            </a:extLst>
          </p:cNvPr>
          <p:cNvPicPr>
            <a:picLocks noGrp="1" noChangeAspect="1"/>
          </p:cNvPicPr>
          <p:nvPr>
            <p:ph type="pic" idx="1"/>
          </p:nvPr>
        </p:nvPicPr>
        <p:blipFill>
          <a:blip r:embed="rId2"/>
          <a:srcRect t="9785" b="18965"/>
          <a:stretch/>
        </p:blipFill>
        <p:spPr>
          <a:xfrm>
            <a:off x="5821119" y="493987"/>
            <a:ext cx="5888959" cy="5888959"/>
          </a:xfrm>
          <a:prstGeom prst="rect">
            <a:avLst/>
          </a:prstGeom>
        </p:spPr>
      </p:pic>
    </p:spTree>
    <p:extLst>
      <p:ext uri="{BB962C8B-B14F-4D97-AF65-F5344CB8AC3E}">
        <p14:creationId xmlns:p14="http://schemas.microsoft.com/office/powerpoint/2010/main" val="348968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4" name="Rectangle 33">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36" name="Rectangle 35">
            <a:extLst>
              <a:ext uri="{FF2B5EF4-FFF2-40B4-BE49-F238E27FC236}">
                <a16:creationId xmlns:a16="http://schemas.microsoft.com/office/drawing/2014/main" id="{3CE74505-85B7-4C6D-8066-30E306CB8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38" name="Rectangle 37">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40" name="Rectangle 39">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CF9FCD07-224B-DB07-C71F-EBF19CD4C1AA}"/>
              </a:ext>
            </a:extLst>
          </p:cNvPr>
          <p:cNvSpPr>
            <a:spLocks noGrp="1"/>
          </p:cNvSpPr>
          <p:nvPr>
            <p:ph type="title"/>
          </p:nvPr>
        </p:nvSpPr>
        <p:spPr>
          <a:xfrm>
            <a:off x="777240" y="777240"/>
            <a:ext cx="3948953" cy="1812537"/>
          </a:xfrm>
        </p:spPr>
        <p:txBody>
          <a:bodyPr vert="horz" lIns="91440" tIns="45720" rIns="91440" bIns="45720" rtlCol="0" anchor="b">
            <a:normAutofit/>
          </a:bodyPr>
          <a:lstStyle/>
          <a:p>
            <a:r>
              <a:rPr lang="en-US" sz="4400"/>
              <a:t>Detailed Profile Screen</a:t>
            </a:r>
          </a:p>
        </p:txBody>
      </p:sp>
      <p:sp>
        <p:nvSpPr>
          <p:cNvPr id="4" name="Text Placeholder 3">
            <a:extLst>
              <a:ext uri="{FF2B5EF4-FFF2-40B4-BE49-F238E27FC236}">
                <a16:creationId xmlns:a16="http://schemas.microsoft.com/office/drawing/2014/main" id="{26D09FB4-8727-A730-24BD-7E5FF370D316}"/>
              </a:ext>
            </a:extLst>
          </p:cNvPr>
          <p:cNvSpPr>
            <a:spLocks noGrp="1"/>
          </p:cNvSpPr>
          <p:nvPr>
            <p:ph type="body" sz="half" idx="2"/>
          </p:nvPr>
        </p:nvSpPr>
        <p:spPr>
          <a:xfrm>
            <a:off x="777240" y="2786743"/>
            <a:ext cx="3948953" cy="3390220"/>
          </a:xfrm>
        </p:spPr>
        <p:txBody>
          <a:bodyPr vert="horz" lIns="91440" tIns="45720" rIns="91440" bIns="45720" rtlCol="0" anchor="t">
            <a:normAutofit/>
          </a:bodyPr>
          <a:lstStyle/>
          <a:p>
            <a:pPr indent="-228600">
              <a:buFont typeface="Arial" panose="020B0604020202020204" pitchFamily="34" charset="0"/>
              <a:buChar char="•"/>
            </a:pPr>
            <a:r>
              <a:rPr lang="en-US"/>
              <a:t>The Detailed Profile Screen provides more information about a job or candidate. Users can swipe right to show interest or left to pass directly from this screen.</a:t>
            </a:r>
          </a:p>
        </p:txBody>
      </p:sp>
      <p:sp>
        <p:nvSpPr>
          <p:cNvPr id="42" name="Rectangle 41">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906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a:extLst>
              <a:ext uri="{FF2B5EF4-FFF2-40B4-BE49-F238E27FC236}">
                <a16:creationId xmlns:a16="http://schemas.microsoft.com/office/drawing/2014/main" id="{2FB2369F-C99F-2312-8AAF-AE36B9BD5162}"/>
              </a:ext>
            </a:extLst>
          </p:cNvPr>
          <p:cNvPicPr>
            <a:picLocks noGrp="1" noChangeAspect="1"/>
          </p:cNvPicPr>
          <p:nvPr>
            <p:ph type="pic" idx="1"/>
          </p:nvPr>
        </p:nvPicPr>
        <p:blipFill>
          <a:blip r:embed="rId2"/>
          <a:srcRect l="1377" t="10782" r="-1376" b="-3951"/>
          <a:stretch/>
        </p:blipFill>
        <p:spPr>
          <a:xfrm>
            <a:off x="5824165" y="493987"/>
            <a:ext cx="5974545" cy="6132955"/>
          </a:xfrm>
          <a:prstGeom prst="rect">
            <a:avLst/>
          </a:prstGeom>
        </p:spPr>
      </p:pic>
    </p:spTree>
    <p:extLst>
      <p:ext uri="{BB962C8B-B14F-4D97-AF65-F5344CB8AC3E}">
        <p14:creationId xmlns:p14="http://schemas.microsoft.com/office/powerpoint/2010/main" val="2245646610"/>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otalTime>250</TotalTime>
  <Words>1571</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Unicode MS</vt:lpstr>
      <vt:lpstr>AvenirNext LT Pro Medium</vt:lpstr>
      <vt:lpstr>Calibri</vt:lpstr>
      <vt:lpstr>Gill Sans Nova</vt:lpstr>
      <vt:lpstr>CelebrationVTI</vt:lpstr>
      <vt:lpstr>CareerCupid</vt:lpstr>
      <vt:lpstr>Purpose of the App</vt:lpstr>
      <vt:lpstr>Main Features and Target Users</vt:lpstr>
      <vt:lpstr>Use Case Diagram</vt:lpstr>
      <vt:lpstr>Use case descriptions</vt:lpstr>
      <vt:lpstr>Screen flow and mockups</vt:lpstr>
      <vt:lpstr>CareerCupid's main screens are designed for a simple, intuitive experience. Users can swipe through profiles, view details, connect upon mutual interest, and communicate directly within the app. </vt:lpstr>
      <vt:lpstr>Home / Swipe Screen</vt:lpstr>
      <vt:lpstr>Detailed Profile Screen</vt:lpstr>
      <vt:lpstr>Match Screen</vt:lpstr>
      <vt:lpstr>Chat Screen</vt:lpstr>
      <vt:lpstr>Edit Profile Screen</vt:lpstr>
      <vt:lpstr>Class Diagram </vt:lpstr>
      <vt:lpstr>Class Diagram Overview</vt:lpstr>
      <vt:lpstr>User and Inherited Classes (JobSeeker and Employer)</vt:lpstr>
      <vt:lpstr>JobListing and Match Classes</vt:lpstr>
      <vt:lpstr>Message and DatabaseHandler Classes</vt:lpstr>
      <vt:lpstr>Relationships and Interactions</vt:lpstr>
      <vt:lpstr>Entity-Relationship Diagram</vt:lpstr>
      <vt:lpstr>Table Explanations:</vt:lpstr>
      <vt:lpstr>User Table</vt:lpstr>
      <vt:lpstr>JobListing Table</vt:lpstr>
      <vt:lpstr>Match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Tank Drain</dc:creator>
  <cp:lastModifiedBy>Tank Drain</cp:lastModifiedBy>
  <cp:revision>1</cp:revision>
  <dcterms:created xsi:type="dcterms:W3CDTF">2024-11-09T17:21:24Z</dcterms:created>
  <dcterms:modified xsi:type="dcterms:W3CDTF">2024-11-11T15:05:34Z</dcterms:modified>
</cp:coreProperties>
</file>