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59" r:id="rId5"/>
    <p:sldId id="263" r:id="rId6"/>
    <p:sldId id="264" r:id="rId7"/>
    <p:sldId id="262" r:id="rId8"/>
    <p:sldId id="260" r:id="rId9"/>
    <p:sldId id="271" r:id="rId10"/>
    <p:sldId id="270" r:id="rId11"/>
    <p:sldId id="272" r:id="rId12"/>
    <p:sldId id="273" r:id="rId13"/>
    <p:sldId id="274" r:id="rId14"/>
    <p:sldId id="265" r:id="rId15"/>
    <p:sldId id="266" r:id="rId16"/>
    <p:sldId id="267" r:id="rId17"/>
    <p:sldId id="268" r:id="rId18"/>
    <p:sldId id="261" r:id="rId19"/>
    <p:sldId id="269" r:id="rId20"/>
  </p:sldIdLst>
  <p:sldSz cx="12192000" cy="6858000"/>
  <p:notesSz cx="6858000" cy="9144000"/>
  <p:embeddedFontLst>
    <p:embeddedFont>
      <p:font typeface="Lato" panose="020F0502020204030203" pitchFamily="34" charset="0"/>
      <p:regular r:id="rId22"/>
      <p:bold r:id="rId23"/>
      <p:italic r:id="rId24"/>
      <p:boldItalic r:id="rId25"/>
    </p:embeddedFont>
    <p:embeddedFont>
      <p:font typeface="Raleway"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440F6-3C38-EF41-AED7-36355CF437A7}" v="9" dt="2024-11-22T16:42:49.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17"/>
    <p:restoredTop sz="94665"/>
  </p:normalViewPr>
  <p:slideViewPr>
    <p:cSldViewPr snapToGrid="0">
      <p:cViewPr varScale="1">
        <p:scale>
          <a:sx n="85" d="100"/>
          <a:sy n="85" d="100"/>
        </p:scale>
        <p:origin x="184" y="12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21431136 Daniel Carson" userId="a594e771-16ad-4758-a5c5-273637affbb8" providerId="ADAL" clId="{01D440F6-3C38-EF41-AED7-36355CF437A7}"/>
    <pc:docChg chg="undo custSel addSld modSld sldOrd">
      <pc:chgData name="C21431136 Daniel Carson" userId="a594e771-16ad-4758-a5c5-273637affbb8" providerId="ADAL" clId="{01D440F6-3C38-EF41-AED7-36355CF437A7}" dt="2024-11-22T16:48:29.960" v="2165" actId="20577"/>
      <pc:docMkLst>
        <pc:docMk/>
      </pc:docMkLst>
      <pc:sldChg chg="modSp mod">
        <pc:chgData name="C21431136 Daniel Carson" userId="a594e771-16ad-4758-a5c5-273637affbb8" providerId="ADAL" clId="{01D440F6-3C38-EF41-AED7-36355CF437A7}" dt="2024-11-22T16:46:55.292" v="2051" actId="20577"/>
        <pc:sldMkLst>
          <pc:docMk/>
          <pc:sldMk cId="0" sldId="258"/>
        </pc:sldMkLst>
        <pc:spChg chg="mod">
          <ac:chgData name="C21431136 Daniel Carson" userId="a594e771-16ad-4758-a5c5-273637affbb8" providerId="ADAL" clId="{01D440F6-3C38-EF41-AED7-36355CF437A7}" dt="2024-11-22T16:46:55.292" v="2051" actId="20577"/>
          <ac:spMkLst>
            <pc:docMk/>
            <pc:sldMk cId="0" sldId="258"/>
            <ac:spMk id="95" creationId="{00000000-0000-0000-0000-000000000000}"/>
          </ac:spMkLst>
        </pc:spChg>
        <pc:picChg chg="mod">
          <ac:chgData name="C21431136 Daniel Carson" userId="a594e771-16ad-4758-a5c5-273637affbb8" providerId="ADAL" clId="{01D440F6-3C38-EF41-AED7-36355CF437A7}" dt="2024-11-22T15:58:55.776" v="29" actId="14100"/>
          <ac:picMkLst>
            <pc:docMk/>
            <pc:sldMk cId="0" sldId="258"/>
            <ac:picMk id="7" creationId="{4C9795D6-1C5A-7553-3EAE-A1747A02527E}"/>
          </ac:picMkLst>
        </pc:picChg>
      </pc:sldChg>
      <pc:sldChg chg="modSp mod">
        <pc:chgData name="C21431136 Daniel Carson" userId="a594e771-16ad-4758-a5c5-273637affbb8" providerId="ADAL" clId="{01D440F6-3C38-EF41-AED7-36355CF437A7}" dt="2024-11-22T16:36:45.742" v="855" actId="20577"/>
        <pc:sldMkLst>
          <pc:docMk/>
          <pc:sldMk cId="0" sldId="260"/>
        </pc:sldMkLst>
        <pc:spChg chg="mod">
          <ac:chgData name="C21431136 Daniel Carson" userId="a594e771-16ad-4758-a5c5-273637affbb8" providerId="ADAL" clId="{01D440F6-3C38-EF41-AED7-36355CF437A7}" dt="2024-11-22T16:36:45.742" v="855" actId="20577"/>
          <ac:spMkLst>
            <pc:docMk/>
            <pc:sldMk cId="0" sldId="260"/>
            <ac:spMk id="110" creationId="{00000000-0000-0000-0000-000000000000}"/>
          </ac:spMkLst>
        </pc:spChg>
        <pc:spChg chg="mod">
          <ac:chgData name="C21431136 Daniel Carson" userId="a594e771-16ad-4758-a5c5-273637affbb8" providerId="ADAL" clId="{01D440F6-3C38-EF41-AED7-36355CF437A7}" dt="2024-11-22T16:34:20.734" v="779" actId="20577"/>
          <ac:spMkLst>
            <pc:docMk/>
            <pc:sldMk cId="0" sldId="260"/>
            <ac:spMk id="111" creationId="{00000000-0000-0000-0000-000000000000}"/>
          </ac:spMkLst>
        </pc:spChg>
      </pc:sldChg>
      <pc:sldChg chg="addSp delSp modSp mod">
        <pc:chgData name="C21431136 Daniel Carson" userId="a594e771-16ad-4758-a5c5-273637affbb8" providerId="ADAL" clId="{01D440F6-3C38-EF41-AED7-36355CF437A7}" dt="2024-11-22T12:09:35.225" v="23" actId="1076"/>
        <pc:sldMkLst>
          <pc:docMk/>
          <pc:sldMk cId="0" sldId="261"/>
        </pc:sldMkLst>
        <pc:spChg chg="add del">
          <ac:chgData name="C21431136 Daniel Carson" userId="a594e771-16ad-4758-a5c5-273637affbb8" providerId="ADAL" clId="{01D440F6-3C38-EF41-AED7-36355CF437A7}" dt="2024-11-22T12:00:13.045" v="1" actId="22"/>
          <ac:spMkLst>
            <pc:docMk/>
            <pc:sldMk cId="0" sldId="261"/>
            <ac:spMk id="3" creationId="{E1964458-D1A9-372B-789F-F8F2D296AB4A}"/>
          </ac:spMkLst>
        </pc:spChg>
        <pc:spChg chg="del mod">
          <ac:chgData name="C21431136 Daniel Carson" userId="a594e771-16ad-4758-a5c5-273637affbb8" providerId="ADAL" clId="{01D440F6-3C38-EF41-AED7-36355CF437A7}" dt="2024-11-22T12:09:33.926" v="22" actId="21"/>
          <ac:spMkLst>
            <pc:docMk/>
            <pc:sldMk cId="0" sldId="261"/>
            <ac:spMk id="118" creationId="{00000000-0000-0000-0000-000000000000}"/>
          </ac:spMkLst>
        </pc:spChg>
        <pc:picChg chg="add mod">
          <ac:chgData name="C21431136 Daniel Carson" userId="a594e771-16ad-4758-a5c5-273637affbb8" providerId="ADAL" clId="{01D440F6-3C38-EF41-AED7-36355CF437A7}" dt="2024-11-22T12:09:35.225" v="23" actId="1076"/>
          <ac:picMkLst>
            <pc:docMk/>
            <pc:sldMk cId="0" sldId="261"/>
            <ac:picMk id="5" creationId="{B41D0D44-525E-F231-5088-8B04B6529478}"/>
          </ac:picMkLst>
        </pc:picChg>
      </pc:sldChg>
      <pc:sldChg chg="addSp delSp modSp mod">
        <pc:chgData name="C21431136 Daniel Carson" userId="a594e771-16ad-4758-a5c5-273637affbb8" providerId="ADAL" clId="{01D440F6-3C38-EF41-AED7-36355CF437A7}" dt="2024-11-22T16:04:25.590" v="58" actId="1076"/>
        <pc:sldMkLst>
          <pc:docMk/>
          <pc:sldMk cId="258013306" sldId="262"/>
        </pc:sldMkLst>
        <pc:spChg chg="mod">
          <ac:chgData name="C21431136 Daniel Carson" userId="a594e771-16ad-4758-a5c5-273637affbb8" providerId="ADAL" clId="{01D440F6-3C38-EF41-AED7-36355CF437A7}" dt="2024-11-22T16:03:32.163" v="52" actId="20577"/>
          <ac:spMkLst>
            <pc:docMk/>
            <pc:sldMk cId="258013306" sldId="262"/>
            <ac:spMk id="102" creationId="{81360A62-E088-7F81-0D92-456FA1D4743A}"/>
          </ac:spMkLst>
        </pc:spChg>
        <pc:spChg chg="del mod">
          <ac:chgData name="C21431136 Daniel Carson" userId="a594e771-16ad-4758-a5c5-273637affbb8" providerId="ADAL" clId="{01D440F6-3C38-EF41-AED7-36355CF437A7}" dt="2024-11-22T16:03:53.555" v="54" actId="478"/>
          <ac:spMkLst>
            <pc:docMk/>
            <pc:sldMk cId="258013306" sldId="262"/>
            <ac:spMk id="103" creationId="{9582652A-77DF-0E23-8D3F-A670B2E643C9}"/>
          </ac:spMkLst>
        </pc:spChg>
        <pc:picChg chg="add mod">
          <ac:chgData name="C21431136 Daniel Carson" userId="a594e771-16ad-4758-a5c5-273637affbb8" providerId="ADAL" clId="{01D440F6-3C38-EF41-AED7-36355CF437A7}" dt="2024-11-22T16:04:25.590" v="58" actId="1076"/>
          <ac:picMkLst>
            <pc:docMk/>
            <pc:sldMk cId="258013306" sldId="262"/>
            <ac:picMk id="3" creationId="{72143A47-2C3D-90EB-8102-E3284C9B0D21}"/>
          </ac:picMkLst>
        </pc:picChg>
      </pc:sldChg>
      <pc:sldChg chg="delSp modSp add mod">
        <pc:chgData name="C21431136 Daniel Carson" userId="a594e771-16ad-4758-a5c5-273637affbb8" providerId="ADAL" clId="{01D440F6-3C38-EF41-AED7-36355CF437A7}" dt="2024-11-22T15:57:43.374" v="28" actId="20577"/>
        <pc:sldMkLst>
          <pc:docMk/>
          <pc:sldMk cId="1894392178" sldId="269"/>
        </pc:sldMkLst>
        <pc:spChg chg="mod">
          <ac:chgData name="C21431136 Daniel Carson" userId="a594e771-16ad-4758-a5c5-273637affbb8" providerId="ADAL" clId="{01D440F6-3C38-EF41-AED7-36355CF437A7}" dt="2024-11-22T12:08:02.814" v="17" actId="20577"/>
          <ac:spMkLst>
            <pc:docMk/>
            <pc:sldMk cId="1894392178" sldId="269"/>
            <ac:spMk id="117" creationId="{039BAE05-D105-5C24-0683-896B2385D411}"/>
          </ac:spMkLst>
        </pc:spChg>
        <pc:spChg chg="mod">
          <ac:chgData name="C21431136 Daniel Carson" userId="a594e771-16ad-4758-a5c5-273637affbb8" providerId="ADAL" clId="{01D440F6-3C38-EF41-AED7-36355CF437A7}" dt="2024-11-22T15:57:43.374" v="28" actId="20577"/>
          <ac:spMkLst>
            <pc:docMk/>
            <pc:sldMk cId="1894392178" sldId="269"/>
            <ac:spMk id="118" creationId="{4DBF7169-F342-BBB0-4BB0-B818FA2797C1}"/>
          </ac:spMkLst>
        </pc:spChg>
        <pc:picChg chg="del">
          <ac:chgData name="C21431136 Daniel Carson" userId="a594e771-16ad-4758-a5c5-273637affbb8" providerId="ADAL" clId="{01D440F6-3C38-EF41-AED7-36355CF437A7}" dt="2024-11-22T12:07:40.159" v="8" actId="478"/>
          <ac:picMkLst>
            <pc:docMk/>
            <pc:sldMk cId="1894392178" sldId="269"/>
            <ac:picMk id="5" creationId="{CD77E4AA-3FD6-697E-6CF0-AA331553EDF5}"/>
          </ac:picMkLst>
        </pc:picChg>
      </pc:sldChg>
      <pc:sldChg chg="addSp delSp modSp add mod">
        <pc:chgData name="C21431136 Daniel Carson" userId="a594e771-16ad-4758-a5c5-273637affbb8" providerId="ADAL" clId="{01D440F6-3C38-EF41-AED7-36355CF437A7}" dt="2024-11-22T16:36:51.180" v="857" actId="20577"/>
        <pc:sldMkLst>
          <pc:docMk/>
          <pc:sldMk cId="3295240900" sldId="270"/>
        </pc:sldMkLst>
        <pc:spChg chg="add del mod">
          <ac:chgData name="C21431136 Daniel Carson" userId="a594e771-16ad-4758-a5c5-273637affbb8" providerId="ADAL" clId="{01D440F6-3C38-EF41-AED7-36355CF437A7}" dt="2024-11-22T16:35:40.463" v="832"/>
          <ac:spMkLst>
            <pc:docMk/>
            <pc:sldMk cId="3295240900" sldId="270"/>
            <ac:spMk id="2" creationId="{6F234126-2A56-8952-ED42-0AC2F33FD416}"/>
          </ac:spMkLst>
        </pc:spChg>
        <pc:spChg chg="add del mod">
          <ac:chgData name="C21431136 Daniel Carson" userId="a594e771-16ad-4758-a5c5-273637affbb8" providerId="ADAL" clId="{01D440F6-3C38-EF41-AED7-36355CF437A7}" dt="2024-11-22T16:36:05.381" v="843" actId="21"/>
          <ac:spMkLst>
            <pc:docMk/>
            <pc:sldMk cId="3295240900" sldId="270"/>
            <ac:spMk id="4" creationId="{D4CB7ACE-3C61-4D2A-9C25-6D8954C62BFA}"/>
          </ac:spMkLst>
        </pc:spChg>
        <pc:spChg chg="mod">
          <ac:chgData name="C21431136 Daniel Carson" userId="a594e771-16ad-4758-a5c5-273637affbb8" providerId="ADAL" clId="{01D440F6-3C38-EF41-AED7-36355CF437A7}" dt="2024-11-22T16:36:51.180" v="857" actId="20577"/>
          <ac:spMkLst>
            <pc:docMk/>
            <pc:sldMk cId="3295240900" sldId="270"/>
            <ac:spMk id="110" creationId="{D9F0284D-A4E9-371F-4068-E28278DDE30B}"/>
          </ac:spMkLst>
        </pc:spChg>
        <pc:spChg chg="add del mod">
          <ac:chgData name="C21431136 Daniel Carson" userId="a594e771-16ad-4758-a5c5-273637affbb8" providerId="ADAL" clId="{01D440F6-3C38-EF41-AED7-36355CF437A7}" dt="2024-11-22T16:36:18.781" v="848" actId="21"/>
          <ac:spMkLst>
            <pc:docMk/>
            <pc:sldMk cId="3295240900" sldId="270"/>
            <ac:spMk id="111" creationId="{2B78E072-949E-F654-7521-7DEE570F814B}"/>
          </ac:spMkLst>
        </pc:spChg>
        <pc:picChg chg="add mod">
          <ac:chgData name="C21431136 Daniel Carson" userId="a594e771-16ad-4758-a5c5-273637affbb8" providerId="ADAL" clId="{01D440F6-3C38-EF41-AED7-36355CF437A7}" dt="2024-11-22T16:36:36.743" v="854" actId="1076"/>
          <ac:picMkLst>
            <pc:docMk/>
            <pc:sldMk cId="3295240900" sldId="270"/>
            <ac:picMk id="6" creationId="{8489C3DF-D969-15ED-FF6C-9B2B528A28D5}"/>
          </ac:picMkLst>
        </pc:picChg>
      </pc:sldChg>
      <pc:sldChg chg="modSp add mod">
        <pc:chgData name="C21431136 Daniel Carson" userId="a594e771-16ad-4758-a5c5-273637affbb8" providerId="ADAL" clId="{01D440F6-3C38-EF41-AED7-36355CF437A7}" dt="2024-11-22T16:48:29.960" v="2165" actId="20577"/>
        <pc:sldMkLst>
          <pc:docMk/>
          <pc:sldMk cId="825370439" sldId="271"/>
        </pc:sldMkLst>
        <pc:spChg chg="mod">
          <ac:chgData name="C21431136 Daniel Carson" userId="a594e771-16ad-4758-a5c5-273637affbb8" providerId="ADAL" clId="{01D440F6-3C38-EF41-AED7-36355CF437A7}" dt="2024-11-22T16:36:48.827" v="856" actId="20577"/>
          <ac:spMkLst>
            <pc:docMk/>
            <pc:sldMk cId="825370439" sldId="271"/>
            <ac:spMk id="110" creationId="{BCDA1CAC-D13B-92C0-F453-01F0B2EE69AC}"/>
          </ac:spMkLst>
        </pc:spChg>
        <pc:spChg chg="mod">
          <ac:chgData name="C21431136 Daniel Carson" userId="a594e771-16ad-4758-a5c5-273637affbb8" providerId="ADAL" clId="{01D440F6-3C38-EF41-AED7-36355CF437A7}" dt="2024-11-22T16:48:29.960" v="2165" actId="20577"/>
          <ac:spMkLst>
            <pc:docMk/>
            <pc:sldMk cId="825370439" sldId="271"/>
            <ac:spMk id="111" creationId="{52EC72D4-300E-F22C-AB9E-F9790AF1FFE5}"/>
          </ac:spMkLst>
        </pc:spChg>
      </pc:sldChg>
      <pc:sldChg chg="modSp add mod">
        <pc:chgData name="C21431136 Daniel Carson" userId="a594e771-16ad-4758-a5c5-273637affbb8" providerId="ADAL" clId="{01D440F6-3C38-EF41-AED7-36355CF437A7}" dt="2024-11-22T16:41:30.495" v="1384" actId="20577"/>
        <pc:sldMkLst>
          <pc:docMk/>
          <pc:sldMk cId="733467026" sldId="272"/>
        </pc:sldMkLst>
        <pc:spChg chg="mod">
          <ac:chgData name="C21431136 Daniel Carson" userId="a594e771-16ad-4758-a5c5-273637affbb8" providerId="ADAL" clId="{01D440F6-3C38-EF41-AED7-36355CF437A7}" dt="2024-11-22T16:41:30.495" v="1384" actId="20577"/>
          <ac:spMkLst>
            <pc:docMk/>
            <pc:sldMk cId="733467026" sldId="272"/>
            <ac:spMk id="111" creationId="{AEA46B36-9126-8FE4-493B-2A4B49C342E3}"/>
          </ac:spMkLst>
        </pc:spChg>
      </pc:sldChg>
      <pc:sldChg chg="addSp delSp modSp add mod ord">
        <pc:chgData name="C21431136 Daniel Carson" userId="a594e771-16ad-4758-a5c5-273637affbb8" providerId="ADAL" clId="{01D440F6-3C38-EF41-AED7-36355CF437A7}" dt="2024-11-22T16:42:44.418" v="1392" actId="1076"/>
        <pc:sldMkLst>
          <pc:docMk/>
          <pc:sldMk cId="1375390343" sldId="273"/>
        </pc:sldMkLst>
        <pc:picChg chg="add mod">
          <ac:chgData name="C21431136 Daniel Carson" userId="a594e771-16ad-4758-a5c5-273637affbb8" providerId="ADAL" clId="{01D440F6-3C38-EF41-AED7-36355CF437A7}" dt="2024-11-22T16:42:44.418" v="1392" actId="1076"/>
          <ac:picMkLst>
            <pc:docMk/>
            <pc:sldMk cId="1375390343" sldId="273"/>
            <ac:picMk id="3" creationId="{16581D81-3B9B-5D64-4A6B-1E79397AC163}"/>
          </ac:picMkLst>
        </pc:picChg>
        <pc:picChg chg="del">
          <ac:chgData name="C21431136 Daniel Carson" userId="a594e771-16ad-4758-a5c5-273637affbb8" providerId="ADAL" clId="{01D440F6-3C38-EF41-AED7-36355CF437A7}" dt="2024-11-22T16:41:50.594" v="1387" actId="478"/>
          <ac:picMkLst>
            <pc:docMk/>
            <pc:sldMk cId="1375390343" sldId="273"/>
            <ac:picMk id="6" creationId="{739B267D-55A3-56D2-BC3B-9CD9EF540DE3}"/>
          </ac:picMkLst>
        </pc:picChg>
      </pc:sldChg>
      <pc:sldChg chg="modSp add mod ord">
        <pc:chgData name="C21431136 Daniel Carson" userId="a594e771-16ad-4758-a5c5-273637affbb8" providerId="ADAL" clId="{01D440F6-3C38-EF41-AED7-36355CF437A7}" dt="2024-11-22T16:46:26.679" v="2050" actId="20577"/>
        <pc:sldMkLst>
          <pc:docMk/>
          <pc:sldMk cId="3846717250" sldId="274"/>
        </pc:sldMkLst>
        <pc:spChg chg="mod">
          <ac:chgData name="C21431136 Daniel Carson" userId="a594e771-16ad-4758-a5c5-273637affbb8" providerId="ADAL" clId="{01D440F6-3C38-EF41-AED7-36355CF437A7}" dt="2024-11-22T16:42:56.083" v="1409" actId="20577"/>
          <ac:spMkLst>
            <pc:docMk/>
            <pc:sldMk cId="3846717250" sldId="274"/>
            <ac:spMk id="110" creationId="{F5B451D9-7407-0CA6-AE99-636158BE3A97}"/>
          </ac:spMkLst>
        </pc:spChg>
        <pc:spChg chg="mod">
          <ac:chgData name="C21431136 Daniel Carson" userId="a594e771-16ad-4758-a5c5-273637affbb8" providerId="ADAL" clId="{01D440F6-3C38-EF41-AED7-36355CF437A7}" dt="2024-11-22T16:46:26.679" v="2050" actId="20577"/>
          <ac:spMkLst>
            <pc:docMk/>
            <pc:sldMk cId="3846717250" sldId="274"/>
            <ac:spMk id="111" creationId="{731B65C1-2ABA-EAEB-571E-B64E3C329912}"/>
          </ac:spMkLst>
        </pc:spChg>
      </pc:sldChg>
    </pc:docChg>
  </pc:docChgLst>
  <pc:docChgLst>
    <pc:chgData name="C21431136 Daniel Carson" userId="a594e771-16ad-4758-a5c5-273637affbb8" providerId="ADAL" clId="{1CEEA777-ACDC-A14C-BC97-5A458FEFF9A1}"/>
    <pc:docChg chg="undo custSel addSld modSld sldOrd">
      <pc:chgData name="C21431136 Daniel Carson" userId="a594e771-16ad-4758-a5c5-273637affbb8" providerId="ADAL" clId="{1CEEA777-ACDC-A14C-BC97-5A458FEFF9A1}" dt="2024-11-19T14:00:38.577" v="4580" actId="20577"/>
      <pc:docMkLst>
        <pc:docMk/>
      </pc:docMkLst>
      <pc:sldChg chg="modSp mod">
        <pc:chgData name="C21431136 Daniel Carson" userId="a594e771-16ad-4758-a5c5-273637affbb8" providerId="ADAL" clId="{1CEEA777-ACDC-A14C-BC97-5A458FEFF9A1}" dt="2024-11-18T11:20:15.300" v="71" actId="27636"/>
        <pc:sldMkLst>
          <pc:docMk/>
          <pc:sldMk cId="0" sldId="256"/>
        </pc:sldMkLst>
        <pc:spChg chg="mod">
          <ac:chgData name="C21431136 Daniel Carson" userId="a594e771-16ad-4758-a5c5-273637affbb8" providerId="ADAL" clId="{1CEEA777-ACDC-A14C-BC97-5A458FEFF9A1}" dt="2024-11-18T11:19:45.965" v="39"/>
          <ac:spMkLst>
            <pc:docMk/>
            <pc:sldMk cId="0" sldId="256"/>
            <ac:spMk id="82" creationId="{00000000-0000-0000-0000-000000000000}"/>
          </ac:spMkLst>
        </pc:spChg>
        <pc:spChg chg="mod">
          <ac:chgData name="C21431136 Daniel Carson" userId="a594e771-16ad-4758-a5c5-273637affbb8" providerId="ADAL" clId="{1CEEA777-ACDC-A14C-BC97-5A458FEFF9A1}" dt="2024-11-18T11:20:15.300" v="71" actId="27636"/>
          <ac:spMkLst>
            <pc:docMk/>
            <pc:sldMk cId="0" sldId="256"/>
            <ac:spMk id="83" creationId="{00000000-0000-0000-0000-000000000000}"/>
          </ac:spMkLst>
        </pc:spChg>
      </pc:sldChg>
      <pc:sldChg chg="modSp mod">
        <pc:chgData name="C21431136 Daniel Carson" userId="a594e771-16ad-4758-a5c5-273637affbb8" providerId="ADAL" clId="{1CEEA777-ACDC-A14C-BC97-5A458FEFF9A1}" dt="2024-11-18T11:28:55.886" v="442" actId="20577"/>
        <pc:sldMkLst>
          <pc:docMk/>
          <pc:sldMk cId="0" sldId="257"/>
        </pc:sldMkLst>
        <pc:spChg chg="mod">
          <ac:chgData name="C21431136 Daniel Carson" userId="a594e771-16ad-4758-a5c5-273637affbb8" providerId="ADAL" clId="{1CEEA777-ACDC-A14C-BC97-5A458FEFF9A1}" dt="2024-11-18T11:19:45.965" v="39"/>
          <ac:spMkLst>
            <pc:docMk/>
            <pc:sldMk cId="0" sldId="257"/>
            <ac:spMk id="88" creationId="{00000000-0000-0000-0000-000000000000}"/>
          </ac:spMkLst>
        </pc:spChg>
        <pc:spChg chg="mod">
          <ac:chgData name="C21431136 Daniel Carson" userId="a594e771-16ad-4758-a5c5-273637affbb8" providerId="ADAL" clId="{1CEEA777-ACDC-A14C-BC97-5A458FEFF9A1}" dt="2024-11-18T11:28:55.886" v="442" actId="20577"/>
          <ac:spMkLst>
            <pc:docMk/>
            <pc:sldMk cId="0" sldId="257"/>
            <ac:spMk id="89" creationId="{00000000-0000-0000-0000-000000000000}"/>
          </ac:spMkLst>
        </pc:spChg>
        <pc:spChg chg="mod">
          <ac:chgData name="C21431136 Daniel Carson" userId="a594e771-16ad-4758-a5c5-273637affbb8" providerId="ADAL" clId="{1CEEA777-ACDC-A14C-BC97-5A458FEFF9A1}" dt="2024-11-18T11:19:45.965" v="39"/>
          <ac:spMkLst>
            <pc:docMk/>
            <pc:sldMk cId="0" sldId="257"/>
            <ac:spMk id="90" creationId="{00000000-0000-0000-0000-000000000000}"/>
          </ac:spMkLst>
        </pc:spChg>
      </pc:sldChg>
      <pc:sldChg chg="addSp delSp modSp mod modClrScheme chgLayout">
        <pc:chgData name="C21431136 Daniel Carson" userId="a594e771-16ad-4758-a5c5-273637affbb8" providerId="ADAL" clId="{1CEEA777-ACDC-A14C-BC97-5A458FEFF9A1}" dt="2024-11-19T12:00:27.107" v="2007" actId="1076"/>
        <pc:sldMkLst>
          <pc:docMk/>
          <pc:sldMk cId="0" sldId="258"/>
        </pc:sldMkLst>
        <pc:spChg chg="mod">
          <ac:chgData name="C21431136 Daniel Carson" userId="a594e771-16ad-4758-a5c5-273637affbb8" providerId="ADAL" clId="{1CEEA777-ACDC-A14C-BC97-5A458FEFF9A1}" dt="2024-11-19T12:00:27.107" v="2007" actId="1076"/>
          <ac:spMkLst>
            <pc:docMk/>
            <pc:sldMk cId="0" sldId="258"/>
            <ac:spMk id="95" creationId="{00000000-0000-0000-0000-000000000000}"/>
          </ac:spMkLst>
        </pc:spChg>
        <pc:spChg chg="mod">
          <ac:chgData name="C21431136 Daniel Carson" userId="a594e771-16ad-4758-a5c5-273637affbb8" providerId="ADAL" clId="{1CEEA777-ACDC-A14C-BC97-5A458FEFF9A1}" dt="2024-11-19T11:43:27.903" v="470" actId="26606"/>
          <ac:spMkLst>
            <pc:docMk/>
            <pc:sldMk cId="0" sldId="258"/>
            <ac:spMk id="97" creationId="{00000000-0000-0000-0000-000000000000}"/>
          </ac:spMkLst>
        </pc:spChg>
        <pc:picChg chg="add mod">
          <ac:chgData name="C21431136 Daniel Carson" userId="a594e771-16ad-4758-a5c5-273637affbb8" providerId="ADAL" clId="{1CEEA777-ACDC-A14C-BC97-5A458FEFF9A1}" dt="2024-11-19T12:00:24.391" v="2006" actId="1076"/>
          <ac:picMkLst>
            <pc:docMk/>
            <pc:sldMk cId="0" sldId="258"/>
            <ac:picMk id="7" creationId="{4C9795D6-1C5A-7553-3EAE-A1747A02527E}"/>
          </ac:picMkLst>
        </pc:picChg>
      </pc:sldChg>
      <pc:sldChg chg="modSp mod">
        <pc:chgData name="C21431136 Daniel Carson" userId="a594e771-16ad-4758-a5c5-273637affbb8" providerId="ADAL" clId="{1CEEA777-ACDC-A14C-BC97-5A458FEFF9A1}" dt="2024-11-19T12:05:32.566" v="2037" actId="20577"/>
        <pc:sldMkLst>
          <pc:docMk/>
          <pc:sldMk cId="0" sldId="259"/>
        </pc:sldMkLst>
        <pc:spChg chg="mod">
          <ac:chgData name="C21431136 Daniel Carson" userId="a594e771-16ad-4758-a5c5-273637affbb8" providerId="ADAL" clId="{1CEEA777-ACDC-A14C-BC97-5A458FEFF9A1}" dt="2024-11-19T11:43:58.310" v="500" actId="20577"/>
          <ac:spMkLst>
            <pc:docMk/>
            <pc:sldMk cId="0" sldId="259"/>
            <ac:spMk id="102" creationId="{00000000-0000-0000-0000-000000000000}"/>
          </ac:spMkLst>
        </pc:spChg>
        <pc:spChg chg="mod">
          <ac:chgData name="C21431136 Daniel Carson" userId="a594e771-16ad-4758-a5c5-273637affbb8" providerId="ADAL" clId="{1CEEA777-ACDC-A14C-BC97-5A458FEFF9A1}" dt="2024-11-19T12:05:32.566" v="2037" actId="20577"/>
          <ac:spMkLst>
            <pc:docMk/>
            <pc:sldMk cId="0" sldId="259"/>
            <ac:spMk id="103" creationId="{00000000-0000-0000-0000-000000000000}"/>
          </ac:spMkLst>
        </pc:spChg>
        <pc:spChg chg="mod">
          <ac:chgData name="C21431136 Daniel Carson" userId="a594e771-16ad-4758-a5c5-273637affbb8" providerId="ADAL" clId="{1CEEA777-ACDC-A14C-BC97-5A458FEFF9A1}" dt="2024-11-18T11:19:45.965" v="39"/>
          <ac:spMkLst>
            <pc:docMk/>
            <pc:sldMk cId="0" sldId="259"/>
            <ac:spMk id="104" creationId="{00000000-0000-0000-0000-000000000000}"/>
          </ac:spMkLst>
        </pc:spChg>
      </pc:sldChg>
      <pc:sldChg chg="modSp">
        <pc:chgData name="C21431136 Daniel Carson" userId="a594e771-16ad-4758-a5c5-273637affbb8" providerId="ADAL" clId="{1CEEA777-ACDC-A14C-BC97-5A458FEFF9A1}" dt="2024-11-18T11:19:45.965" v="39"/>
        <pc:sldMkLst>
          <pc:docMk/>
          <pc:sldMk cId="0" sldId="260"/>
        </pc:sldMkLst>
        <pc:spChg chg="mod">
          <ac:chgData name="C21431136 Daniel Carson" userId="a594e771-16ad-4758-a5c5-273637affbb8" providerId="ADAL" clId="{1CEEA777-ACDC-A14C-BC97-5A458FEFF9A1}" dt="2024-11-18T11:19:45.965" v="39"/>
          <ac:spMkLst>
            <pc:docMk/>
            <pc:sldMk cId="0" sldId="260"/>
            <ac:spMk id="110" creationId="{00000000-0000-0000-0000-000000000000}"/>
          </ac:spMkLst>
        </pc:spChg>
        <pc:spChg chg="mod">
          <ac:chgData name="C21431136 Daniel Carson" userId="a594e771-16ad-4758-a5c5-273637affbb8" providerId="ADAL" clId="{1CEEA777-ACDC-A14C-BC97-5A458FEFF9A1}" dt="2024-11-18T11:19:45.965" v="39"/>
          <ac:spMkLst>
            <pc:docMk/>
            <pc:sldMk cId="0" sldId="260"/>
            <ac:spMk id="111" creationId="{00000000-0000-0000-0000-000000000000}"/>
          </ac:spMkLst>
        </pc:spChg>
        <pc:spChg chg="mod">
          <ac:chgData name="C21431136 Daniel Carson" userId="a594e771-16ad-4758-a5c5-273637affbb8" providerId="ADAL" clId="{1CEEA777-ACDC-A14C-BC97-5A458FEFF9A1}" dt="2024-11-18T11:19:45.965" v="39"/>
          <ac:spMkLst>
            <pc:docMk/>
            <pc:sldMk cId="0" sldId="260"/>
            <ac:spMk id="112" creationId="{00000000-0000-0000-0000-000000000000}"/>
          </ac:spMkLst>
        </pc:spChg>
      </pc:sldChg>
      <pc:sldChg chg="modSp">
        <pc:chgData name="C21431136 Daniel Carson" userId="a594e771-16ad-4758-a5c5-273637affbb8" providerId="ADAL" clId="{1CEEA777-ACDC-A14C-BC97-5A458FEFF9A1}" dt="2024-11-18T11:19:45.965" v="39"/>
        <pc:sldMkLst>
          <pc:docMk/>
          <pc:sldMk cId="0" sldId="261"/>
        </pc:sldMkLst>
        <pc:spChg chg="mod">
          <ac:chgData name="C21431136 Daniel Carson" userId="a594e771-16ad-4758-a5c5-273637affbb8" providerId="ADAL" clId="{1CEEA777-ACDC-A14C-BC97-5A458FEFF9A1}" dt="2024-11-18T11:19:45.965" v="39"/>
          <ac:spMkLst>
            <pc:docMk/>
            <pc:sldMk cId="0" sldId="261"/>
            <ac:spMk id="117" creationId="{00000000-0000-0000-0000-000000000000}"/>
          </ac:spMkLst>
        </pc:spChg>
        <pc:spChg chg="mod">
          <ac:chgData name="C21431136 Daniel Carson" userId="a594e771-16ad-4758-a5c5-273637affbb8" providerId="ADAL" clId="{1CEEA777-ACDC-A14C-BC97-5A458FEFF9A1}" dt="2024-11-18T11:19:45.965" v="39"/>
          <ac:spMkLst>
            <pc:docMk/>
            <pc:sldMk cId="0" sldId="261"/>
            <ac:spMk id="119" creationId="{00000000-0000-0000-0000-000000000000}"/>
          </ac:spMkLst>
        </pc:spChg>
      </pc:sldChg>
      <pc:sldChg chg="add">
        <pc:chgData name="C21431136 Daniel Carson" userId="a594e771-16ad-4758-a5c5-273637affbb8" providerId="ADAL" clId="{1CEEA777-ACDC-A14C-BC97-5A458FEFF9A1}" dt="2024-11-19T11:43:42.718" v="471"/>
        <pc:sldMkLst>
          <pc:docMk/>
          <pc:sldMk cId="258013306" sldId="262"/>
        </pc:sldMkLst>
      </pc:sldChg>
      <pc:sldChg chg="modSp add mod">
        <pc:chgData name="C21431136 Daniel Carson" userId="a594e771-16ad-4758-a5c5-273637affbb8" providerId="ADAL" clId="{1CEEA777-ACDC-A14C-BC97-5A458FEFF9A1}" dt="2024-11-19T12:06:48.899" v="2298" actId="20577"/>
        <pc:sldMkLst>
          <pc:docMk/>
          <pc:sldMk cId="2767547725" sldId="263"/>
        </pc:sldMkLst>
        <pc:spChg chg="mod">
          <ac:chgData name="C21431136 Daniel Carson" userId="a594e771-16ad-4758-a5c5-273637affbb8" providerId="ADAL" clId="{1CEEA777-ACDC-A14C-BC97-5A458FEFF9A1}" dt="2024-11-19T12:06:48.899" v="2298" actId="20577"/>
          <ac:spMkLst>
            <pc:docMk/>
            <pc:sldMk cId="2767547725" sldId="263"/>
            <ac:spMk id="103" creationId="{8E234719-CD27-22E3-970F-74458B0EA40D}"/>
          </ac:spMkLst>
        </pc:spChg>
      </pc:sldChg>
      <pc:sldChg chg="addSp delSp modSp add mod">
        <pc:chgData name="C21431136 Daniel Carson" userId="a594e771-16ad-4758-a5c5-273637affbb8" providerId="ADAL" clId="{1CEEA777-ACDC-A14C-BC97-5A458FEFF9A1}" dt="2024-11-19T12:15:26.846" v="2672" actId="20577"/>
        <pc:sldMkLst>
          <pc:docMk/>
          <pc:sldMk cId="474722180" sldId="264"/>
        </pc:sldMkLst>
        <pc:spChg chg="mod">
          <ac:chgData name="C21431136 Daniel Carson" userId="a594e771-16ad-4758-a5c5-273637affbb8" providerId="ADAL" clId="{1CEEA777-ACDC-A14C-BC97-5A458FEFF9A1}" dt="2024-11-19T12:15:26.846" v="2672" actId="20577"/>
          <ac:spMkLst>
            <pc:docMk/>
            <pc:sldMk cId="474722180" sldId="264"/>
            <ac:spMk id="103" creationId="{52C1F16B-3241-6B6C-2574-15BA12AB6E44}"/>
          </ac:spMkLst>
        </pc:spChg>
      </pc:sldChg>
      <pc:sldChg chg="addSp delSp modSp add mod">
        <pc:chgData name="C21431136 Daniel Carson" userId="a594e771-16ad-4758-a5c5-273637affbb8" providerId="ADAL" clId="{1CEEA777-ACDC-A14C-BC97-5A458FEFF9A1}" dt="2024-11-19T13:14:47.732" v="2680" actId="21"/>
        <pc:sldMkLst>
          <pc:docMk/>
          <pc:sldMk cId="123301016" sldId="265"/>
        </pc:sldMkLst>
        <pc:picChg chg="add mod">
          <ac:chgData name="C21431136 Daniel Carson" userId="a594e771-16ad-4758-a5c5-273637affbb8" providerId="ADAL" clId="{1CEEA777-ACDC-A14C-BC97-5A458FEFF9A1}" dt="2024-11-19T13:14:42.618" v="2679" actId="1076"/>
          <ac:picMkLst>
            <pc:docMk/>
            <pc:sldMk cId="123301016" sldId="265"/>
            <ac:picMk id="3" creationId="{5B63E223-95A7-206D-A2E7-DD6B993A7EF7}"/>
          </ac:picMkLst>
        </pc:picChg>
      </pc:sldChg>
      <pc:sldChg chg="modSp add mod ord">
        <pc:chgData name="C21431136 Daniel Carson" userId="a594e771-16ad-4758-a5c5-273637affbb8" providerId="ADAL" clId="{1CEEA777-ACDC-A14C-BC97-5A458FEFF9A1}" dt="2024-11-19T13:46:09.637" v="3399" actId="20577"/>
        <pc:sldMkLst>
          <pc:docMk/>
          <pc:sldMk cId="2287842873" sldId="266"/>
        </pc:sldMkLst>
        <pc:spChg chg="mod">
          <ac:chgData name="C21431136 Daniel Carson" userId="a594e771-16ad-4758-a5c5-273637affbb8" providerId="ADAL" clId="{1CEEA777-ACDC-A14C-BC97-5A458FEFF9A1}" dt="2024-11-19T13:46:09.637" v="3399" actId="20577"/>
          <ac:spMkLst>
            <pc:docMk/>
            <pc:sldMk cId="2287842873" sldId="266"/>
            <ac:spMk id="111" creationId="{76090081-47BB-8B9D-2057-884516949D1A}"/>
          </ac:spMkLst>
        </pc:spChg>
      </pc:sldChg>
      <pc:sldChg chg="modSp add mod">
        <pc:chgData name="C21431136 Daniel Carson" userId="a594e771-16ad-4758-a5c5-273637affbb8" providerId="ADAL" clId="{1CEEA777-ACDC-A14C-BC97-5A458FEFF9A1}" dt="2024-11-19T13:54:13.184" v="4132" actId="20577"/>
        <pc:sldMkLst>
          <pc:docMk/>
          <pc:sldMk cId="2444000685" sldId="267"/>
        </pc:sldMkLst>
        <pc:spChg chg="mod">
          <ac:chgData name="C21431136 Daniel Carson" userId="a594e771-16ad-4758-a5c5-273637affbb8" providerId="ADAL" clId="{1CEEA777-ACDC-A14C-BC97-5A458FEFF9A1}" dt="2024-11-19T13:54:13.184" v="4132" actId="20577"/>
          <ac:spMkLst>
            <pc:docMk/>
            <pc:sldMk cId="2444000685" sldId="267"/>
            <ac:spMk id="111" creationId="{8F678A22-CE07-137E-684B-C21084760AB4}"/>
          </ac:spMkLst>
        </pc:spChg>
      </pc:sldChg>
      <pc:sldChg chg="modSp add mod">
        <pc:chgData name="C21431136 Daniel Carson" userId="a594e771-16ad-4758-a5c5-273637affbb8" providerId="ADAL" clId="{1CEEA777-ACDC-A14C-BC97-5A458FEFF9A1}" dt="2024-11-19T14:00:38.577" v="4580" actId="20577"/>
        <pc:sldMkLst>
          <pc:docMk/>
          <pc:sldMk cId="781348919" sldId="268"/>
        </pc:sldMkLst>
        <pc:spChg chg="mod">
          <ac:chgData name="C21431136 Daniel Carson" userId="a594e771-16ad-4758-a5c5-273637affbb8" providerId="ADAL" clId="{1CEEA777-ACDC-A14C-BC97-5A458FEFF9A1}" dt="2024-11-19T14:00:38.577" v="4580" actId="20577"/>
          <ac:spMkLst>
            <pc:docMk/>
            <pc:sldMk cId="781348919" sldId="268"/>
            <ac:spMk id="111" creationId="{3FF67C0B-5F20-AF55-C1D9-C05A6F12696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E"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F2E30CAD-65C8-4B14-EC98-96ADE2A4C8AA}"/>
            </a:ext>
          </a:extLst>
        </p:cNvPr>
        <p:cNvGrpSpPr/>
        <p:nvPr/>
      </p:nvGrpSpPr>
      <p:grpSpPr>
        <a:xfrm>
          <a:off x="0" y="0"/>
          <a:ext cx="0" cy="0"/>
          <a:chOff x="0" y="0"/>
          <a:chExt cx="0" cy="0"/>
        </a:xfrm>
      </p:grpSpPr>
      <p:sp>
        <p:nvSpPr>
          <p:cNvPr id="106" name="Google Shape;106;g30cf8f262ee_0_414:notes">
            <a:extLst>
              <a:ext uri="{FF2B5EF4-FFF2-40B4-BE49-F238E27FC236}">
                <a16:creationId xmlns:a16="http://schemas.microsoft.com/office/drawing/2014/main" id="{ADDF4482-AAD8-6471-C0A8-EA33335E71D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cf8f262ee_0_414:notes">
            <a:extLst>
              <a:ext uri="{FF2B5EF4-FFF2-40B4-BE49-F238E27FC236}">
                <a16:creationId xmlns:a16="http://schemas.microsoft.com/office/drawing/2014/main" id="{48285F89-42F8-7C65-669D-1A557735AA33}"/>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30cf8f262ee_0_414:notes">
            <a:extLst>
              <a:ext uri="{FF2B5EF4-FFF2-40B4-BE49-F238E27FC236}">
                <a16:creationId xmlns:a16="http://schemas.microsoft.com/office/drawing/2014/main" id="{5F5C9B97-AD1C-C944-6659-CD6992714F88}"/>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E"/>
              <a:t>10</a:t>
            </a:fld>
            <a:endParaRPr/>
          </a:p>
        </p:txBody>
      </p:sp>
    </p:spTree>
    <p:extLst>
      <p:ext uri="{BB962C8B-B14F-4D97-AF65-F5344CB8AC3E}">
        <p14:creationId xmlns:p14="http://schemas.microsoft.com/office/powerpoint/2010/main" val="4052854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8A4C9E4A-1E0C-5B3C-6B54-31B00C95B715}"/>
            </a:ext>
          </a:extLst>
        </p:cNvPr>
        <p:cNvGrpSpPr/>
        <p:nvPr/>
      </p:nvGrpSpPr>
      <p:grpSpPr>
        <a:xfrm>
          <a:off x="0" y="0"/>
          <a:ext cx="0" cy="0"/>
          <a:chOff x="0" y="0"/>
          <a:chExt cx="0" cy="0"/>
        </a:xfrm>
      </p:grpSpPr>
      <p:sp>
        <p:nvSpPr>
          <p:cNvPr id="106" name="Google Shape;106;g30cf8f262ee_0_414:notes">
            <a:extLst>
              <a:ext uri="{FF2B5EF4-FFF2-40B4-BE49-F238E27FC236}">
                <a16:creationId xmlns:a16="http://schemas.microsoft.com/office/drawing/2014/main" id="{08E5B5CE-815E-8657-0D20-6B755E64773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cf8f262ee_0_414:notes">
            <a:extLst>
              <a:ext uri="{FF2B5EF4-FFF2-40B4-BE49-F238E27FC236}">
                <a16:creationId xmlns:a16="http://schemas.microsoft.com/office/drawing/2014/main" id="{EE96645C-0CA2-F8A0-D167-DA1FC72E24D7}"/>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30cf8f262ee_0_414:notes">
            <a:extLst>
              <a:ext uri="{FF2B5EF4-FFF2-40B4-BE49-F238E27FC236}">
                <a16:creationId xmlns:a16="http://schemas.microsoft.com/office/drawing/2014/main" id="{D56E3C3D-9351-DD37-E54E-7176BFC84D90}"/>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E"/>
              <a:t>11</a:t>
            </a:fld>
            <a:endParaRPr/>
          </a:p>
        </p:txBody>
      </p:sp>
    </p:spTree>
    <p:extLst>
      <p:ext uri="{BB962C8B-B14F-4D97-AF65-F5344CB8AC3E}">
        <p14:creationId xmlns:p14="http://schemas.microsoft.com/office/powerpoint/2010/main" val="69117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573D88F1-0A50-0C92-3D5D-8DDD3A5DDDE5}"/>
            </a:ext>
          </a:extLst>
        </p:cNvPr>
        <p:cNvGrpSpPr/>
        <p:nvPr/>
      </p:nvGrpSpPr>
      <p:grpSpPr>
        <a:xfrm>
          <a:off x="0" y="0"/>
          <a:ext cx="0" cy="0"/>
          <a:chOff x="0" y="0"/>
          <a:chExt cx="0" cy="0"/>
        </a:xfrm>
      </p:grpSpPr>
      <p:sp>
        <p:nvSpPr>
          <p:cNvPr id="106" name="Google Shape;106;g30cf8f262ee_0_414:notes">
            <a:extLst>
              <a:ext uri="{FF2B5EF4-FFF2-40B4-BE49-F238E27FC236}">
                <a16:creationId xmlns:a16="http://schemas.microsoft.com/office/drawing/2014/main" id="{258E9BF2-CF7E-49EE-BC8A-9F8F02DF26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cf8f262ee_0_414:notes">
            <a:extLst>
              <a:ext uri="{FF2B5EF4-FFF2-40B4-BE49-F238E27FC236}">
                <a16:creationId xmlns:a16="http://schemas.microsoft.com/office/drawing/2014/main" id="{856CAB2D-4623-66E4-E521-5DF980C01B7F}"/>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30cf8f262ee_0_414:notes">
            <a:extLst>
              <a:ext uri="{FF2B5EF4-FFF2-40B4-BE49-F238E27FC236}">
                <a16:creationId xmlns:a16="http://schemas.microsoft.com/office/drawing/2014/main" id="{0563CEA4-297E-1CAE-CB68-4796529C6DCF}"/>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E"/>
              <a:t>12</a:t>
            </a:fld>
            <a:endParaRPr/>
          </a:p>
        </p:txBody>
      </p:sp>
    </p:spTree>
    <p:extLst>
      <p:ext uri="{BB962C8B-B14F-4D97-AF65-F5344CB8AC3E}">
        <p14:creationId xmlns:p14="http://schemas.microsoft.com/office/powerpoint/2010/main" val="2005513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77B34E98-D2BB-9322-E4B5-8862C8CD706B}"/>
            </a:ext>
          </a:extLst>
        </p:cNvPr>
        <p:cNvGrpSpPr/>
        <p:nvPr/>
      </p:nvGrpSpPr>
      <p:grpSpPr>
        <a:xfrm>
          <a:off x="0" y="0"/>
          <a:ext cx="0" cy="0"/>
          <a:chOff x="0" y="0"/>
          <a:chExt cx="0" cy="0"/>
        </a:xfrm>
      </p:grpSpPr>
      <p:sp>
        <p:nvSpPr>
          <p:cNvPr id="106" name="Google Shape;106;g30cf8f262ee_0_414:notes">
            <a:extLst>
              <a:ext uri="{FF2B5EF4-FFF2-40B4-BE49-F238E27FC236}">
                <a16:creationId xmlns:a16="http://schemas.microsoft.com/office/drawing/2014/main" id="{EF458914-99DA-D73C-7944-0B34AB0221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cf8f262ee_0_414:notes">
            <a:extLst>
              <a:ext uri="{FF2B5EF4-FFF2-40B4-BE49-F238E27FC236}">
                <a16:creationId xmlns:a16="http://schemas.microsoft.com/office/drawing/2014/main" id="{C5F699BF-2B2F-9911-9EB6-586F61B59960}"/>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30cf8f262ee_0_414:notes">
            <a:extLst>
              <a:ext uri="{FF2B5EF4-FFF2-40B4-BE49-F238E27FC236}">
                <a16:creationId xmlns:a16="http://schemas.microsoft.com/office/drawing/2014/main" id="{3B698C1E-2673-5116-1EF7-859C2B50E984}"/>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E"/>
              <a:t>13</a:t>
            </a:fld>
            <a:endParaRPr/>
          </a:p>
        </p:txBody>
      </p:sp>
    </p:spTree>
    <p:extLst>
      <p:ext uri="{BB962C8B-B14F-4D97-AF65-F5344CB8AC3E}">
        <p14:creationId xmlns:p14="http://schemas.microsoft.com/office/powerpoint/2010/main" val="3235838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F827CF37-BACB-779B-5829-565A1731F4C2}"/>
            </a:ext>
          </a:extLst>
        </p:cNvPr>
        <p:cNvGrpSpPr/>
        <p:nvPr/>
      </p:nvGrpSpPr>
      <p:grpSpPr>
        <a:xfrm>
          <a:off x="0" y="0"/>
          <a:ext cx="0" cy="0"/>
          <a:chOff x="0" y="0"/>
          <a:chExt cx="0" cy="0"/>
        </a:xfrm>
      </p:grpSpPr>
      <p:sp>
        <p:nvSpPr>
          <p:cNvPr id="106" name="Google Shape;106;g30cf8f262ee_0_414:notes">
            <a:extLst>
              <a:ext uri="{FF2B5EF4-FFF2-40B4-BE49-F238E27FC236}">
                <a16:creationId xmlns:a16="http://schemas.microsoft.com/office/drawing/2014/main" id="{AC2074F5-67F6-8E99-4DE1-2766E5FB1A0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cf8f262ee_0_414:notes">
            <a:extLst>
              <a:ext uri="{FF2B5EF4-FFF2-40B4-BE49-F238E27FC236}">
                <a16:creationId xmlns:a16="http://schemas.microsoft.com/office/drawing/2014/main" id="{EB5DFCE6-247B-831F-A0EB-060BCEDBBDC1}"/>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30cf8f262ee_0_414:notes">
            <a:extLst>
              <a:ext uri="{FF2B5EF4-FFF2-40B4-BE49-F238E27FC236}">
                <a16:creationId xmlns:a16="http://schemas.microsoft.com/office/drawing/2014/main" id="{0428CC12-3CDF-E493-6678-92EF78AFD409}"/>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E"/>
              <a:t>14</a:t>
            </a:fld>
            <a:endParaRPr/>
          </a:p>
        </p:txBody>
      </p:sp>
    </p:spTree>
    <p:extLst>
      <p:ext uri="{BB962C8B-B14F-4D97-AF65-F5344CB8AC3E}">
        <p14:creationId xmlns:p14="http://schemas.microsoft.com/office/powerpoint/2010/main" val="406997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A9D04371-37EF-858E-C609-0807848A7F99}"/>
            </a:ext>
          </a:extLst>
        </p:cNvPr>
        <p:cNvGrpSpPr/>
        <p:nvPr/>
      </p:nvGrpSpPr>
      <p:grpSpPr>
        <a:xfrm>
          <a:off x="0" y="0"/>
          <a:ext cx="0" cy="0"/>
          <a:chOff x="0" y="0"/>
          <a:chExt cx="0" cy="0"/>
        </a:xfrm>
      </p:grpSpPr>
      <p:sp>
        <p:nvSpPr>
          <p:cNvPr id="106" name="Google Shape;106;g30cf8f262ee_0_414:notes">
            <a:extLst>
              <a:ext uri="{FF2B5EF4-FFF2-40B4-BE49-F238E27FC236}">
                <a16:creationId xmlns:a16="http://schemas.microsoft.com/office/drawing/2014/main" id="{A067DE34-9BB9-1744-D699-88F6AA4CCE1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cf8f262ee_0_414:notes">
            <a:extLst>
              <a:ext uri="{FF2B5EF4-FFF2-40B4-BE49-F238E27FC236}">
                <a16:creationId xmlns:a16="http://schemas.microsoft.com/office/drawing/2014/main" id="{D64229FC-736B-6763-525A-A9117EB67E03}"/>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30cf8f262ee_0_414:notes">
            <a:extLst>
              <a:ext uri="{FF2B5EF4-FFF2-40B4-BE49-F238E27FC236}">
                <a16:creationId xmlns:a16="http://schemas.microsoft.com/office/drawing/2014/main" id="{13E96867-3D76-776F-7D06-79E923E53EDF}"/>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E"/>
              <a:t>15</a:t>
            </a:fld>
            <a:endParaRPr/>
          </a:p>
        </p:txBody>
      </p:sp>
    </p:spTree>
    <p:extLst>
      <p:ext uri="{BB962C8B-B14F-4D97-AF65-F5344CB8AC3E}">
        <p14:creationId xmlns:p14="http://schemas.microsoft.com/office/powerpoint/2010/main" val="3899422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1F379D02-607F-7C2F-3859-CAF70888E75A}"/>
            </a:ext>
          </a:extLst>
        </p:cNvPr>
        <p:cNvGrpSpPr/>
        <p:nvPr/>
      </p:nvGrpSpPr>
      <p:grpSpPr>
        <a:xfrm>
          <a:off x="0" y="0"/>
          <a:ext cx="0" cy="0"/>
          <a:chOff x="0" y="0"/>
          <a:chExt cx="0" cy="0"/>
        </a:xfrm>
      </p:grpSpPr>
      <p:sp>
        <p:nvSpPr>
          <p:cNvPr id="106" name="Google Shape;106;g30cf8f262ee_0_414:notes">
            <a:extLst>
              <a:ext uri="{FF2B5EF4-FFF2-40B4-BE49-F238E27FC236}">
                <a16:creationId xmlns:a16="http://schemas.microsoft.com/office/drawing/2014/main" id="{5AAF8FEC-8DCF-9B01-6129-512BD1163DE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cf8f262ee_0_414:notes">
            <a:extLst>
              <a:ext uri="{FF2B5EF4-FFF2-40B4-BE49-F238E27FC236}">
                <a16:creationId xmlns:a16="http://schemas.microsoft.com/office/drawing/2014/main" id="{6DD60849-2327-B1D8-9E67-32BCB540CEFC}"/>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30cf8f262ee_0_414:notes">
            <a:extLst>
              <a:ext uri="{FF2B5EF4-FFF2-40B4-BE49-F238E27FC236}">
                <a16:creationId xmlns:a16="http://schemas.microsoft.com/office/drawing/2014/main" id="{C3347DA4-C30C-1605-C41B-C29E6E568C79}"/>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E"/>
              <a:t>16</a:t>
            </a:fld>
            <a:endParaRPr/>
          </a:p>
        </p:txBody>
      </p:sp>
    </p:spTree>
    <p:extLst>
      <p:ext uri="{BB962C8B-B14F-4D97-AF65-F5344CB8AC3E}">
        <p14:creationId xmlns:p14="http://schemas.microsoft.com/office/powerpoint/2010/main" val="1157396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F6BFB063-1521-AAF8-45F9-BBDEB6466CF5}"/>
            </a:ext>
          </a:extLst>
        </p:cNvPr>
        <p:cNvGrpSpPr/>
        <p:nvPr/>
      </p:nvGrpSpPr>
      <p:grpSpPr>
        <a:xfrm>
          <a:off x="0" y="0"/>
          <a:ext cx="0" cy="0"/>
          <a:chOff x="0" y="0"/>
          <a:chExt cx="0" cy="0"/>
        </a:xfrm>
      </p:grpSpPr>
      <p:sp>
        <p:nvSpPr>
          <p:cNvPr id="106" name="Google Shape;106;g30cf8f262ee_0_414:notes">
            <a:extLst>
              <a:ext uri="{FF2B5EF4-FFF2-40B4-BE49-F238E27FC236}">
                <a16:creationId xmlns:a16="http://schemas.microsoft.com/office/drawing/2014/main" id="{F7E25FBB-A3CE-2268-7F21-D1E192E726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cf8f262ee_0_414:notes">
            <a:extLst>
              <a:ext uri="{FF2B5EF4-FFF2-40B4-BE49-F238E27FC236}">
                <a16:creationId xmlns:a16="http://schemas.microsoft.com/office/drawing/2014/main" id="{21C155CF-6825-A4B8-EDDA-0FED879FEB5E}"/>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30cf8f262ee_0_414:notes">
            <a:extLst>
              <a:ext uri="{FF2B5EF4-FFF2-40B4-BE49-F238E27FC236}">
                <a16:creationId xmlns:a16="http://schemas.microsoft.com/office/drawing/2014/main" id="{F2753360-5C34-86B3-A940-F8EE075F9806}"/>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E"/>
              <a:t>17</a:t>
            </a:fld>
            <a:endParaRPr/>
          </a:p>
        </p:txBody>
      </p:sp>
    </p:spTree>
    <p:extLst>
      <p:ext uri="{BB962C8B-B14F-4D97-AF65-F5344CB8AC3E}">
        <p14:creationId xmlns:p14="http://schemas.microsoft.com/office/powerpoint/2010/main" val="2824779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E9A69202-F63D-26FE-39C5-CDCE272244CF}"/>
            </a:ext>
          </a:extLst>
        </p:cNvPr>
        <p:cNvGrpSpPr/>
        <p:nvPr/>
      </p:nvGrpSpPr>
      <p:grpSpPr>
        <a:xfrm>
          <a:off x="0" y="0"/>
          <a:ext cx="0" cy="0"/>
          <a:chOff x="0" y="0"/>
          <a:chExt cx="0" cy="0"/>
        </a:xfrm>
      </p:grpSpPr>
      <p:sp>
        <p:nvSpPr>
          <p:cNvPr id="114" name="Google Shape;114;p6:notes">
            <a:extLst>
              <a:ext uri="{FF2B5EF4-FFF2-40B4-BE49-F238E27FC236}">
                <a16:creationId xmlns:a16="http://schemas.microsoft.com/office/drawing/2014/main" id="{70EE434E-B5A2-0D53-0EC9-4289C5D9353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a:extLst>
              <a:ext uri="{FF2B5EF4-FFF2-40B4-BE49-F238E27FC236}">
                <a16:creationId xmlns:a16="http://schemas.microsoft.com/office/drawing/2014/main" id="{047A5B8B-CB71-3318-2BA8-ED8E9DE6EC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61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45E174C1-6389-9A91-D3AC-888247BD816B}"/>
            </a:ext>
          </a:extLst>
        </p:cNvPr>
        <p:cNvGrpSpPr/>
        <p:nvPr/>
      </p:nvGrpSpPr>
      <p:grpSpPr>
        <a:xfrm>
          <a:off x="0" y="0"/>
          <a:ext cx="0" cy="0"/>
          <a:chOff x="0" y="0"/>
          <a:chExt cx="0" cy="0"/>
        </a:xfrm>
      </p:grpSpPr>
      <p:sp>
        <p:nvSpPr>
          <p:cNvPr id="99" name="Google Shape;99;p4:notes">
            <a:extLst>
              <a:ext uri="{FF2B5EF4-FFF2-40B4-BE49-F238E27FC236}">
                <a16:creationId xmlns:a16="http://schemas.microsoft.com/office/drawing/2014/main" id="{5E957DD7-55AD-6188-C44E-39D1D093EB8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4:notes">
            <a:extLst>
              <a:ext uri="{FF2B5EF4-FFF2-40B4-BE49-F238E27FC236}">
                <a16:creationId xmlns:a16="http://schemas.microsoft.com/office/drawing/2014/main" id="{21F0E0BD-81ED-F1B9-23EE-075BD317E1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16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ED716593-0E73-F55D-9BB6-2D7FD941C8F0}"/>
            </a:ext>
          </a:extLst>
        </p:cNvPr>
        <p:cNvGrpSpPr/>
        <p:nvPr/>
      </p:nvGrpSpPr>
      <p:grpSpPr>
        <a:xfrm>
          <a:off x="0" y="0"/>
          <a:ext cx="0" cy="0"/>
          <a:chOff x="0" y="0"/>
          <a:chExt cx="0" cy="0"/>
        </a:xfrm>
      </p:grpSpPr>
      <p:sp>
        <p:nvSpPr>
          <p:cNvPr id="99" name="Google Shape;99;p4:notes">
            <a:extLst>
              <a:ext uri="{FF2B5EF4-FFF2-40B4-BE49-F238E27FC236}">
                <a16:creationId xmlns:a16="http://schemas.microsoft.com/office/drawing/2014/main" id="{A8698B24-BCE4-4A54-61CB-7F05B9FB1DB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4:notes">
            <a:extLst>
              <a:ext uri="{FF2B5EF4-FFF2-40B4-BE49-F238E27FC236}">
                <a16:creationId xmlns:a16="http://schemas.microsoft.com/office/drawing/2014/main" id="{3933645A-452A-893B-1386-01CBF9EDD75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3796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D944E834-623E-A054-65BD-0A8C4568B5F4}"/>
            </a:ext>
          </a:extLst>
        </p:cNvPr>
        <p:cNvGrpSpPr/>
        <p:nvPr/>
      </p:nvGrpSpPr>
      <p:grpSpPr>
        <a:xfrm>
          <a:off x="0" y="0"/>
          <a:ext cx="0" cy="0"/>
          <a:chOff x="0" y="0"/>
          <a:chExt cx="0" cy="0"/>
        </a:xfrm>
      </p:grpSpPr>
      <p:sp>
        <p:nvSpPr>
          <p:cNvPr id="99" name="Google Shape;99;p4:notes">
            <a:extLst>
              <a:ext uri="{FF2B5EF4-FFF2-40B4-BE49-F238E27FC236}">
                <a16:creationId xmlns:a16="http://schemas.microsoft.com/office/drawing/2014/main" id="{97445B77-B02C-7C9A-A7F7-ED2D878EBFB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4:notes">
            <a:extLst>
              <a:ext uri="{FF2B5EF4-FFF2-40B4-BE49-F238E27FC236}">
                <a16:creationId xmlns:a16="http://schemas.microsoft.com/office/drawing/2014/main" id="{31AAA487-B22C-AC49-C0B6-80B77E9742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095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0cf8f262ee_0_4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cf8f262ee_0_4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30cf8f262ee_0_4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E"/>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657DF51A-6205-EE71-B46D-840C4A068F21}"/>
            </a:ext>
          </a:extLst>
        </p:cNvPr>
        <p:cNvGrpSpPr/>
        <p:nvPr/>
      </p:nvGrpSpPr>
      <p:grpSpPr>
        <a:xfrm>
          <a:off x="0" y="0"/>
          <a:ext cx="0" cy="0"/>
          <a:chOff x="0" y="0"/>
          <a:chExt cx="0" cy="0"/>
        </a:xfrm>
      </p:grpSpPr>
      <p:sp>
        <p:nvSpPr>
          <p:cNvPr id="106" name="Google Shape;106;g30cf8f262ee_0_414:notes">
            <a:extLst>
              <a:ext uri="{FF2B5EF4-FFF2-40B4-BE49-F238E27FC236}">
                <a16:creationId xmlns:a16="http://schemas.microsoft.com/office/drawing/2014/main" id="{A9FB10C9-5A49-7265-EDE4-C8C5402716C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cf8f262ee_0_414:notes">
            <a:extLst>
              <a:ext uri="{FF2B5EF4-FFF2-40B4-BE49-F238E27FC236}">
                <a16:creationId xmlns:a16="http://schemas.microsoft.com/office/drawing/2014/main" id="{A7C49E95-6B38-4601-9618-95861745CB9F}"/>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30cf8f262ee_0_414:notes">
            <a:extLst>
              <a:ext uri="{FF2B5EF4-FFF2-40B4-BE49-F238E27FC236}">
                <a16:creationId xmlns:a16="http://schemas.microsoft.com/office/drawing/2014/main" id="{65B2BB6B-3C2D-E05E-E8B5-E4D83A426A33}"/>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E"/>
              <a:t>9</a:t>
            </a:fld>
            <a:endParaRPr/>
          </a:p>
        </p:txBody>
      </p:sp>
    </p:spTree>
    <p:extLst>
      <p:ext uri="{BB962C8B-B14F-4D97-AF65-F5344CB8AC3E}">
        <p14:creationId xmlns:p14="http://schemas.microsoft.com/office/powerpoint/2010/main" val="149111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
        <p:cNvGrpSpPr/>
        <p:nvPr/>
      </p:nvGrpSpPr>
      <p:grpSpPr>
        <a:xfrm>
          <a:off x="0" y="0"/>
          <a:ext cx="0" cy="0"/>
          <a:chOff x="0" y="0"/>
          <a:chExt cx="0" cy="0"/>
        </a:xfrm>
      </p:grpSpPr>
      <p:cxnSp>
        <p:nvCxnSpPr>
          <p:cNvPr id="14" name="Google Shape;14;p2"/>
          <p:cNvCxnSpPr/>
          <p:nvPr/>
        </p:nvCxnSpPr>
        <p:spPr>
          <a:xfrm>
            <a:off x="3303633" y="554200"/>
            <a:ext cx="8325600" cy="0"/>
          </a:xfrm>
          <a:prstGeom prst="straightConnector1">
            <a:avLst/>
          </a:prstGeom>
          <a:noFill/>
          <a:ln w="38100" cap="flat" cmpd="sng">
            <a:solidFill>
              <a:schemeClr val="lt1"/>
            </a:solidFill>
            <a:prstDash val="solid"/>
            <a:round/>
            <a:headEnd type="none" w="sm" len="sm"/>
            <a:tailEnd type="none" w="sm" len="sm"/>
          </a:ln>
        </p:spPr>
      </p:cxnSp>
      <p:cxnSp>
        <p:nvCxnSpPr>
          <p:cNvPr id="15" name="Google Shape;15;p2"/>
          <p:cNvCxnSpPr/>
          <p:nvPr/>
        </p:nvCxnSpPr>
        <p:spPr>
          <a:xfrm>
            <a:off x="3303633" y="6320000"/>
            <a:ext cx="8325600" cy="0"/>
          </a:xfrm>
          <a:prstGeom prst="straightConnector1">
            <a:avLst/>
          </a:prstGeom>
          <a:noFill/>
          <a:ln w="19050" cap="flat" cmpd="sng">
            <a:solidFill>
              <a:schemeClr val="lt1"/>
            </a:solidFill>
            <a:prstDash val="solid"/>
            <a:round/>
            <a:headEnd type="none" w="sm" len="sm"/>
            <a:tailEnd type="none" w="sm" len="sm"/>
          </a:ln>
        </p:spPr>
      </p:cxnSp>
      <p:cxnSp>
        <p:nvCxnSpPr>
          <p:cNvPr id="16" name="Google Shape;16;p2"/>
          <p:cNvCxnSpPr/>
          <p:nvPr/>
        </p:nvCxnSpPr>
        <p:spPr>
          <a:xfrm>
            <a:off x="566931" y="554200"/>
            <a:ext cx="244500" cy="0"/>
          </a:xfrm>
          <a:prstGeom prst="straightConnector1">
            <a:avLst/>
          </a:prstGeom>
          <a:noFill/>
          <a:ln w="19050" cap="flat" cmpd="sng">
            <a:solidFill>
              <a:schemeClr val="lt1"/>
            </a:solidFill>
            <a:prstDash val="solid"/>
            <a:round/>
            <a:headEnd type="none" w="sm" len="sm"/>
            <a:tailEnd type="none" w="sm" len="sm"/>
          </a:ln>
        </p:spPr>
      </p:cxnSp>
      <p:sp>
        <p:nvSpPr>
          <p:cNvPr id="17" name="Google Shape;17;p2"/>
          <p:cNvSpPr txBox="1">
            <a:spLocks noGrp="1"/>
          </p:cNvSpPr>
          <p:nvPr>
            <p:ph type="ctrTitle"/>
          </p:nvPr>
        </p:nvSpPr>
        <p:spPr>
          <a:xfrm>
            <a:off x="3162300" y="840300"/>
            <a:ext cx="8442000" cy="20559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18" name="Google Shape;18;p2"/>
          <p:cNvSpPr txBox="1">
            <a:spLocks noGrp="1"/>
          </p:cNvSpPr>
          <p:nvPr>
            <p:ph type="subTitle" idx="1"/>
          </p:nvPr>
        </p:nvSpPr>
        <p:spPr>
          <a:xfrm>
            <a:off x="3187022" y="4317933"/>
            <a:ext cx="8442000" cy="1655700"/>
          </a:xfrm>
          <a:prstGeom prst="rect">
            <a:avLst/>
          </a:prstGeom>
        </p:spPr>
        <p:txBody>
          <a:bodyPr spcFirstLastPara="1" wrap="square" lIns="121900" tIns="121900" rIns="121900" bIns="121900" anchor="b" anchorCtr="0">
            <a:normAutofit/>
          </a:bodyPr>
          <a:lstStyle>
            <a:lvl1pPr lvl="0">
              <a:lnSpc>
                <a:spcPct val="100000"/>
              </a:lnSpc>
              <a:spcBef>
                <a:spcPts val="0"/>
              </a:spcBef>
              <a:spcAft>
                <a:spcPts val="0"/>
              </a:spcAft>
              <a:buClr>
                <a:schemeClr val="lt1"/>
              </a:buClr>
              <a:buSzPts val="2400"/>
              <a:buNone/>
              <a:defRPr>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9" name="Google Shape;19;p2"/>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cxnSp>
        <p:nvCxnSpPr>
          <p:cNvPr id="65" name="Google Shape;65;p11"/>
          <p:cNvCxnSpPr/>
          <p:nvPr/>
        </p:nvCxnSpPr>
        <p:spPr>
          <a:xfrm>
            <a:off x="566934" y="6320000"/>
            <a:ext cx="11062500" cy="0"/>
          </a:xfrm>
          <a:prstGeom prst="straightConnector1">
            <a:avLst/>
          </a:prstGeom>
          <a:noFill/>
          <a:ln w="19050" cap="flat" cmpd="sng">
            <a:solidFill>
              <a:schemeClr val="dk2"/>
            </a:solidFill>
            <a:prstDash val="solid"/>
            <a:round/>
            <a:headEnd type="none" w="sm" len="sm"/>
            <a:tailEnd type="none" w="sm" len="sm"/>
          </a:ln>
        </p:spPr>
      </p:cxnSp>
      <p:cxnSp>
        <p:nvCxnSpPr>
          <p:cNvPr id="66" name="Google Shape;66;p11"/>
          <p:cNvCxnSpPr/>
          <p:nvPr/>
        </p:nvCxnSpPr>
        <p:spPr>
          <a:xfrm>
            <a:off x="566934" y="554200"/>
            <a:ext cx="11062500" cy="0"/>
          </a:xfrm>
          <a:prstGeom prst="straightConnector1">
            <a:avLst/>
          </a:prstGeom>
          <a:noFill/>
          <a:ln w="38100" cap="flat" cmpd="sng">
            <a:solidFill>
              <a:schemeClr val="dk2"/>
            </a:solidFill>
            <a:prstDash val="solid"/>
            <a:round/>
            <a:headEnd type="none" w="sm" len="sm"/>
            <a:tailEnd type="none" w="sm" len="sm"/>
          </a:ln>
        </p:spPr>
      </p:cxnSp>
      <p:sp>
        <p:nvSpPr>
          <p:cNvPr id="67" name="Google Shape;67;p11"/>
          <p:cNvSpPr txBox="1">
            <a:spLocks noGrp="1"/>
          </p:cNvSpPr>
          <p:nvPr>
            <p:ph type="title" hasCustomPrompt="1"/>
          </p:nvPr>
        </p:nvSpPr>
        <p:spPr>
          <a:xfrm>
            <a:off x="1138600" y="1739800"/>
            <a:ext cx="9914700" cy="20511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1pPr>
            <a:lvl2pPr lvl="1"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2pPr>
            <a:lvl3pPr lvl="2"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3pPr>
            <a:lvl4pPr lvl="3"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4pPr>
            <a:lvl5pPr lvl="4"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5pPr>
            <a:lvl6pPr lvl="5"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6pPr>
            <a:lvl7pPr lvl="6"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7pPr>
            <a:lvl8pPr lvl="7"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8pPr>
            <a:lvl9pPr lvl="8"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9pPr>
          </a:lstStyle>
          <a:p>
            <a:r>
              <a:t>xx%</a:t>
            </a:r>
          </a:p>
        </p:txBody>
      </p:sp>
      <p:sp>
        <p:nvSpPr>
          <p:cNvPr id="68" name="Google Shape;68;p11"/>
          <p:cNvSpPr txBox="1">
            <a:spLocks noGrp="1"/>
          </p:cNvSpPr>
          <p:nvPr>
            <p:ph type="body" idx="1"/>
          </p:nvPr>
        </p:nvSpPr>
        <p:spPr>
          <a:xfrm>
            <a:off x="1138600" y="3892600"/>
            <a:ext cx="99147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69" name="Google Shape;69;p11"/>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2"/>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74" name="Google Shape;74;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1600"/>
              </a:spcAft>
              <a:buClr>
                <a:schemeClr val="dk1"/>
              </a:buClr>
              <a:buSzPts val="1800"/>
              <a:buChar char="■"/>
              <a:defRPr/>
            </a:lvl9pPr>
          </a:lstStyle>
          <a:p>
            <a:endParaRPr/>
          </a:p>
        </p:txBody>
      </p:sp>
      <p:sp>
        <p:nvSpPr>
          <p:cNvPr id="75" name="Google Shape;75;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0"/>
        <p:cNvGrpSpPr/>
        <p:nvPr/>
      </p:nvGrpSpPr>
      <p:grpSpPr>
        <a:xfrm>
          <a:off x="0" y="0"/>
          <a:ext cx="0" cy="0"/>
          <a:chOff x="0" y="0"/>
          <a:chExt cx="0" cy="0"/>
        </a:xfrm>
      </p:grpSpPr>
      <p:cxnSp>
        <p:nvCxnSpPr>
          <p:cNvPr id="21" name="Google Shape;21;p3"/>
          <p:cNvCxnSpPr/>
          <p:nvPr/>
        </p:nvCxnSpPr>
        <p:spPr>
          <a:xfrm>
            <a:off x="566934" y="554200"/>
            <a:ext cx="11062500" cy="0"/>
          </a:xfrm>
          <a:prstGeom prst="straightConnector1">
            <a:avLst/>
          </a:prstGeom>
          <a:noFill/>
          <a:ln w="38100" cap="flat" cmpd="sng">
            <a:solidFill>
              <a:schemeClr val="lt1"/>
            </a:solidFill>
            <a:prstDash val="solid"/>
            <a:round/>
            <a:headEnd type="none" w="sm" len="sm"/>
            <a:tailEnd type="none" w="sm" len="sm"/>
          </a:ln>
        </p:spPr>
      </p:cxnSp>
      <p:cxnSp>
        <p:nvCxnSpPr>
          <p:cNvPr id="22" name="Google Shape;22;p3"/>
          <p:cNvCxnSpPr/>
          <p:nvPr/>
        </p:nvCxnSpPr>
        <p:spPr>
          <a:xfrm>
            <a:off x="566934" y="6320000"/>
            <a:ext cx="11062500" cy="0"/>
          </a:xfrm>
          <a:prstGeom prst="straightConnector1">
            <a:avLst/>
          </a:prstGeom>
          <a:noFill/>
          <a:ln w="19050" cap="flat" cmpd="sng">
            <a:solidFill>
              <a:schemeClr val="lt1"/>
            </a:solidFill>
            <a:prstDash val="solid"/>
            <a:round/>
            <a:headEnd type="none" w="sm" len="sm"/>
            <a:tailEnd type="none" w="sm" len="sm"/>
          </a:ln>
        </p:spPr>
      </p:cxnSp>
      <p:sp>
        <p:nvSpPr>
          <p:cNvPr id="23" name="Google Shape;23;p3"/>
          <p:cNvSpPr txBox="1">
            <a:spLocks noGrp="1"/>
          </p:cNvSpPr>
          <p:nvPr>
            <p:ph type="title"/>
          </p:nvPr>
        </p:nvSpPr>
        <p:spPr>
          <a:xfrm>
            <a:off x="541900" y="2409100"/>
            <a:ext cx="11062500" cy="20559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6400"/>
              <a:buNone/>
              <a:defRPr sz="6400">
                <a:solidFill>
                  <a:schemeClr val="lt1"/>
                </a:solidFill>
              </a:defRPr>
            </a:lvl1pPr>
            <a:lvl2pPr lvl="1" algn="ctr">
              <a:spcBef>
                <a:spcPts val="0"/>
              </a:spcBef>
              <a:spcAft>
                <a:spcPts val="0"/>
              </a:spcAft>
              <a:buClr>
                <a:schemeClr val="lt1"/>
              </a:buClr>
              <a:buSzPts val="6400"/>
              <a:buNone/>
              <a:defRPr sz="6400">
                <a:solidFill>
                  <a:schemeClr val="lt1"/>
                </a:solidFill>
              </a:defRPr>
            </a:lvl2pPr>
            <a:lvl3pPr lvl="2" algn="ctr">
              <a:spcBef>
                <a:spcPts val="0"/>
              </a:spcBef>
              <a:spcAft>
                <a:spcPts val="0"/>
              </a:spcAft>
              <a:buClr>
                <a:schemeClr val="lt1"/>
              </a:buClr>
              <a:buSzPts val="6400"/>
              <a:buNone/>
              <a:defRPr sz="6400">
                <a:solidFill>
                  <a:schemeClr val="lt1"/>
                </a:solidFill>
              </a:defRPr>
            </a:lvl3pPr>
            <a:lvl4pPr lvl="3" algn="ctr">
              <a:spcBef>
                <a:spcPts val="0"/>
              </a:spcBef>
              <a:spcAft>
                <a:spcPts val="0"/>
              </a:spcAft>
              <a:buClr>
                <a:schemeClr val="lt1"/>
              </a:buClr>
              <a:buSzPts val="6400"/>
              <a:buNone/>
              <a:defRPr sz="6400">
                <a:solidFill>
                  <a:schemeClr val="lt1"/>
                </a:solidFill>
              </a:defRPr>
            </a:lvl4pPr>
            <a:lvl5pPr lvl="4" algn="ctr">
              <a:spcBef>
                <a:spcPts val="0"/>
              </a:spcBef>
              <a:spcAft>
                <a:spcPts val="0"/>
              </a:spcAft>
              <a:buClr>
                <a:schemeClr val="lt1"/>
              </a:buClr>
              <a:buSzPts val="6400"/>
              <a:buNone/>
              <a:defRPr sz="6400">
                <a:solidFill>
                  <a:schemeClr val="lt1"/>
                </a:solidFill>
              </a:defRPr>
            </a:lvl5pPr>
            <a:lvl6pPr lvl="5" algn="ctr">
              <a:spcBef>
                <a:spcPts val="0"/>
              </a:spcBef>
              <a:spcAft>
                <a:spcPts val="0"/>
              </a:spcAft>
              <a:buClr>
                <a:schemeClr val="lt1"/>
              </a:buClr>
              <a:buSzPts val="6400"/>
              <a:buNone/>
              <a:defRPr sz="6400">
                <a:solidFill>
                  <a:schemeClr val="lt1"/>
                </a:solidFill>
              </a:defRPr>
            </a:lvl6pPr>
            <a:lvl7pPr lvl="6" algn="ctr">
              <a:spcBef>
                <a:spcPts val="0"/>
              </a:spcBef>
              <a:spcAft>
                <a:spcPts val="0"/>
              </a:spcAft>
              <a:buClr>
                <a:schemeClr val="lt1"/>
              </a:buClr>
              <a:buSzPts val="6400"/>
              <a:buNone/>
              <a:defRPr sz="6400">
                <a:solidFill>
                  <a:schemeClr val="lt1"/>
                </a:solidFill>
              </a:defRPr>
            </a:lvl7pPr>
            <a:lvl8pPr lvl="7" algn="ctr">
              <a:spcBef>
                <a:spcPts val="0"/>
              </a:spcBef>
              <a:spcAft>
                <a:spcPts val="0"/>
              </a:spcAft>
              <a:buClr>
                <a:schemeClr val="lt1"/>
              </a:buClr>
              <a:buSzPts val="6400"/>
              <a:buNone/>
              <a:defRPr sz="6400">
                <a:solidFill>
                  <a:schemeClr val="lt1"/>
                </a:solidFill>
              </a:defRPr>
            </a:lvl8pPr>
            <a:lvl9pPr lvl="8" algn="ctr">
              <a:spcBef>
                <a:spcPts val="0"/>
              </a:spcBef>
              <a:spcAft>
                <a:spcPts val="0"/>
              </a:spcAft>
              <a:buClr>
                <a:schemeClr val="lt1"/>
              </a:buClr>
              <a:buSzPts val="6400"/>
              <a:buNone/>
              <a:defRPr sz="6400">
                <a:solidFill>
                  <a:schemeClr val="lt1"/>
                </a:solidFill>
              </a:defRPr>
            </a:lvl9pPr>
          </a:lstStyle>
          <a:p>
            <a:endParaRPr/>
          </a:p>
        </p:txBody>
      </p:sp>
      <p:sp>
        <p:nvSpPr>
          <p:cNvPr id="24" name="Google Shape;24;p3"/>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cxnSp>
        <p:nvCxnSpPr>
          <p:cNvPr id="26" name="Google Shape;26;p4"/>
          <p:cNvCxnSpPr/>
          <p:nvPr/>
        </p:nvCxnSpPr>
        <p:spPr>
          <a:xfrm>
            <a:off x="3303633"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27" name="Google Shape;27;p4"/>
          <p:cNvCxnSpPr/>
          <p:nvPr/>
        </p:nvCxnSpPr>
        <p:spPr>
          <a:xfrm>
            <a:off x="3303633"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28" name="Google Shape;28;p4"/>
          <p:cNvCxnSpPr/>
          <p:nvPr/>
        </p:nvCxnSpPr>
        <p:spPr>
          <a:xfrm>
            <a:off x="566931" y="554200"/>
            <a:ext cx="244500" cy="0"/>
          </a:xfrm>
          <a:prstGeom prst="straightConnector1">
            <a:avLst/>
          </a:prstGeom>
          <a:noFill/>
          <a:ln w="19050" cap="flat" cmpd="sng">
            <a:solidFill>
              <a:schemeClr val="dk2"/>
            </a:solidFill>
            <a:prstDash val="solid"/>
            <a:round/>
            <a:headEnd type="none" w="sm" len="sm"/>
            <a:tailEnd type="none" w="sm" len="sm"/>
          </a:ln>
        </p:spPr>
      </p:cxnSp>
      <p:sp>
        <p:nvSpPr>
          <p:cNvPr id="29" name="Google Shape;29;p4"/>
          <p:cNvSpPr txBox="1">
            <a:spLocks noGrp="1"/>
          </p:cNvSpPr>
          <p:nvPr>
            <p:ph type="title"/>
          </p:nvPr>
        </p:nvSpPr>
        <p:spPr>
          <a:xfrm>
            <a:off x="3200333" y="767933"/>
            <a:ext cx="8428800" cy="8472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4"/>
          <p:cNvSpPr txBox="1">
            <a:spLocks noGrp="1"/>
          </p:cNvSpPr>
          <p:nvPr>
            <p:ph type="body" idx="1"/>
          </p:nvPr>
        </p:nvSpPr>
        <p:spPr>
          <a:xfrm>
            <a:off x="3213483" y="2127701"/>
            <a:ext cx="8428800" cy="4003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31" name="Google Shape;31;p4"/>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p5"/>
          <p:cNvCxnSpPr/>
          <p:nvPr/>
        </p:nvCxnSpPr>
        <p:spPr>
          <a:xfrm>
            <a:off x="3303633"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34" name="Google Shape;34;p5"/>
          <p:cNvCxnSpPr/>
          <p:nvPr/>
        </p:nvCxnSpPr>
        <p:spPr>
          <a:xfrm>
            <a:off x="3303633"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35" name="Google Shape;35;p5"/>
          <p:cNvCxnSpPr/>
          <p:nvPr/>
        </p:nvCxnSpPr>
        <p:spPr>
          <a:xfrm>
            <a:off x="566931" y="554200"/>
            <a:ext cx="244500" cy="0"/>
          </a:xfrm>
          <a:prstGeom prst="straightConnector1">
            <a:avLst/>
          </a:prstGeom>
          <a:noFill/>
          <a:ln w="19050" cap="flat" cmpd="sng">
            <a:solidFill>
              <a:schemeClr val="dk2"/>
            </a:solidFill>
            <a:prstDash val="solid"/>
            <a:round/>
            <a:headEnd type="none" w="sm" len="sm"/>
            <a:tailEnd type="none" w="sm" len="sm"/>
          </a:ln>
        </p:spPr>
      </p:cxnSp>
      <p:sp>
        <p:nvSpPr>
          <p:cNvPr id="36" name="Google Shape;36;p5"/>
          <p:cNvSpPr txBox="1">
            <a:spLocks noGrp="1"/>
          </p:cNvSpPr>
          <p:nvPr>
            <p:ph type="title"/>
          </p:nvPr>
        </p:nvSpPr>
        <p:spPr>
          <a:xfrm>
            <a:off x="3200333" y="767933"/>
            <a:ext cx="8428800" cy="8472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7" name="Google Shape;37;p5"/>
          <p:cNvSpPr txBox="1">
            <a:spLocks noGrp="1"/>
          </p:cNvSpPr>
          <p:nvPr>
            <p:ph type="body" idx="1"/>
          </p:nvPr>
        </p:nvSpPr>
        <p:spPr>
          <a:xfrm>
            <a:off x="3200403" y="2136900"/>
            <a:ext cx="4095300" cy="4003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5"/>
          <p:cNvSpPr txBox="1">
            <a:spLocks noGrp="1"/>
          </p:cNvSpPr>
          <p:nvPr>
            <p:ph type="body" idx="2"/>
          </p:nvPr>
        </p:nvSpPr>
        <p:spPr>
          <a:xfrm>
            <a:off x="7534096" y="2136900"/>
            <a:ext cx="4095300" cy="4003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9" name="Google Shape;39;p5"/>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04400" y="548767"/>
            <a:ext cx="11360700" cy="85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2" name="Google Shape;42;p6"/>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cxnSp>
        <p:nvCxnSpPr>
          <p:cNvPr id="44" name="Google Shape;44;p7"/>
          <p:cNvCxnSpPr/>
          <p:nvPr/>
        </p:nvCxnSpPr>
        <p:spPr>
          <a:xfrm>
            <a:off x="566931" y="554200"/>
            <a:ext cx="244500" cy="0"/>
          </a:xfrm>
          <a:prstGeom prst="straightConnector1">
            <a:avLst/>
          </a:prstGeom>
          <a:noFill/>
          <a:ln w="19050" cap="flat" cmpd="sng">
            <a:solidFill>
              <a:schemeClr val="dk2"/>
            </a:solidFill>
            <a:prstDash val="solid"/>
            <a:round/>
            <a:headEnd type="none" w="sm" len="sm"/>
            <a:tailEnd type="none" w="sm" len="sm"/>
          </a:ln>
        </p:spPr>
      </p:cxnSp>
      <p:sp>
        <p:nvSpPr>
          <p:cNvPr id="45" name="Google Shape;45;p7"/>
          <p:cNvSpPr txBox="1">
            <a:spLocks noGrp="1"/>
          </p:cNvSpPr>
          <p:nvPr>
            <p:ph type="title"/>
          </p:nvPr>
        </p:nvSpPr>
        <p:spPr>
          <a:xfrm>
            <a:off x="426000" y="1248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6" name="Google Shape;46;p7"/>
          <p:cNvSpPr txBox="1">
            <a:spLocks noGrp="1"/>
          </p:cNvSpPr>
          <p:nvPr>
            <p:ph type="body" idx="1"/>
          </p:nvPr>
        </p:nvSpPr>
        <p:spPr>
          <a:xfrm>
            <a:off x="426000" y="2462405"/>
            <a:ext cx="3744000" cy="37416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47" name="Google Shape;47;p7"/>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8"/>
        <p:cNvGrpSpPr/>
        <p:nvPr/>
      </p:nvGrpSpPr>
      <p:grpSpPr>
        <a:xfrm>
          <a:off x="0" y="0"/>
          <a:ext cx="0" cy="0"/>
          <a:chOff x="0" y="0"/>
          <a:chExt cx="0" cy="0"/>
        </a:xfrm>
      </p:grpSpPr>
      <p:cxnSp>
        <p:nvCxnSpPr>
          <p:cNvPr id="49" name="Google Shape;49;p8"/>
          <p:cNvCxnSpPr/>
          <p:nvPr/>
        </p:nvCxnSpPr>
        <p:spPr>
          <a:xfrm>
            <a:off x="566931" y="554200"/>
            <a:ext cx="244500" cy="0"/>
          </a:xfrm>
          <a:prstGeom prst="straightConnector1">
            <a:avLst/>
          </a:prstGeom>
          <a:noFill/>
          <a:ln w="19050" cap="flat" cmpd="sng">
            <a:solidFill>
              <a:schemeClr val="lt1"/>
            </a:solidFill>
            <a:prstDash val="solid"/>
            <a:round/>
            <a:headEnd type="none" w="sm" len="sm"/>
            <a:tailEnd type="none" w="sm" len="sm"/>
          </a:ln>
        </p:spPr>
      </p:cxnSp>
      <p:sp>
        <p:nvSpPr>
          <p:cNvPr id="50" name="Google Shape;50;p8"/>
          <p:cNvSpPr txBox="1">
            <a:spLocks noGrp="1"/>
          </p:cNvSpPr>
          <p:nvPr>
            <p:ph type="title"/>
          </p:nvPr>
        </p:nvSpPr>
        <p:spPr>
          <a:xfrm>
            <a:off x="377471" y="949521"/>
            <a:ext cx="8325600" cy="51141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51" name="Google Shape;51;p8"/>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p:nvPr/>
        </p:nvSpPr>
        <p:spPr>
          <a:xfrm>
            <a:off x="6096000" y="167"/>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54" name="Google Shape;54;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55" name="Google Shape;55;p9"/>
          <p:cNvSpPr txBox="1">
            <a:spLocks noGrp="1"/>
          </p:cNvSpPr>
          <p:nvPr>
            <p:ph type="title"/>
          </p:nvPr>
        </p:nvSpPr>
        <p:spPr>
          <a:xfrm>
            <a:off x="354000" y="1863133"/>
            <a:ext cx="5393700" cy="17577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a:endParaRPr/>
          </a:p>
        </p:txBody>
      </p:sp>
      <p:sp>
        <p:nvSpPr>
          <p:cNvPr id="56" name="Google Shape;56;p9"/>
          <p:cNvSpPr txBox="1">
            <a:spLocks noGrp="1"/>
          </p:cNvSpPr>
          <p:nvPr>
            <p:ph type="subTitle" idx="1"/>
          </p:nvPr>
        </p:nvSpPr>
        <p:spPr>
          <a:xfrm>
            <a:off x="354000" y="364716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58" name="Google Shape;58;p9"/>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cxnSp>
        <p:nvCxnSpPr>
          <p:cNvPr id="60" name="Google Shape;60;p10"/>
          <p:cNvCxnSpPr/>
          <p:nvPr/>
        </p:nvCxnSpPr>
        <p:spPr>
          <a:xfrm>
            <a:off x="566934" y="6320000"/>
            <a:ext cx="11062500" cy="0"/>
          </a:xfrm>
          <a:prstGeom prst="straightConnector1">
            <a:avLst/>
          </a:prstGeom>
          <a:noFill/>
          <a:ln w="19050" cap="flat" cmpd="sng">
            <a:solidFill>
              <a:schemeClr val="dk2"/>
            </a:solidFill>
            <a:prstDash val="solid"/>
            <a:round/>
            <a:headEnd type="none" w="sm" len="sm"/>
            <a:tailEnd type="none" w="sm" len="sm"/>
          </a:ln>
        </p:spPr>
      </p:cxnSp>
      <p:cxnSp>
        <p:nvCxnSpPr>
          <p:cNvPr id="61" name="Google Shape;61;p10"/>
          <p:cNvCxnSpPr/>
          <p:nvPr/>
        </p:nvCxnSpPr>
        <p:spPr>
          <a:xfrm>
            <a:off x="566931" y="554200"/>
            <a:ext cx="244500" cy="0"/>
          </a:xfrm>
          <a:prstGeom prst="straightConnector1">
            <a:avLst/>
          </a:prstGeom>
          <a:noFill/>
          <a:ln w="19050" cap="flat" cmpd="sng">
            <a:solidFill>
              <a:schemeClr val="dk2"/>
            </a:solidFill>
            <a:prstDash val="solid"/>
            <a:round/>
            <a:headEnd type="none" w="sm" len="sm"/>
            <a:tailEnd type="none" w="sm" len="sm"/>
          </a:ln>
        </p:spPr>
      </p:cxnSp>
      <p:sp>
        <p:nvSpPr>
          <p:cNvPr id="62" name="Google Shape;62;p10"/>
          <p:cNvSpPr txBox="1">
            <a:spLocks noGrp="1"/>
          </p:cNvSpPr>
          <p:nvPr>
            <p:ph type="body" idx="1"/>
          </p:nvPr>
        </p:nvSpPr>
        <p:spPr>
          <a:xfrm>
            <a:off x="437356" y="5634700"/>
            <a:ext cx="11184900" cy="524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63" name="Google Shape;63;p10"/>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200333" y="767933"/>
            <a:ext cx="8428800" cy="8472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1pPr>
            <a:lvl2pPr lvl="1">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2pPr>
            <a:lvl3pPr lvl="2">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3pPr>
            <a:lvl4pPr lvl="3">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4pPr>
            <a:lvl5pPr lvl="4">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5pPr>
            <a:lvl6pPr lvl="5">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6pPr>
            <a:lvl7pPr lvl="6">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7pPr>
            <a:lvl8pPr lvl="7">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8pPr>
            <a:lvl9pPr lvl="8">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3213483" y="2127701"/>
            <a:ext cx="8428800" cy="4003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Lato"/>
              <a:buChar char="●"/>
              <a:defRPr sz="2400">
                <a:solidFill>
                  <a:schemeClr val="dk2"/>
                </a:solidFill>
                <a:latin typeface="Lato"/>
                <a:ea typeface="Lato"/>
                <a:cs typeface="Lato"/>
                <a:sym typeface="Lato"/>
              </a:defRPr>
            </a:lvl1pPr>
            <a:lvl2pPr marL="914400" lvl="1"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2pPr>
            <a:lvl3pPr marL="1371600" lvl="2"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3pPr>
            <a:lvl4pPr marL="1828800" lvl="3"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4pPr>
            <a:lvl5pPr marL="2286000" lvl="4"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5pPr>
            <a:lvl6pPr marL="2743200" lvl="5"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6pPr>
            <a:lvl7pPr marL="3200400" lvl="6"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7pPr>
            <a:lvl8pPr marL="3657600" lvl="7"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8pPr>
            <a:lvl9pPr marL="4114800" lvl="8"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30666" y="6251679"/>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Lato"/>
                <a:ea typeface="Lato"/>
                <a:cs typeface="Lato"/>
                <a:sym typeface="Lato"/>
              </a:defRPr>
            </a:lvl1pPr>
            <a:lvl2pPr lvl="1" algn="r">
              <a:buNone/>
              <a:defRPr sz="1300">
                <a:solidFill>
                  <a:schemeClr val="dk2"/>
                </a:solidFill>
                <a:latin typeface="Lato"/>
                <a:ea typeface="Lato"/>
                <a:cs typeface="Lato"/>
                <a:sym typeface="Lato"/>
              </a:defRPr>
            </a:lvl2pPr>
            <a:lvl3pPr lvl="2" algn="r">
              <a:buNone/>
              <a:defRPr sz="1300">
                <a:solidFill>
                  <a:schemeClr val="dk2"/>
                </a:solidFill>
                <a:latin typeface="Lato"/>
                <a:ea typeface="Lato"/>
                <a:cs typeface="Lato"/>
                <a:sym typeface="Lato"/>
              </a:defRPr>
            </a:lvl3pPr>
            <a:lvl4pPr lvl="3" algn="r">
              <a:buNone/>
              <a:defRPr sz="1300">
                <a:solidFill>
                  <a:schemeClr val="dk2"/>
                </a:solidFill>
                <a:latin typeface="Lato"/>
                <a:ea typeface="Lato"/>
                <a:cs typeface="Lato"/>
                <a:sym typeface="Lato"/>
              </a:defRPr>
            </a:lvl4pPr>
            <a:lvl5pPr lvl="4" algn="r">
              <a:buNone/>
              <a:defRPr sz="1300">
                <a:solidFill>
                  <a:schemeClr val="dk2"/>
                </a:solidFill>
                <a:latin typeface="Lato"/>
                <a:ea typeface="Lato"/>
                <a:cs typeface="Lato"/>
                <a:sym typeface="Lato"/>
              </a:defRPr>
            </a:lvl5pPr>
            <a:lvl6pPr lvl="5" algn="r">
              <a:buNone/>
              <a:defRPr sz="1300">
                <a:solidFill>
                  <a:schemeClr val="dk2"/>
                </a:solidFill>
                <a:latin typeface="Lato"/>
                <a:ea typeface="Lato"/>
                <a:cs typeface="Lato"/>
                <a:sym typeface="Lato"/>
              </a:defRPr>
            </a:lvl6pPr>
            <a:lvl7pPr lvl="6" algn="r">
              <a:buNone/>
              <a:defRPr sz="1300">
                <a:solidFill>
                  <a:schemeClr val="dk2"/>
                </a:solidFill>
                <a:latin typeface="Lato"/>
                <a:ea typeface="Lato"/>
                <a:cs typeface="Lato"/>
                <a:sym typeface="Lato"/>
              </a:defRPr>
            </a:lvl7pPr>
            <a:lvl8pPr lvl="7" algn="r">
              <a:buNone/>
              <a:defRPr sz="1300">
                <a:solidFill>
                  <a:schemeClr val="dk2"/>
                </a:solidFill>
                <a:latin typeface="Lato"/>
                <a:ea typeface="Lato"/>
                <a:cs typeface="Lato"/>
                <a:sym typeface="Lato"/>
              </a:defRPr>
            </a:lvl8pPr>
            <a:lvl9pPr lvl="8" algn="r">
              <a:buNone/>
              <a:defRPr sz="13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ctrTitle"/>
          </p:nvPr>
        </p:nvSpPr>
        <p:spPr>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93750"/>
              <a:buFont typeface="Play"/>
              <a:buNone/>
            </a:pPr>
            <a:br>
              <a:rPr lang="en-IE" dirty="0"/>
            </a:br>
            <a:r>
              <a:rPr lang="en-IE" dirty="0"/>
              <a:t>Flora Friend</a:t>
            </a:r>
            <a:br>
              <a:rPr lang="en-IE" dirty="0"/>
            </a:br>
            <a:endParaRPr dirty="0"/>
          </a:p>
        </p:txBody>
      </p:sp>
      <p:sp>
        <p:nvSpPr>
          <p:cNvPr id="83" name="Google Shape;83;p14"/>
          <p:cNvSpPr txBox="1">
            <a:spLocks noGrp="1"/>
          </p:cNvSpPr>
          <p:nvPr>
            <p:ph type="subTitle" idx="1"/>
          </p:nvPr>
        </p:nvSpPr>
        <p:spPr>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IE" i="1" dirty="0"/>
              <a:t>Title: Design Diagrams for the MSD App</a:t>
            </a:r>
            <a:endParaRPr dirty="0"/>
          </a:p>
          <a:p>
            <a:pPr marL="0" lvl="0" indent="0" algn="l" rtl="0">
              <a:lnSpc>
                <a:spcPct val="90000"/>
              </a:lnSpc>
              <a:spcBef>
                <a:spcPts val="1000"/>
              </a:spcBef>
              <a:spcAft>
                <a:spcPts val="0"/>
              </a:spcAft>
              <a:buClr>
                <a:schemeClr val="dk1"/>
              </a:buClr>
              <a:buSzPts val="2400"/>
              <a:buNone/>
            </a:pPr>
            <a:r>
              <a:rPr lang="en-IE" dirty="0"/>
              <a:t>By Daniel Carson</a:t>
            </a:r>
            <a:br>
              <a:rPr lang="en-IE" dirty="0"/>
            </a:br>
            <a:r>
              <a:rPr lang="en-IE" dirty="0"/>
              <a:t>Student No: C21431136</a:t>
            </a:r>
          </a:p>
          <a:p>
            <a:pPr marL="0" lvl="0" indent="0" algn="l" rtl="0">
              <a:lnSpc>
                <a:spcPct val="90000"/>
              </a:lnSpc>
              <a:spcBef>
                <a:spcPts val="1000"/>
              </a:spcBef>
              <a:spcAft>
                <a:spcPts val="0"/>
              </a:spcAft>
              <a:buClr>
                <a:schemeClr val="dk1"/>
              </a:buClr>
              <a:buSzPts val="2400"/>
              <a:buNone/>
            </a:pPr>
            <a:r>
              <a:rPr lang="en-IE" dirty="0"/>
              <a:t>Mobile Software Design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A7519AD-D661-AF1B-B13D-A0FC6C017724}"/>
            </a:ext>
          </a:extLst>
        </p:cNvPr>
        <p:cNvGrpSpPr/>
        <p:nvPr/>
      </p:nvGrpSpPr>
      <p:grpSpPr>
        <a:xfrm>
          <a:off x="0" y="0"/>
          <a:ext cx="0" cy="0"/>
          <a:chOff x="0" y="0"/>
          <a:chExt cx="0" cy="0"/>
        </a:xfrm>
      </p:grpSpPr>
      <p:sp>
        <p:nvSpPr>
          <p:cNvPr id="110" name="Google Shape;110;p18">
            <a:extLst>
              <a:ext uri="{FF2B5EF4-FFF2-40B4-BE49-F238E27FC236}">
                <a16:creationId xmlns:a16="http://schemas.microsoft.com/office/drawing/2014/main" id="{D9F0284D-A4E9-371F-4068-E28278DDE30B}"/>
              </a:ext>
            </a:extLst>
          </p:cNvPr>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Play"/>
              <a:buNone/>
            </a:pPr>
            <a:r>
              <a:rPr lang="en-IE" dirty="0"/>
              <a:t>3. Screen Flow – Find Plants</a:t>
            </a:r>
            <a:endParaRPr dirty="0"/>
          </a:p>
        </p:txBody>
      </p:sp>
      <p:sp>
        <p:nvSpPr>
          <p:cNvPr id="112" name="Google Shape;112;p18">
            <a:extLst>
              <a:ext uri="{FF2B5EF4-FFF2-40B4-BE49-F238E27FC236}">
                <a16:creationId xmlns:a16="http://schemas.microsoft.com/office/drawing/2014/main" id="{46AEC0C6-392C-5BED-5EA3-198EAA03B3F6}"/>
              </a:ext>
            </a:extLst>
          </p:cNvPr>
          <p:cNvSpPr txBox="1">
            <a:spLocks noGrp="1"/>
          </p:cNvSpPr>
          <p:nvPr>
            <p:ph type="sldNum" idx="12"/>
          </p:nvPr>
        </p:nvSpPr>
        <p:spPr>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10</a:t>
            </a:fld>
            <a:endParaRPr sz="1300">
              <a:latin typeface="Lato"/>
              <a:ea typeface="Lato"/>
              <a:cs typeface="Lato"/>
              <a:sym typeface="Lato"/>
            </a:endParaRPr>
          </a:p>
        </p:txBody>
      </p:sp>
      <p:pic>
        <p:nvPicPr>
          <p:cNvPr id="6" name="Picture 5" descr="Screens screenshot of a phone&#10;&#10;Description automatically generated">
            <a:extLst>
              <a:ext uri="{FF2B5EF4-FFF2-40B4-BE49-F238E27FC236}">
                <a16:creationId xmlns:a16="http://schemas.microsoft.com/office/drawing/2014/main" id="{8489C3DF-D969-15ED-FF6C-9B2B528A28D5}"/>
              </a:ext>
            </a:extLst>
          </p:cNvPr>
          <p:cNvPicPr>
            <a:picLocks noChangeAspect="1"/>
          </p:cNvPicPr>
          <p:nvPr/>
        </p:nvPicPr>
        <p:blipFill>
          <a:blip r:embed="rId3"/>
          <a:stretch>
            <a:fillRect/>
          </a:stretch>
        </p:blipFill>
        <p:spPr>
          <a:xfrm>
            <a:off x="2209800" y="1424228"/>
            <a:ext cx="7772400" cy="4605866"/>
          </a:xfrm>
          <a:prstGeom prst="rect">
            <a:avLst/>
          </a:prstGeom>
        </p:spPr>
      </p:pic>
    </p:spTree>
    <p:extLst>
      <p:ext uri="{BB962C8B-B14F-4D97-AF65-F5344CB8AC3E}">
        <p14:creationId xmlns:p14="http://schemas.microsoft.com/office/powerpoint/2010/main" val="3295240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1DC4EF9-4BBB-F988-0AB0-D4792459C272}"/>
            </a:ext>
          </a:extLst>
        </p:cNvPr>
        <p:cNvGrpSpPr/>
        <p:nvPr/>
      </p:nvGrpSpPr>
      <p:grpSpPr>
        <a:xfrm>
          <a:off x="0" y="0"/>
          <a:ext cx="0" cy="0"/>
          <a:chOff x="0" y="0"/>
          <a:chExt cx="0" cy="0"/>
        </a:xfrm>
      </p:grpSpPr>
      <p:sp>
        <p:nvSpPr>
          <p:cNvPr id="110" name="Google Shape;110;p18">
            <a:extLst>
              <a:ext uri="{FF2B5EF4-FFF2-40B4-BE49-F238E27FC236}">
                <a16:creationId xmlns:a16="http://schemas.microsoft.com/office/drawing/2014/main" id="{E8F7FE97-F804-F202-B3E4-BFE1753A8F53}"/>
              </a:ext>
            </a:extLst>
          </p:cNvPr>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Play"/>
              <a:buNone/>
            </a:pPr>
            <a:r>
              <a:rPr lang="en-IE" dirty="0"/>
              <a:t>3 Screen Flow – Find Plants</a:t>
            </a:r>
            <a:endParaRPr dirty="0"/>
          </a:p>
        </p:txBody>
      </p:sp>
      <p:sp>
        <p:nvSpPr>
          <p:cNvPr id="111" name="Google Shape;111;p18">
            <a:extLst>
              <a:ext uri="{FF2B5EF4-FFF2-40B4-BE49-F238E27FC236}">
                <a16:creationId xmlns:a16="http://schemas.microsoft.com/office/drawing/2014/main" id="{AEA46B36-9126-8FE4-493B-2A4B49C342E3}"/>
              </a:ext>
            </a:extLst>
          </p:cNvPr>
          <p:cNvSpPr txBox="1">
            <a:spLocks noGrp="1"/>
          </p:cNvSpPr>
          <p:nvPr>
            <p:ph type="body" idx="1"/>
          </p:nvPr>
        </p:nvSpPr>
        <p:spPr>
          <a:prstGeom prst="rect">
            <a:avLst/>
          </a:prstGeom>
        </p:spPr>
        <p:txBody>
          <a:bodyPr spcFirstLastPara="1" wrap="square" lIns="91425" tIns="45700" rIns="91425" bIns="45700" anchor="t" anchorCtr="0">
            <a:normAutofit/>
          </a:bodyPr>
          <a:lstStyle/>
          <a:p>
            <a:pPr marL="228600" lvl="0" indent="-228600" algn="l" rtl="0">
              <a:spcBef>
                <a:spcPts val="0"/>
              </a:spcBef>
              <a:spcAft>
                <a:spcPts val="0"/>
              </a:spcAft>
              <a:buSzPts val="2800"/>
              <a:buFont typeface="Arial"/>
              <a:buChar char="•"/>
            </a:pPr>
            <a:r>
              <a:rPr lang="en-IE" b="1" dirty="0"/>
              <a:t>Search Button: </a:t>
            </a:r>
            <a:r>
              <a:rPr lang="en-IE" dirty="0"/>
              <a:t>An extendable button is located on the top left corner. </a:t>
            </a:r>
          </a:p>
          <a:p>
            <a:pPr marL="228600" lvl="0" indent="-228600" algn="l" rtl="0">
              <a:spcBef>
                <a:spcPts val="0"/>
              </a:spcBef>
              <a:spcAft>
                <a:spcPts val="0"/>
              </a:spcAft>
              <a:buSzPts val="2800"/>
              <a:buFont typeface="Arial"/>
              <a:buChar char="•"/>
            </a:pPr>
            <a:endParaRPr lang="en-IE" b="1" dirty="0"/>
          </a:p>
          <a:p>
            <a:pPr marL="228600" lvl="0" indent="-228600" algn="l" rtl="0">
              <a:spcBef>
                <a:spcPts val="0"/>
              </a:spcBef>
              <a:spcAft>
                <a:spcPts val="0"/>
              </a:spcAft>
              <a:buSzPts val="2800"/>
              <a:buFont typeface="Arial"/>
              <a:buChar char="•"/>
            </a:pPr>
            <a:r>
              <a:rPr lang="en-IE" b="1" dirty="0"/>
              <a:t>Search function: </a:t>
            </a:r>
            <a:r>
              <a:rPr lang="en-IE" dirty="0"/>
              <a:t>On click, the button will expand to allow user input. Partial matches and incorrect capitalisation are accepted. </a:t>
            </a:r>
          </a:p>
          <a:p>
            <a:pPr marL="228600" lvl="0" indent="-228600" algn="l" rtl="0">
              <a:spcBef>
                <a:spcPts val="0"/>
              </a:spcBef>
              <a:spcAft>
                <a:spcPts val="0"/>
              </a:spcAft>
              <a:buSzPts val="2800"/>
              <a:buFont typeface="Arial"/>
              <a:buChar char="•"/>
            </a:pPr>
            <a:endParaRPr lang="en-IE" b="1" dirty="0"/>
          </a:p>
          <a:p>
            <a:pPr marL="228600" lvl="0" indent="-228600" algn="l" rtl="0">
              <a:spcBef>
                <a:spcPts val="0"/>
              </a:spcBef>
              <a:spcAft>
                <a:spcPts val="0"/>
              </a:spcAft>
              <a:buSzPts val="2800"/>
              <a:buFont typeface="Arial"/>
              <a:buChar char="•"/>
            </a:pPr>
            <a:r>
              <a:rPr lang="en-IE" b="1" dirty="0"/>
              <a:t>Filter: </a:t>
            </a:r>
            <a:r>
              <a:rPr lang="en-IE" dirty="0"/>
              <a:t>Once a match is found, all plants except the matching result are dropped from the Recycler view in a user friendly way. </a:t>
            </a:r>
            <a:endParaRPr lang="en-IE" b="1" dirty="0"/>
          </a:p>
        </p:txBody>
      </p:sp>
      <p:sp>
        <p:nvSpPr>
          <p:cNvPr id="112" name="Google Shape;112;p18">
            <a:extLst>
              <a:ext uri="{FF2B5EF4-FFF2-40B4-BE49-F238E27FC236}">
                <a16:creationId xmlns:a16="http://schemas.microsoft.com/office/drawing/2014/main" id="{893C09EA-2165-25D0-8587-1C5C08473903}"/>
              </a:ext>
            </a:extLst>
          </p:cNvPr>
          <p:cNvSpPr txBox="1">
            <a:spLocks noGrp="1"/>
          </p:cNvSpPr>
          <p:nvPr>
            <p:ph type="sldNum" idx="12"/>
          </p:nvPr>
        </p:nvSpPr>
        <p:spPr>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11</a:t>
            </a:fld>
            <a:endParaRPr sz="1300">
              <a:latin typeface="Lato"/>
              <a:ea typeface="Lato"/>
              <a:cs typeface="Lato"/>
              <a:sym typeface="Lato"/>
            </a:endParaRPr>
          </a:p>
        </p:txBody>
      </p:sp>
    </p:spTree>
    <p:extLst>
      <p:ext uri="{BB962C8B-B14F-4D97-AF65-F5344CB8AC3E}">
        <p14:creationId xmlns:p14="http://schemas.microsoft.com/office/powerpoint/2010/main" val="73346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966F1B0-44A7-550E-4616-B17683AB5587}"/>
            </a:ext>
          </a:extLst>
        </p:cNvPr>
        <p:cNvGrpSpPr/>
        <p:nvPr/>
      </p:nvGrpSpPr>
      <p:grpSpPr>
        <a:xfrm>
          <a:off x="0" y="0"/>
          <a:ext cx="0" cy="0"/>
          <a:chOff x="0" y="0"/>
          <a:chExt cx="0" cy="0"/>
        </a:xfrm>
      </p:grpSpPr>
      <p:sp>
        <p:nvSpPr>
          <p:cNvPr id="110" name="Google Shape;110;p18">
            <a:extLst>
              <a:ext uri="{FF2B5EF4-FFF2-40B4-BE49-F238E27FC236}">
                <a16:creationId xmlns:a16="http://schemas.microsoft.com/office/drawing/2014/main" id="{E19E2F92-0438-5649-B27C-370FD18B9164}"/>
              </a:ext>
            </a:extLst>
          </p:cNvPr>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Play"/>
              <a:buNone/>
            </a:pPr>
            <a:r>
              <a:rPr lang="en-IE" dirty="0"/>
              <a:t>3. Screen Flow – Find Plants</a:t>
            </a:r>
            <a:endParaRPr dirty="0"/>
          </a:p>
        </p:txBody>
      </p:sp>
      <p:sp>
        <p:nvSpPr>
          <p:cNvPr id="112" name="Google Shape;112;p18">
            <a:extLst>
              <a:ext uri="{FF2B5EF4-FFF2-40B4-BE49-F238E27FC236}">
                <a16:creationId xmlns:a16="http://schemas.microsoft.com/office/drawing/2014/main" id="{4A809040-A53C-F92C-CF33-0C113A97C52C}"/>
              </a:ext>
            </a:extLst>
          </p:cNvPr>
          <p:cNvSpPr txBox="1">
            <a:spLocks noGrp="1"/>
          </p:cNvSpPr>
          <p:nvPr>
            <p:ph type="sldNum" idx="12"/>
          </p:nvPr>
        </p:nvSpPr>
        <p:spPr>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12</a:t>
            </a:fld>
            <a:endParaRPr sz="1300">
              <a:latin typeface="Lato"/>
              <a:ea typeface="Lato"/>
              <a:cs typeface="Lato"/>
              <a:sym typeface="Lato"/>
            </a:endParaRPr>
          </a:p>
        </p:txBody>
      </p:sp>
      <p:pic>
        <p:nvPicPr>
          <p:cNvPr id="3" name="Picture 2" descr="Screens screenshot of a chat&#10;&#10;Description automatically generated">
            <a:extLst>
              <a:ext uri="{FF2B5EF4-FFF2-40B4-BE49-F238E27FC236}">
                <a16:creationId xmlns:a16="http://schemas.microsoft.com/office/drawing/2014/main" id="{16581D81-3B9B-5D64-4A6B-1E79397AC163}"/>
              </a:ext>
            </a:extLst>
          </p:cNvPr>
          <p:cNvPicPr>
            <a:picLocks noChangeAspect="1"/>
          </p:cNvPicPr>
          <p:nvPr/>
        </p:nvPicPr>
        <p:blipFill>
          <a:blip r:embed="rId3"/>
          <a:stretch>
            <a:fillRect/>
          </a:stretch>
        </p:blipFill>
        <p:spPr>
          <a:xfrm>
            <a:off x="2209800" y="1690825"/>
            <a:ext cx="7772400" cy="3992214"/>
          </a:xfrm>
          <a:prstGeom prst="rect">
            <a:avLst/>
          </a:prstGeom>
        </p:spPr>
      </p:pic>
    </p:spTree>
    <p:extLst>
      <p:ext uri="{BB962C8B-B14F-4D97-AF65-F5344CB8AC3E}">
        <p14:creationId xmlns:p14="http://schemas.microsoft.com/office/powerpoint/2010/main" val="1375390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52AF61C-E13F-ECCA-183C-2FCA791953C2}"/>
            </a:ext>
          </a:extLst>
        </p:cNvPr>
        <p:cNvGrpSpPr/>
        <p:nvPr/>
      </p:nvGrpSpPr>
      <p:grpSpPr>
        <a:xfrm>
          <a:off x="0" y="0"/>
          <a:ext cx="0" cy="0"/>
          <a:chOff x="0" y="0"/>
          <a:chExt cx="0" cy="0"/>
        </a:xfrm>
      </p:grpSpPr>
      <p:sp>
        <p:nvSpPr>
          <p:cNvPr id="110" name="Google Shape;110;p18">
            <a:extLst>
              <a:ext uri="{FF2B5EF4-FFF2-40B4-BE49-F238E27FC236}">
                <a16:creationId xmlns:a16="http://schemas.microsoft.com/office/drawing/2014/main" id="{F5B451D9-7407-0CA6-AE99-636158BE3A97}"/>
              </a:ext>
            </a:extLst>
          </p:cNvPr>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Play"/>
              <a:buNone/>
            </a:pPr>
            <a:r>
              <a:rPr lang="en-IE" dirty="0"/>
              <a:t>3 Screen Flow – Adding Plants</a:t>
            </a:r>
            <a:endParaRPr dirty="0"/>
          </a:p>
        </p:txBody>
      </p:sp>
      <p:sp>
        <p:nvSpPr>
          <p:cNvPr id="111" name="Google Shape;111;p18">
            <a:extLst>
              <a:ext uri="{FF2B5EF4-FFF2-40B4-BE49-F238E27FC236}">
                <a16:creationId xmlns:a16="http://schemas.microsoft.com/office/drawing/2014/main" id="{731B65C1-2ABA-EAEB-571E-B64E3C329912}"/>
              </a:ext>
            </a:extLst>
          </p:cNvPr>
          <p:cNvSpPr txBox="1">
            <a:spLocks noGrp="1"/>
          </p:cNvSpPr>
          <p:nvPr>
            <p:ph type="body" idx="1"/>
          </p:nvPr>
        </p:nvSpPr>
        <p:spPr>
          <a:prstGeom prst="rect">
            <a:avLst/>
          </a:prstGeom>
        </p:spPr>
        <p:txBody>
          <a:bodyPr spcFirstLastPara="1" wrap="square" lIns="91425" tIns="45700" rIns="91425" bIns="45700" anchor="t" anchorCtr="0">
            <a:normAutofit/>
          </a:bodyPr>
          <a:lstStyle/>
          <a:p>
            <a:pPr marL="228600" lvl="0" indent="-228600" algn="l" rtl="0">
              <a:spcBef>
                <a:spcPts val="0"/>
              </a:spcBef>
              <a:spcAft>
                <a:spcPts val="0"/>
              </a:spcAft>
              <a:buSzPts val="2800"/>
              <a:buFont typeface="Arial"/>
              <a:buChar char="•"/>
            </a:pPr>
            <a:r>
              <a:rPr lang="en-IE" b="1" dirty="0"/>
              <a:t>Fragments: </a:t>
            </a:r>
            <a:r>
              <a:rPr lang="en-IE" dirty="0"/>
              <a:t>The tab bar invokes the use of fragments to allow for seamless navigation throughout the app.</a:t>
            </a:r>
          </a:p>
          <a:p>
            <a:pPr marL="228600" lvl="0" indent="-228600" algn="l" rtl="0">
              <a:spcBef>
                <a:spcPts val="0"/>
              </a:spcBef>
              <a:spcAft>
                <a:spcPts val="0"/>
              </a:spcAft>
              <a:buSzPts val="2800"/>
              <a:buFont typeface="Arial"/>
              <a:buChar char="•"/>
            </a:pPr>
            <a:endParaRPr lang="en-IE" dirty="0"/>
          </a:p>
          <a:p>
            <a:pPr marL="228600" lvl="0" indent="-228600" algn="l" rtl="0">
              <a:spcBef>
                <a:spcPts val="0"/>
              </a:spcBef>
              <a:spcAft>
                <a:spcPts val="0"/>
              </a:spcAft>
              <a:buSzPts val="2800"/>
              <a:buFont typeface="Arial"/>
              <a:buChar char="•"/>
            </a:pPr>
            <a:r>
              <a:rPr lang="en-IE" b="1" dirty="0"/>
              <a:t>Add Button: </a:t>
            </a:r>
            <a:r>
              <a:rPr lang="en-IE" dirty="0"/>
              <a:t>Once the desired plant is identified, the user is encouraged to add it to their ‘My Plants.</a:t>
            </a:r>
          </a:p>
          <a:p>
            <a:pPr marL="228600" lvl="0" indent="-228600" algn="l" rtl="0">
              <a:spcBef>
                <a:spcPts val="0"/>
              </a:spcBef>
              <a:spcAft>
                <a:spcPts val="0"/>
              </a:spcAft>
              <a:buSzPts val="2800"/>
              <a:buFont typeface="Arial"/>
              <a:buChar char="•"/>
            </a:pPr>
            <a:endParaRPr lang="en-IE" b="1" dirty="0"/>
          </a:p>
          <a:p>
            <a:pPr marL="228600" lvl="0" indent="-228600" algn="l" rtl="0">
              <a:spcBef>
                <a:spcPts val="0"/>
              </a:spcBef>
              <a:spcAft>
                <a:spcPts val="0"/>
              </a:spcAft>
              <a:buSzPts val="2800"/>
              <a:buFont typeface="Arial"/>
              <a:buChar char="•"/>
            </a:pPr>
            <a:r>
              <a:rPr lang="en-IE" b="1" dirty="0"/>
              <a:t>Confirmation: </a:t>
            </a:r>
            <a:r>
              <a:rPr lang="en-IE" dirty="0"/>
              <a:t>A confirmation menu is used to ensure the user has made the right choice. </a:t>
            </a:r>
          </a:p>
          <a:p>
            <a:pPr marL="228600" lvl="0" indent="-228600" algn="l" rtl="0">
              <a:spcBef>
                <a:spcPts val="0"/>
              </a:spcBef>
              <a:spcAft>
                <a:spcPts val="0"/>
              </a:spcAft>
              <a:buSzPts val="2800"/>
              <a:buFont typeface="Arial"/>
              <a:buChar char="•"/>
            </a:pPr>
            <a:endParaRPr lang="en-IE" dirty="0"/>
          </a:p>
          <a:p>
            <a:pPr marL="228600" lvl="0" indent="-228600" algn="l" rtl="0">
              <a:spcBef>
                <a:spcPts val="0"/>
              </a:spcBef>
              <a:spcAft>
                <a:spcPts val="0"/>
              </a:spcAft>
              <a:buSzPts val="2800"/>
              <a:buFont typeface="Arial"/>
              <a:buChar char="•"/>
            </a:pPr>
            <a:r>
              <a:rPr lang="en-IE" b="1" dirty="0"/>
              <a:t>Fragments 2: </a:t>
            </a:r>
            <a:r>
              <a:rPr lang="en-IE" dirty="0"/>
              <a:t>Once the user has added the plant, it appears within their existing portfolio on the ‘My Plants’ fragment.</a:t>
            </a:r>
            <a:endParaRPr lang="en-IE" b="1" dirty="0"/>
          </a:p>
        </p:txBody>
      </p:sp>
      <p:sp>
        <p:nvSpPr>
          <p:cNvPr id="112" name="Google Shape;112;p18">
            <a:extLst>
              <a:ext uri="{FF2B5EF4-FFF2-40B4-BE49-F238E27FC236}">
                <a16:creationId xmlns:a16="http://schemas.microsoft.com/office/drawing/2014/main" id="{FFC3A3DE-3BCB-34E1-A174-CDE3DBED8784}"/>
              </a:ext>
            </a:extLst>
          </p:cNvPr>
          <p:cNvSpPr txBox="1">
            <a:spLocks noGrp="1"/>
          </p:cNvSpPr>
          <p:nvPr>
            <p:ph type="sldNum" idx="12"/>
          </p:nvPr>
        </p:nvSpPr>
        <p:spPr>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13</a:t>
            </a:fld>
            <a:endParaRPr sz="1300">
              <a:latin typeface="Lato"/>
              <a:ea typeface="Lato"/>
              <a:cs typeface="Lato"/>
              <a:sym typeface="Lato"/>
            </a:endParaRPr>
          </a:p>
        </p:txBody>
      </p:sp>
    </p:spTree>
    <p:extLst>
      <p:ext uri="{BB962C8B-B14F-4D97-AF65-F5344CB8AC3E}">
        <p14:creationId xmlns:p14="http://schemas.microsoft.com/office/powerpoint/2010/main" val="384671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9BCDD8F-49E0-72FB-E4C2-10AC82B9F54C}"/>
            </a:ext>
          </a:extLst>
        </p:cNvPr>
        <p:cNvGrpSpPr/>
        <p:nvPr/>
      </p:nvGrpSpPr>
      <p:grpSpPr>
        <a:xfrm>
          <a:off x="0" y="0"/>
          <a:ext cx="0" cy="0"/>
          <a:chOff x="0" y="0"/>
          <a:chExt cx="0" cy="0"/>
        </a:xfrm>
      </p:grpSpPr>
      <p:sp>
        <p:nvSpPr>
          <p:cNvPr id="110" name="Google Shape;110;p18">
            <a:extLst>
              <a:ext uri="{FF2B5EF4-FFF2-40B4-BE49-F238E27FC236}">
                <a16:creationId xmlns:a16="http://schemas.microsoft.com/office/drawing/2014/main" id="{EAF74F62-D289-9260-10AC-A984AC2F6A47}"/>
              </a:ext>
            </a:extLst>
          </p:cNvPr>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Play"/>
              <a:buNone/>
            </a:pPr>
            <a:r>
              <a:rPr lang="en-IE"/>
              <a:t>4.- Class Diagrams</a:t>
            </a:r>
            <a:endParaRPr/>
          </a:p>
        </p:txBody>
      </p:sp>
      <p:sp>
        <p:nvSpPr>
          <p:cNvPr id="112" name="Google Shape;112;p18">
            <a:extLst>
              <a:ext uri="{FF2B5EF4-FFF2-40B4-BE49-F238E27FC236}">
                <a16:creationId xmlns:a16="http://schemas.microsoft.com/office/drawing/2014/main" id="{CDF6F6AB-F508-C7FB-152E-041B3C7537B6}"/>
              </a:ext>
            </a:extLst>
          </p:cNvPr>
          <p:cNvSpPr txBox="1">
            <a:spLocks noGrp="1"/>
          </p:cNvSpPr>
          <p:nvPr>
            <p:ph type="sldNum" idx="12"/>
          </p:nvPr>
        </p:nvSpPr>
        <p:spPr>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14</a:t>
            </a:fld>
            <a:endParaRPr sz="1300">
              <a:latin typeface="Lato"/>
              <a:ea typeface="Lato"/>
              <a:cs typeface="Lato"/>
              <a:sym typeface="Lato"/>
            </a:endParaRPr>
          </a:p>
        </p:txBody>
      </p:sp>
      <p:pic>
        <p:nvPicPr>
          <p:cNvPr id="3" name="Picture 2" descr="A screenshot of a computer program&#10;&#10;Description automatically generated">
            <a:extLst>
              <a:ext uri="{FF2B5EF4-FFF2-40B4-BE49-F238E27FC236}">
                <a16:creationId xmlns:a16="http://schemas.microsoft.com/office/drawing/2014/main" id="{5B63E223-95A7-206D-A2E7-DD6B993A7EF7}"/>
              </a:ext>
            </a:extLst>
          </p:cNvPr>
          <p:cNvPicPr>
            <a:picLocks noChangeAspect="1"/>
          </p:cNvPicPr>
          <p:nvPr/>
        </p:nvPicPr>
        <p:blipFill>
          <a:blip r:embed="rId3"/>
          <a:stretch>
            <a:fillRect/>
          </a:stretch>
        </p:blipFill>
        <p:spPr>
          <a:xfrm>
            <a:off x="3962262" y="1605278"/>
            <a:ext cx="4267476" cy="4571547"/>
          </a:xfrm>
          <a:prstGeom prst="rect">
            <a:avLst/>
          </a:prstGeom>
        </p:spPr>
      </p:pic>
    </p:spTree>
    <p:extLst>
      <p:ext uri="{BB962C8B-B14F-4D97-AF65-F5344CB8AC3E}">
        <p14:creationId xmlns:p14="http://schemas.microsoft.com/office/powerpoint/2010/main" val="12330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381D3C9-B035-A135-40EB-84A471CF8719}"/>
            </a:ext>
          </a:extLst>
        </p:cNvPr>
        <p:cNvGrpSpPr/>
        <p:nvPr/>
      </p:nvGrpSpPr>
      <p:grpSpPr>
        <a:xfrm>
          <a:off x="0" y="0"/>
          <a:ext cx="0" cy="0"/>
          <a:chOff x="0" y="0"/>
          <a:chExt cx="0" cy="0"/>
        </a:xfrm>
      </p:grpSpPr>
      <p:sp>
        <p:nvSpPr>
          <p:cNvPr id="110" name="Google Shape;110;p18">
            <a:extLst>
              <a:ext uri="{FF2B5EF4-FFF2-40B4-BE49-F238E27FC236}">
                <a16:creationId xmlns:a16="http://schemas.microsoft.com/office/drawing/2014/main" id="{F63369B0-D867-39BE-5E9B-D5D9DF3A40B1}"/>
              </a:ext>
            </a:extLst>
          </p:cNvPr>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Play"/>
              <a:buNone/>
            </a:pPr>
            <a:r>
              <a:rPr lang="en-IE"/>
              <a:t>4.- Class Diagrams</a:t>
            </a:r>
            <a:endParaRPr/>
          </a:p>
        </p:txBody>
      </p:sp>
      <p:sp>
        <p:nvSpPr>
          <p:cNvPr id="111" name="Google Shape;111;p18">
            <a:extLst>
              <a:ext uri="{FF2B5EF4-FFF2-40B4-BE49-F238E27FC236}">
                <a16:creationId xmlns:a16="http://schemas.microsoft.com/office/drawing/2014/main" id="{76090081-47BB-8B9D-2057-884516949D1A}"/>
              </a:ext>
            </a:extLst>
          </p:cNvPr>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r>
              <a:rPr lang="en-IE" b="1" dirty="0" err="1"/>
              <a:t>FirstFragment</a:t>
            </a:r>
            <a:r>
              <a:rPr lang="en-IE" b="1" dirty="0"/>
              <a:t>: </a:t>
            </a:r>
            <a:r>
              <a:rPr lang="en-IE" dirty="0"/>
              <a:t>This represents a UI fragment within the app and is specifically associated with the tab functionality. </a:t>
            </a:r>
          </a:p>
          <a:p>
            <a:pPr marL="0" lvl="0" indent="0" algn="l" rtl="0">
              <a:spcBef>
                <a:spcPts val="1000"/>
              </a:spcBef>
              <a:spcAft>
                <a:spcPts val="1600"/>
              </a:spcAft>
              <a:buNone/>
            </a:pPr>
            <a:r>
              <a:rPr lang="en-IE" b="1" dirty="0" err="1"/>
              <a:t>SecondFragment</a:t>
            </a:r>
            <a:r>
              <a:rPr lang="en-IE" b="1" dirty="0"/>
              <a:t>: </a:t>
            </a:r>
            <a:r>
              <a:rPr lang="en-IE" dirty="0"/>
              <a:t>Represents another UI fragment within the system and similar to the </a:t>
            </a:r>
            <a:r>
              <a:rPr lang="en-IE" dirty="0" err="1"/>
              <a:t>FirstFragment</a:t>
            </a:r>
            <a:r>
              <a:rPr lang="en-IE" dirty="0"/>
              <a:t>, is associated with tab functionality. </a:t>
            </a:r>
          </a:p>
          <a:p>
            <a:pPr marL="0" lvl="0" indent="0" algn="l" rtl="0">
              <a:spcBef>
                <a:spcPts val="1000"/>
              </a:spcBef>
              <a:spcAft>
                <a:spcPts val="1600"/>
              </a:spcAft>
              <a:buNone/>
            </a:pPr>
            <a:r>
              <a:rPr lang="en-IE" b="1" dirty="0" err="1"/>
              <a:t>FragmentPageAdapter</a:t>
            </a:r>
            <a:r>
              <a:rPr lang="en-IE" b="1" dirty="0"/>
              <a:t>: </a:t>
            </a:r>
            <a:r>
              <a:rPr lang="en-IE" dirty="0"/>
              <a:t>Serves as an adapter for managing multiple fragments – tabs in this case – within the </a:t>
            </a:r>
            <a:r>
              <a:rPr lang="en-IE" dirty="0" err="1"/>
              <a:t>FloraFriend</a:t>
            </a:r>
            <a:r>
              <a:rPr lang="en-IE" dirty="0"/>
              <a:t> system. More specifically, </a:t>
            </a:r>
            <a:r>
              <a:rPr lang="en-IE" dirty="0" err="1"/>
              <a:t>FragmentPageAdapter</a:t>
            </a:r>
            <a:r>
              <a:rPr lang="en-IE" dirty="0"/>
              <a:t> manages fragment </a:t>
            </a:r>
            <a:r>
              <a:rPr lang="en-IE" dirty="0" err="1"/>
              <a:t>lifecyles</a:t>
            </a:r>
            <a:r>
              <a:rPr lang="en-IE" dirty="0"/>
              <a:t>, displays the appropriate fragment and tracks the number of fragments. </a:t>
            </a:r>
            <a:endParaRPr dirty="0"/>
          </a:p>
        </p:txBody>
      </p:sp>
      <p:sp>
        <p:nvSpPr>
          <p:cNvPr id="112" name="Google Shape;112;p18">
            <a:extLst>
              <a:ext uri="{FF2B5EF4-FFF2-40B4-BE49-F238E27FC236}">
                <a16:creationId xmlns:a16="http://schemas.microsoft.com/office/drawing/2014/main" id="{B5C98BCA-BB34-472A-11B0-2432F6D83CCF}"/>
              </a:ext>
            </a:extLst>
          </p:cNvPr>
          <p:cNvSpPr txBox="1">
            <a:spLocks noGrp="1"/>
          </p:cNvSpPr>
          <p:nvPr>
            <p:ph type="sldNum" idx="12"/>
          </p:nvPr>
        </p:nvSpPr>
        <p:spPr>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15</a:t>
            </a:fld>
            <a:endParaRPr sz="1300">
              <a:latin typeface="Lato"/>
              <a:ea typeface="Lato"/>
              <a:cs typeface="Lato"/>
              <a:sym typeface="Lato"/>
            </a:endParaRPr>
          </a:p>
        </p:txBody>
      </p:sp>
    </p:spTree>
    <p:extLst>
      <p:ext uri="{BB962C8B-B14F-4D97-AF65-F5344CB8AC3E}">
        <p14:creationId xmlns:p14="http://schemas.microsoft.com/office/powerpoint/2010/main" val="2287842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CB09DFC-33CD-3A0E-9C3A-D37E3ECB57CD}"/>
            </a:ext>
          </a:extLst>
        </p:cNvPr>
        <p:cNvGrpSpPr/>
        <p:nvPr/>
      </p:nvGrpSpPr>
      <p:grpSpPr>
        <a:xfrm>
          <a:off x="0" y="0"/>
          <a:ext cx="0" cy="0"/>
          <a:chOff x="0" y="0"/>
          <a:chExt cx="0" cy="0"/>
        </a:xfrm>
      </p:grpSpPr>
      <p:sp>
        <p:nvSpPr>
          <p:cNvPr id="110" name="Google Shape;110;p18">
            <a:extLst>
              <a:ext uri="{FF2B5EF4-FFF2-40B4-BE49-F238E27FC236}">
                <a16:creationId xmlns:a16="http://schemas.microsoft.com/office/drawing/2014/main" id="{02725744-E770-51FB-8AD1-E5716491B563}"/>
              </a:ext>
            </a:extLst>
          </p:cNvPr>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Play"/>
              <a:buNone/>
            </a:pPr>
            <a:r>
              <a:rPr lang="en-IE"/>
              <a:t>4.- Class Diagrams</a:t>
            </a:r>
            <a:endParaRPr/>
          </a:p>
        </p:txBody>
      </p:sp>
      <p:sp>
        <p:nvSpPr>
          <p:cNvPr id="111" name="Google Shape;111;p18">
            <a:extLst>
              <a:ext uri="{FF2B5EF4-FFF2-40B4-BE49-F238E27FC236}">
                <a16:creationId xmlns:a16="http://schemas.microsoft.com/office/drawing/2014/main" id="{8F678A22-CE07-137E-684B-C21084760AB4}"/>
              </a:ext>
            </a:extLst>
          </p:cNvPr>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r>
              <a:rPr lang="en-IE" b="1" dirty="0"/>
              <a:t>Main Activity: </a:t>
            </a:r>
            <a:r>
              <a:rPr lang="en-IE" dirty="0"/>
              <a:t>Main activity is the central activity of the app and is responsible for managing the main interface elements such as tabs and fragments. It coordinates classes such as </a:t>
            </a:r>
            <a:r>
              <a:rPr lang="en-IE" dirty="0" err="1"/>
              <a:t>TabLayout</a:t>
            </a:r>
            <a:r>
              <a:rPr lang="en-IE" dirty="0"/>
              <a:t>, ViewPager2 and </a:t>
            </a:r>
            <a:r>
              <a:rPr lang="en-IE" dirty="0" err="1"/>
              <a:t>FragmentPageAdapter</a:t>
            </a:r>
            <a:r>
              <a:rPr lang="en-IE" dirty="0"/>
              <a:t> to provide seamless navigation throughout.</a:t>
            </a:r>
          </a:p>
          <a:p>
            <a:pPr marL="0" lvl="0" indent="0" algn="l" rtl="0">
              <a:spcBef>
                <a:spcPts val="1000"/>
              </a:spcBef>
              <a:spcAft>
                <a:spcPts val="1600"/>
              </a:spcAft>
              <a:buNone/>
            </a:pPr>
            <a:r>
              <a:rPr lang="en-IE" b="1" dirty="0" err="1"/>
              <a:t>LoginActivity</a:t>
            </a:r>
            <a:r>
              <a:rPr lang="en-IE" b="1" dirty="0"/>
              <a:t>: </a:t>
            </a:r>
            <a:r>
              <a:rPr lang="en-IE" dirty="0"/>
              <a:t>Provides a simple login screen for the application. Specifically, </a:t>
            </a:r>
            <a:r>
              <a:rPr lang="en-IE" dirty="0" err="1"/>
              <a:t>LoginActivity</a:t>
            </a:r>
            <a:r>
              <a:rPr lang="en-IE" dirty="0"/>
              <a:t> loads </a:t>
            </a:r>
            <a:r>
              <a:rPr lang="en-IE" dirty="0" err="1"/>
              <a:t>activity_login.xml</a:t>
            </a:r>
            <a:r>
              <a:rPr lang="en-IE" dirty="0"/>
              <a:t> and handles and login related logic. </a:t>
            </a:r>
          </a:p>
          <a:p>
            <a:pPr marL="0" lvl="0" indent="0" algn="l" rtl="0">
              <a:spcBef>
                <a:spcPts val="1000"/>
              </a:spcBef>
              <a:spcAft>
                <a:spcPts val="1600"/>
              </a:spcAft>
              <a:buNone/>
            </a:pPr>
            <a:r>
              <a:rPr lang="en-IE" b="1" dirty="0"/>
              <a:t>Plant: </a:t>
            </a:r>
            <a:r>
              <a:rPr lang="en-IE" dirty="0"/>
              <a:t>This class was designed as a data model to represent a plant. </a:t>
            </a:r>
            <a:endParaRPr b="1" dirty="0"/>
          </a:p>
        </p:txBody>
      </p:sp>
      <p:sp>
        <p:nvSpPr>
          <p:cNvPr id="112" name="Google Shape;112;p18">
            <a:extLst>
              <a:ext uri="{FF2B5EF4-FFF2-40B4-BE49-F238E27FC236}">
                <a16:creationId xmlns:a16="http://schemas.microsoft.com/office/drawing/2014/main" id="{1F2C2645-06BA-B237-E2EB-D36011D13574}"/>
              </a:ext>
            </a:extLst>
          </p:cNvPr>
          <p:cNvSpPr txBox="1">
            <a:spLocks noGrp="1"/>
          </p:cNvSpPr>
          <p:nvPr>
            <p:ph type="sldNum" idx="12"/>
          </p:nvPr>
        </p:nvSpPr>
        <p:spPr>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16</a:t>
            </a:fld>
            <a:endParaRPr sz="1300">
              <a:latin typeface="Lato"/>
              <a:ea typeface="Lato"/>
              <a:cs typeface="Lato"/>
              <a:sym typeface="Lato"/>
            </a:endParaRPr>
          </a:p>
        </p:txBody>
      </p:sp>
    </p:spTree>
    <p:extLst>
      <p:ext uri="{BB962C8B-B14F-4D97-AF65-F5344CB8AC3E}">
        <p14:creationId xmlns:p14="http://schemas.microsoft.com/office/powerpoint/2010/main" val="244400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2B1CE0F-7E2A-064A-6A35-5D6C30DB201A}"/>
            </a:ext>
          </a:extLst>
        </p:cNvPr>
        <p:cNvGrpSpPr/>
        <p:nvPr/>
      </p:nvGrpSpPr>
      <p:grpSpPr>
        <a:xfrm>
          <a:off x="0" y="0"/>
          <a:ext cx="0" cy="0"/>
          <a:chOff x="0" y="0"/>
          <a:chExt cx="0" cy="0"/>
        </a:xfrm>
      </p:grpSpPr>
      <p:sp>
        <p:nvSpPr>
          <p:cNvPr id="110" name="Google Shape;110;p18">
            <a:extLst>
              <a:ext uri="{FF2B5EF4-FFF2-40B4-BE49-F238E27FC236}">
                <a16:creationId xmlns:a16="http://schemas.microsoft.com/office/drawing/2014/main" id="{BB68C3E3-EAFA-F42D-52C5-0957B83113C7}"/>
              </a:ext>
            </a:extLst>
          </p:cNvPr>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Play"/>
              <a:buNone/>
            </a:pPr>
            <a:r>
              <a:rPr lang="en-IE"/>
              <a:t>4.- Class Diagrams</a:t>
            </a:r>
            <a:endParaRPr/>
          </a:p>
        </p:txBody>
      </p:sp>
      <p:sp>
        <p:nvSpPr>
          <p:cNvPr id="111" name="Google Shape;111;p18">
            <a:extLst>
              <a:ext uri="{FF2B5EF4-FFF2-40B4-BE49-F238E27FC236}">
                <a16:creationId xmlns:a16="http://schemas.microsoft.com/office/drawing/2014/main" id="{3FF67C0B-5F20-AF55-C1D9-C05A6F126966}"/>
              </a:ext>
            </a:extLst>
          </p:cNvPr>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r>
              <a:rPr lang="en-IE" b="1" dirty="0" err="1"/>
              <a:t>PlantAdapter</a:t>
            </a:r>
            <a:r>
              <a:rPr lang="en-IE" b="1" dirty="0"/>
              <a:t>: </a:t>
            </a:r>
            <a:r>
              <a:rPr lang="en-IE" dirty="0"/>
              <a:t>This custom adapter was designed to manage the list of plants provided for by </a:t>
            </a:r>
            <a:r>
              <a:rPr lang="en-IE" dirty="0" err="1"/>
              <a:t>RecylerView</a:t>
            </a:r>
            <a:r>
              <a:rPr lang="en-IE" dirty="0"/>
              <a:t>. It binds a list of Plant objects to views for display purposes.</a:t>
            </a:r>
          </a:p>
          <a:p>
            <a:pPr marL="0" lvl="0" indent="0" algn="l" rtl="0">
              <a:spcBef>
                <a:spcPts val="1000"/>
              </a:spcBef>
              <a:spcAft>
                <a:spcPts val="1600"/>
              </a:spcAft>
              <a:buNone/>
            </a:pPr>
            <a:r>
              <a:rPr lang="en-IE" b="1" dirty="0" err="1"/>
              <a:t>PlantsViewModel</a:t>
            </a:r>
            <a:r>
              <a:rPr lang="en-IE" b="1" dirty="0"/>
              <a:t>: </a:t>
            </a:r>
            <a:r>
              <a:rPr lang="en-IE" dirty="0"/>
              <a:t>This view model was developed for managing the plant data shared between the </a:t>
            </a:r>
            <a:r>
              <a:rPr lang="en-IE" dirty="0" err="1"/>
              <a:t>MainActivity</a:t>
            </a:r>
            <a:r>
              <a:rPr lang="en-IE" dirty="0"/>
              <a:t> and fragments. It maintains a list of plants as live data to enable reactive data updates. </a:t>
            </a:r>
          </a:p>
        </p:txBody>
      </p:sp>
      <p:sp>
        <p:nvSpPr>
          <p:cNvPr id="112" name="Google Shape;112;p18">
            <a:extLst>
              <a:ext uri="{FF2B5EF4-FFF2-40B4-BE49-F238E27FC236}">
                <a16:creationId xmlns:a16="http://schemas.microsoft.com/office/drawing/2014/main" id="{851A1622-0D1E-C0E9-9E80-64B2762ED976}"/>
              </a:ext>
            </a:extLst>
          </p:cNvPr>
          <p:cNvSpPr txBox="1">
            <a:spLocks noGrp="1"/>
          </p:cNvSpPr>
          <p:nvPr>
            <p:ph type="sldNum" idx="12"/>
          </p:nvPr>
        </p:nvSpPr>
        <p:spPr>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17</a:t>
            </a:fld>
            <a:endParaRPr sz="1300">
              <a:latin typeface="Lato"/>
              <a:ea typeface="Lato"/>
              <a:cs typeface="Lato"/>
              <a:sym typeface="Lato"/>
            </a:endParaRPr>
          </a:p>
        </p:txBody>
      </p:sp>
    </p:spTree>
    <p:extLst>
      <p:ext uri="{BB962C8B-B14F-4D97-AF65-F5344CB8AC3E}">
        <p14:creationId xmlns:p14="http://schemas.microsoft.com/office/powerpoint/2010/main" val="78134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IE" dirty="0"/>
              <a:t>5.- Database Design</a:t>
            </a:r>
            <a:endParaRPr dirty="0"/>
          </a:p>
        </p:txBody>
      </p:sp>
      <p:sp>
        <p:nvSpPr>
          <p:cNvPr id="119" name="Google Shape;119;p19"/>
          <p:cNvSpPr txBox="1">
            <a:spLocks noGrp="1"/>
          </p:cNvSpPr>
          <p:nvPr>
            <p:ph type="sldNum"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18</a:t>
            </a:fld>
            <a:endParaRPr sz="1300">
              <a:latin typeface="Lato"/>
              <a:ea typeface="Lato"/>
              <a:cs typeface="Lato"/>
              <a:sym typeface="Lato"/>
            </a:endParaRPr>
          </a:p>
        </p:txBody>
      </p:sp>
      <p:pic>
        <p:nvPicPr>
          <p:cNvPr id="5" name="Picture 4" descr="A blue box with black text&#10;&#10;Description automatically generated">
            <a:extLst>
              <a:ext uri="{FF2B5EF4-FFF2-40B4-BE49-F238E27FC236}">
                <a16:creationId xmlns:a16="http://schemas.microsoft.com/office/drawing/2014/main" id="{B41D0D44-525E-F231-5088-8B04B6529478}"/>
              </a:ext>
            </a:extLst>
          </p:cNvPr>
          <p:cNvPicPr>
            <a:picLocks noChangeAspect="1"/>
          </p:cNvPicPr>
          <p:nvPr/>
        </p:nvPicPr>
        <p:blipFill>
          <a:blip r:embed="rId3"/>
          <a:stretch>
            <a:fillRect/>
          </a:stretch>
        </p:blipFill>
        <p:spPr>
          <a:xfrm>
            <a:off x="4005670" y="1844184"/>
            <a:ext cx="3901984" cy="379175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717540B7-F872-2647-0DA9-2046F27CCFC9}"/>
            </a:ext>
          </a:extLst>
        </p:cNvPr>
        <p:cNvGrpSpPr/>
        <p:nvPr/>
      </p:nvGrpSpPr>
      <p:grpSpPr>
        <a:xfrm>
          <a:off x="0" y="0"/>
          <a:ext cx="0" cy="0"/>
          <a:chOff x="0" y="0"/>
          <a:chExt cx="0" cy="0"/>
        </a:xfrm>
      </p:grpSpPr>
      <p:sp>
        <p:nvSpPr>
          <p:cNvPr id="117" name="Google Shape;117;p19">
            <a:extLst>
              <a:ext uri="{FF2B5EF4-FFF2-40B4-BE49-F238E27FC236}">
                <a16:creationId xmlns:a16="http://schemas.microsoft.com/office/drawing/2014/main" id="{039BAE05-D105-5C24-0683-896B2385D411}"/>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IE" dirty="0"/>
              <a:t>5.- Database Design - </a:t>
            </a:r>
            <a:endParaRPr dirty="0"/>
          </a:p>
        </p:txBody>
      </p:sp>
      <p:sp>
        <p:nvSpPr>
          <p:cNvPr id="118" name="Google Shape;118;p19">
            <a:extLst>
              <a:ext uri="{FF2B5EF4-FFF2-40B4-BE49-F238E27FC236}">
                <a16:creationId xmlns:a16="http://schemas.microsoft.com/office/drawing/2014/main" id="{4DBF7169-F342-BBB0-4BB0-B818FA2797C1}"/>
              </a:ext>
            </a:extLst>
          </p:cNvPr>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dirty="0" err="1"/>
              <a:t>PlantID</a:t>
            </a:r>
            <a:r>
              <a:rPr lang="en-US" dirty="0"/>
              <a:t>: Unique identifier for each plant in the database.</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a:t>Name</a:t>
            </a:r>
            <a:r>
              <a:rPr lang="en-US" dirty="0"/>
              <a:t>: Common name of the plant (e.g., "Aloe Vera").</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err="1"/>
              <a:t>LatinName</a:t>
            </a:r>
            <a:r>
              <a:rPr lang="en-US" dirty="0"/>
              <a:t>: Scientific name of the plant (e.g., "Aloe </a:t>
            </a:r>
            <a:r>
              <a:rPr lang="en-US" dirty="0" err="1"/>
              <a:t>barbadensis</a:t>
            </a:r>
            <a:r>
              <a:rPr lang="en-US" dirty="0"/>
              <a:t>").</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a:t>Description</a:t>
            </a:r>
            <a:r>
              <a:rPr lang="en-US" dirty="0"/>
              <a:t>: Brief description or additional details about the plant.</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err="1"/>
              <a:t>ImageResID</a:t>
            </a:r>
            <a:r>
              <a:rPr lang="en-US" dirty="0"/>
              <a:t>: Reference to the drawable resource for the plant's image.</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err="1"/>
              <a:t>IsFavourite</a:t>
            </a:r>
            <a:r>
              <a:rPr lang="en-US" dirty="0"/>
              <a:t>: Boolean flag (1 for true, 0 for false) indicating if the plant is marked as a </a:t>
            </a:r>
            <a:r>
              <a:rPr lang="en-US" dirty="0" err="1"/>
              <a:t>favourite</a:t>
            </a:r>
            <a:r>
              <a:rPr lang="en-US" dirty="0"/>
              <a:t> by the user.</a:t>
            </a:r>
            <a:endParaRPr dirty="0"/>
          </a:p>
        </p:txBody>
      </p:sp>
      <p:sp>
        <p:nvSpPr>
          <p:cNvPr id="119" name="Google Shape;119;p19">
            <a:extLst>
              <a:ext uri="{FF2B5EF4-FFF2-40B4-BE49-F238E27FC236}">
                <a16:creationId xmlns:a16="http://schemas.microsoft.com/office/drawing/2014/main" id="{70D5F44C-604E-2785-2785-3EB92A878FC3}"/>
              </a:ext>
            </a:extLst>
          </p:cNvPr>
          <p:cNvSpPr txBox="1">
            <a:spLocks noGrp="1"/>
          </p:cNvSpPr>
          <p:nvPr>
            <p:ph type="sldNum"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19</a:t>
            </a:fld>
            <a:endParaRPr sz="1300">
              <a:latin typeface="Lato"/>
              <a:ea typeface="Lato"/>
              <a:cs typeface="Lato"/>
              <a:sym typeface="Lato"/>
            </a:endParaRPr>
          </a:p>
        </p:txBody>
      </p:sp>
    </p:spTree>
    <p:extLst>
      <p:ext uri="{BB962C8B-B14F-4D97-AF65-F5344CB8AC3E}">
        <p14:creationId xmlns:p14="http://schemas.microsoft.com/office/powerpoint/2010/main" val="189439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IE"/>
              <a:t>1.- Purpose of the App</a:t>
            </a:r>
            <a:endParaRPr/>
          </a:p>
        </p:txBody>
      </p:sp>
      <p:sp>
        <p:nvSpPr>
          <p:cNvPr id="89" name="Google Shape;89;p1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r>
              <a:rPr lang="en-US" dirty="0" err="1"/>
              <a:t>FloraFriend</a:t>
            </a:r>
            <a:r>
              <a:rPr lang="en-US" dirty="0"/>
              <a:t> is an innovative mobile application designed for indoor plant enthusiasts seeking to gain a better understanding of plant care. As users track and manage their plants, </a:t>
            </a:r>
            <a:r>
              <a:rPr lang="en-US" dirty="0" err="1"/>
              <a:t>FloraFriend</a:t>
            </a:r>
            <a:r>
              <a:rPr lang="en-US" dirty="0"/>
              <a:t> supports users with regular reminders and weather dependent advice.</a:t>
            </a:r>
          </a:p>
          <a:p>
            <a:r>
              <a:rPr lang="en-US" dirty="0"/>
              <a:t>The app addresses the common challenges of plant care, such as remembering watering schedules, ensuring optimal sunlight, and identifying plants’ needs. By </a:t>
            </a:r>
            <a:r>
              <a:rPr lang="en-US" dirty="0" err="1"/>
              <a:t>centralising</a:t>
            </a:r>
            <a:r>
              <a:rPr lang="en-US" dirty="0"/>
              <a:t> all plant-related activities, </a:t>
            </a:r>
            <a:r>
              <a:rPr lang="en-US" dirty="0" err="1"/>
              <a:t>FloraFriend</a:t>
            </a:r>
            <a:r>
              <a:rPr lang="en-US" dirty="0"/>
              <a:t> simplifies the task of maintaining a thriving plant collection, whether you're a beginner or an experienced gardener.</a:t>
            </a:r>
          </a:p>
        </p:txBody>
      </p:sp>
      <p:sp>
        <p:nvSpPr>
          <p:cNvPr id="90" name="Google Shape;90;p15"/>
          <p:cNvSpPr txBox="1">
            <a:spLocks noGrp="1"/>
          </p:cNvSpPr>
          <p:nvPr>
            <p:ph type="sldNum"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IE"/>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96281" y="767933"/>
            <a:ext cx="8428800" cy="847200"/>
          </a:xfrm>
        </p:spPr>
        <p:txBody>
          <a:bodyPr spcFirstLastPara="1" wrap="square" lIns="91425" tIns="45700" rIns="91425" bIns="45700" anchor="ctr" anchorCtr="0">
            <a:normAutofit/>
          </a:bodyPr>
          <a:lstStyle/>
          <a:p>
            <a:pPr marL="0" lvl="0" indent="0" rtl="0">
              <a:spcBef>
                <a:spcPts val="0"/>
              </a:spcBef>
              <a:spcAft>
                <a:spcPts val="0"/>
              </a:spcAft>
              <a:buClr>
                <a:schemeClr val="dk1"/>
              </a:buClr>
              <a:buSzPts val="4400"/>
              <a:buFont typeface="Play"/>
              <a:buNone/>
            </a:pPr>
            <a:r>
              <a:rPr lang="en-IE" dirty="0"/>
              <a:t>2.- Use-Case Diagram</a:t>
            </a:r>
            <a:endParaRPr lang="en-US" dirty="0"/>
          </a:p>
        </p:txBody>
      </p:sp>
      <p:sp>
        <p:nvSpPr>
          <p:cNvPr id="97" name="Google Shape;97;p16"/>
          <p:cNvSpPr txBox="1">
            <a:spLocks noGrp="1"/>
          </p:cNvSpPr>
          <p:nvPr>
            <p:ph type="sldNum" idx="12"/>
          </p:nvPr>
        </p:nvSpPr>
        <p:spPr>
          <a:xfrm>
            <a:off x="11330666" y="6251679"/>
            <a:ext cx="731700" cy="524700"/>
          </a:xfrm>
        </p:spPr>
        <p:txBody>
          <a:bodyPr spcFirstLastPara="1" wrap="square" lIns="91425" tIns="45700" rIns="91425" bIns="45700" anchor="ctr" anchorCtr="0">
            <a:normAutofit/>
          </a:bodyPr>
          <a:lstStyle/>
          <a:p>
            <a:pPr marL="0" lvl="0" indent="0" rtl="0">
              <a:spcBef>
                <a:spcPts val="0"/>
              </a:spcBef>
              <a:spcAft>
                <a:spcPts val="600"/>
              </a:spcAft>
              <a:buClr>
                <a:srgbClr val="000000"/>
              </a:buClr>
              <a:buFont typeface="Arial"/>
              <a:buNone/>
            </a:pPr>
            <a:fld id="{00000000-1234-1234-1234-123412341234}" type="slidenum">
              <a:rPr lang="en-IE"/>
              <a:pPr marL="0" lvl="0" indent="0" rtl="0">
                <a:spcBef>
                  <a:spcPts val="0"/>
                </a:spcBef>
                <a:spcAft>
                  <a:spcPts val="600"/>
                </a:spcAft>
                <a:buClr>
                  <a:srgbClr val="000000"/>
                </a:buClr>
                <a:buFont typeface="Arial"/>
                <a:buNone/>
              </a:pPr>
              <a:t>3</a:t>
            </a:fld>
            <a:endParaRPr lang="en-IE"/>
          </a:p>
        </p:txBody>
      </p:sp>
      <p:pic>
        <p:nvPicPr>
          <p:cNvPr id="7" name="Picture 6" descr="A diagram of a plant&#10;&#10;Description automatically generated">
            <a:extLst>
              <a:ext uri="{FF2B5EF4-FFF2-40B4-BE49-F238E27FC236}">
                <a16:creationId xmlns:a16="http://schemas.microsoft.com/office/drawing/2014/main" id="{4C9795D6-1C5A-7553-3EAE-A1747A02527E}"/>
              </a:ext>
            </a:extLst>
          </p:cNvPr>
          <p:cNvPicPr>
            <a:picLocks noChangeAspect="1"/>
          </p:cNvPicPr>
          <p:nvPr/>
        </p:nvPicPr>
        <p:blipFill>
          <a:blip r:embed="rId3"/>
          <a:srcRect t="16076" b="18142"/>
          <a:stretch/>
        </p:blipFill>
        <p:spPr>
          <a:xfrm>
            <a:off x="1881600" y="1615133"/>
            <a:ext cx="7767497" cy="40110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IE" dirty="0"/>
              <a:t>2. Use Case Diagram Explained</a:t>
            </a:r>
            <a:endParaRPr dirty="0"/>
          </a:p>
        </p:txBody>
      </p:sp>
      <p:sp>
        <p:nvSpPr>
          <p:cNvPr id="103" name="Google Shape;103;p17"/>
          <p:cNvSpPr txBox="1">
            <a:spLocks noGrp="1"/>
          </p:cNvSpPr>
          <p:nvPr>
            <p:ph type="body" idx="1"/>
          </p:nvPr>
        </p:nvSpPr>
        <p:spPr>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IE" b="1" dirty="0"/>
              <a:t>User Validation: </a:t>
            </a:r>
            <a:r>
              <a:rPr lang="en-IE" dirty="0"/>
              <a:t>Ensures the user is properly authenticated before accessing features such as ‘My Plants’, ‘Find Plants’, or ‘Settings’. This functionality is triggered once the users opens the app. </a:t>
            </a:r>
          </a:p>
          <a:p>
            <a:pPr marL="0" lvl="0" indent="0" algn="l" rtl="0">
              <a:lnSpc>
                <a:spcPct val="90000"/>
              </a:lnSpc>
              <a:spcBef>
                <a:spcPts val="0"/>
              </a:spcBef>
              <a:spcAft>
                <a:spcPts val="0"/>
              </a:spcAft>
              <a:buClr>
                <a:schemeClr val="dk1"/>
              </a:buClr>
              <a:buSzPts val="2800"/>
              <a:buNone/>
            </a:pPr>
            <a:endParaRPr lang="en-IE" dirty="0"/>
          </a:p>
          <a:p>
            <a:pPr marL="0" lvl="0" indent="0" algn="l" rtl="0">
              <a:lnSpc>
                <a:spcPct val="90000"/>
              </a:lnSpc>
              <a:spcBef>
                <a:spcPts val="0"/>
              </a:spcBef>
              <a:spcAft>
                <a:spcPts val="0"/>
              </a:spcAft>
              <a:buClr>
                <a:schemeClr val="dk1"/>
              </a:buClr>
              <a:buSzPts val="2800"/>
              <a:buNone/>
            </a:pPr>
            <a:r>
              <a:rPr lang="en-IE" b="1" dirty="0"/>
              <a:t>My Plants: </a:t>
            </a:r>
            <a:r>
              <a:rPr lang="en-IE" dirty="0"/>
              <a:t>Allows the user to view and manage their personal plant collection. This is the default screen and will be triggered once the user has been authenticated. </a:t>
            </a:r>
          </a:p>
          <a:p>
            <a:pPr marL="0" lvl="0" indent="0" algn="l" rtl="0">
              <a:lnSpc>
                <a:spcPct val="90000"/>
              </a:lnSpc>
              <a:spcBef>
                <a:spcPts val="0"/>
              </a:spcBef>
              <a:spcAft>
                <a:spcPts val="0"/>
              </a:spcAft>
              <a:buClr>
                <a:schemeClr val="dk1"/>
              </a:buClr>
              <a:buSzPts val="2800"/>
              <a:buNone/>
            </a:pPr>
            <a:endParaRPr lang="en-IE" dirty="0"/>
          </a:p>
          <a:p>
            <a:pPr marL="0" lvl="0" indent="0" algn="l" rtl="0">
              <a:lnSpc>
                <a:spcPct val="90000"/>
              </a:lnSpc>
              <a:spcBef>
                <a:spcPts val="0"/>
              </a:spcBef>
              <a:spcAft>
                <a:spcPts val="0"/>
              </a:spcAft>
              <a:buClr>
                <a:schemeClr val="dk1"/>
              </a:buClr>
              <a:buSzPts val="2800"/>
              <a:buNone/>
            </a:pPr>
            <a:endParaRPr lang="en-IE" b="1" dirty="0"/>
          </a:p>
          <a:p>
            <a:pPr marL="0" lvl="0" indent="0" algn="l" rtl="0">
              <a:lnSpc>
                <a:spcPct val="90000"/>
              </a:lnSpc>
              <a:spcBef>
                <a:spcPts val="0"/>
              </a:spcBef>
              <a:spcAft>
                <a:spcPts val="0"/>
              </a:spcAft>
              <a:buClr>
                <a:schemeClr val="dk1"/>
              </a:buClr>
              <a:buSzPts val="2800"/>
              <a:buNone/>
            </a:pPr>
            <a:r>
              <a:rPr lang="en-IE" b="1" dirty="0"/>
              <a:t>View Plant Details (Extends ‘My Plants’): </a:t>
            </a:r>
            <a:r>
              <a:rPr lang="en-IE" dirty="0"/>
              <a:t>This tab will provide specific information about a plant within the user’s collection. This function is optional and will only be triggered when queried by the user. Detailed information on plant care such as watering schedules and growth history will be displayed.</a:t>
            </a:r>
            <a:endParaRPr lang="en-IE" b="1" dirty="0"/>
          </a:p>
        </p:txBody>
      </p:sp>
      <p:sp>
        <p:nvSpPr>
          <p:cNvPr id="104" name="Google Shape;104;p17"/>
          <p:cNvSpPr txBox="1">
            <a:spLocks noGrp="1"/>
          </p:cNvSpPr>
          <p:nvPr>
            <p:ph type="sldNum"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4</a:t>
            </a:fld>
            <a:endParaRPr sz="13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38FB2C7B-DED1-02E4-FAE6-27F93951EE82}"/>
            </a:ext>
          </a:extLst>
        </p:cNvPr>
        <p:cNvGrpSpPr/>
        <p:nvPr/>
      </p:nvGrpSpPr>
      <p:grpSpPr>
        <a:xfrm>
          <a:off x="0" y="0"/>
          <a:ext cx="0" cy="0"/>
          <a:chOff x="0" y="0"/>
          <a:chExt cx="0" cy="0"/>
        </a:xfrm>
      </p:grpSpPr>
      <p:sp>
        <p:nvSpPr>
          <p:cNvPr id="102" name="Google Shape;102;p17">
            <a:extLst>
              <a:ext uri="{FF2B5EF4-FFF2-40B4-BE49-F238E27FC236}">
                <a16:creationId xmlns:a16="http://schemas.microsoft.com/office/drawing/2014/main" id="{B2A9BDA2-80A7-A206-1565-EB23C0B5B41B}"/>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IE" dirty="0"/>
              <a:t>2. Use Case Diagram Explained</a:t>
            </a:r>
            <a:endParaRPr dirty="0"/>
          </a:p>
        </p:txBody>
      </p:sp>
      <p:sp>
        <p:nvSpPr>
          <p:cNvPr id="103" name="Google Shape;103;p17">
            <a:extLst>
              <a:ext uri="{FF2B5EF4-FFF2-40B4-BE49-F238E27FC236}">
                <a16:creationId xmlns:a16="http://schemas.microsoft.com/office/drawing/2014/main" id="{8E234719-CD27-22E3-970F-74458B0EA40D}"/>
              </a:ext>
            </a:extLst>
          </p:cNvPr>
          <p:cNvSpPr txBox="1">
            <a:spLocks noGrp="1"/>
          </p:cNvSpPr>
          <p:nvPr>
            <p:ph type="body" idx="1"/>
          </p:nvPr>
        </p:nvSpPr>
        <p:spPr>
          <a:prstGeom prst="rect">
            <a:avLst/>
          </a:prstGeom>
          <a:noFill/>
          <a:ln>
            <a:noFill/>
          </a:ln>
        </p:spPr>
        <p:txBody>
          <a:bodyPr spcFirstLastPara="1" wrap="square" lIns="91425" tIns="45700" rIns="91425" bIns="45700" anchor="t" anchorCtr="0">
            <a:normAutofit lnSpcReduction="10000"/>
          </a:bodyPr>
          <a:lstStyle/>
          <a:p>
            <a:pPr marL="0" indent="0">
              <a:spcBef>
                <a:spcPts val="0"/>
              </a:spcBef>
              <a:buSzPts val="2800"/>
              <a:buNone/>
            </a:pPr>
            <a:r>
              <a:rPr lang="en-IE" b="1" dirty="0"/>
              <a:t>Remove Plant: </a:t>
            </a:r>
            <a:r>
              <a:rPr lang="en-IE" dirty="0"/>
              <a:t>Allows the user to delete a plant from their personal collection. This option is only available from the ‘My Plants’ screen and will trigger a deletion of data related to that plant. </a:t>
            </a:r>
          </a:p>
          <a:p>
            <a:pPr marL="0" lvl="0" indent="0" algn="l" rtl="0">
              <a:lnSpc>
                <a:spcPct val="90000"/>
              </a:lnSpc>
              <a:spcBef>
                <a:spcPts val="0"/>
              </a:spcBef>
              <a:spcAft>
                <a:spcPts val="0"/>
              </a:spcAft>
              <a:buClr>
                <a:schemeClr val="dk1"/>
              </a:buClr>
              <a:buSzPts val="2800"/>
              <a:buNone/>
            </a:pPr>
            <a:endParaRPr lang="en-IE" b="1" dirty="0"/>
          </a:p>
          <a:p>
            <a:pPr marL="0" lvl="0" indent="0" algn="l" rtl="0">
              <a:lnSpc>
                <a:spcPct val="90000"/>
              </a:lnSpc>
              <a:spcBef>
                <a:spcPts val="0"/>
              </a:spcBef>
              <a:spcAft>
                <a:spcPts val="0"/>
              </a:spcAft>
              <a:buClr>
                <a:schemeClr val="dk1"/>
              </a:buClr>
              <a:buSzPts val="2800"/>
              <a:buNone/>
            </a:pPr>
            <a:endParaRPr lang="en-IE" b="1" dirty="0"/>
          </a:p>
          <a:p>
            <a:pPr marL="0" lvl="0" indent="0" algn="l" rtl="0">
              <a:lnSpc>
                <a:spcPct val="90000"/>
              </a:lnSpc>
              <a:spcBef>
                <a:spcPts val="0"/>
              </a:spcBef>
              <a:spcAft>
                <a:spcPts val="0"/>
              </a:spcAft>
              <a:buClr>
                <a:schemeClr val="dk1"/>
              </a:buClr>
              <a:buSzPts val="2800"/>
              <a:buNone/>
            </a:pPr>
            <a:r>
              <a:rPr lang="en-IE" b="1" dirty="0"/>
              <a:t>Settings: </a:t>
            </a:r>
            <a:r>
              <a:rPr lang="en-IE" dirty="0"/>
              <a:t>This options allows for the configuration of preferences and settings by the user. It is triggered when the user clicks on the settings icon which is available on both the ‘My Plants’ page and the ‘Find Plants’ page. </a:t>
            </a:r>
          </a:p>
          <a:p>
            <a:pPr marL="0" lvl="0" indent="0" algn="l" rtl="0">
              <a:lnSpc>
                <a:spcPct val="90000"/>
              </a:lnSpc>
              <a:spcBef>
                <a:spcPts val="0"/>
              </a:spcBef>
              <a:spcAft>
                <a:spcPts val="0"/>
              </a:spcAft>
              <a:buClr>
                <a:schemeClr val="dk1"/>
              </a:buClr>
              <a:buSzPts val="2800"/>
              <a:buNone/>
            </a:pPr>
            <a:endParaRPr lang="en-IE" dirty="0"/>
          </a:p>
          <a:p>
            <a:pPr marL="0" lvl="0" indent="0" algn="l" rtl="0">
              <a:lnSpc>
                <a:spcPct val="90000"/>
              </a:lnSpc>
              <a:spcBef>
                <a:spcPts val="0"/>
              </a:spcBef>
              <a:spcAft>
                <a:spcPts val="0"/>
              </a:spcAft>
              <a:buClr>
                <a:schemeClr val="dk1"/>
              </a:buClr>
              <a:buSzPts val="2800"/>
              <a:buNone/>
            </a:pPr>
            <a:r>
              <a:rPr lang="en-IE" b="1" dirty="0"/>
              <a:t>Find Plants: </a:t>
            </a:r>
            <a:r>
              <a:rPr lang="en-IE" dirty="0"/>
              <a:t>This feature enables the user to browse or search for new plants to add to their collection and is triggered once the user selects the ‘Find Plants’ tab. A catalogue of plants will be displayed with an option to view additional details or to add a plant to their collection. </a:t>
            </a:r>
          </a:p>
          <a:p>
            <a:pPr marL="0" lvl="0" indent="0" algn="l" rtl="0">
              <a:lnSpc>
                <a:spcPct val="90000"/>
              </a:lnSpc>
              <a:spcBef>
                <a:spcPts val="0"/>
              </a:spcBef>
              <a:spcAft>
                <a:spcPts val="0"/>
              </a:spcAft>
              <a:buClr>
                <a:schemeClr val="dk1"/>
              </a:buClr>
              <a:buSzPts val="2800"/>
              <a:buNone/>
            </a:pPr>
            <a:endParaRPr lang="en-IE" b="1" dirty="0"/>
          </a:p>
          <a:p>
            <a:pPr marL="0" lvl="0" indent="0" algn="l" rtl="0">
              <a:lnSpc>
                <a:spcPct val="90000"/>
              </a:lnSpc>
              <a:spcBef>
                <a:spcPts val="0"/>
              </a:spcBef>
              <a:spcAft>
                <a:spcPts val="0"/>
              </a:spcAft>
              <a:buClr>
                <a:schemeClr val="dk1"/>
              </a:buClr>
              <a:buSzPts val="2800"/>
              <a:buNone/>
            </a:pPr>
            <a:endParaRPr lang="en-IE" b="1" dirty="0"/>
          </a:p>
          <a:p>
            <a:pPr marL="0" lvl="0" indent="0" algn="l" rtl="0">
              <a:lnSpc>
                <a:spcPct val="90000"/>
              </a:lnSpc>
              <a:spcBef>
                <a:spcPts val="0"/>
              </a:spcBef>
              <a:spcAft>
                <a:spcPts val="0"/>
              </a:spcAft>
              <a:buClr>
                <a:schemeClr val="dk1"/>
              </a:buClr>
              <a:buSzPts val="2800"/>
              <a:buNone/>
            </a:pPr>
            <a:endParaRPr lang="en-IE" b="1" dirty="0"/>
          </a:p>
          <a:p>
            <a:pPr marL="0" lvl="0" indent="0" algn="l" rtl="0">
              <a:lnSpc>
                <a:spcPct val="90000"/>
              </a:lnSpc>
              <a:spcBef>
                <a:spcPts val="0"/>
              </a:spcBef>
              <a:spcAft>
                <a:spcPts val="0"/>
              </a:spcAft>
              <a:buClr>
                <a:schemeClr val="dk1"/>
              </a:buClr>
              <a:buSzPts val="2800"/>
              <a:buNone/>
            </a:pPr>
            <a:endParaRPr lang="en-IE" b="1" dirty="0"/>
          </a:p>
        </p:txBody>
      </p:sp>
      <p:sp>
        <p:nvSpPr>
          <p:cNvPr id="104" name="Google Shape;104;p17">
            <a:extLst>
              <a:ext uri="{FF2B5EF4-FFF2-40B4-BE49-F238E27FC236}">
                <a16:creationId xmlns:a16="http://schemas.microsoft.com/office/drawing/2014/main" id="{6A9C9D65-B3E2-2B39-B7FD-230A9F720DE2}"/>
              </a:ext>
            </a:extLst>
          </p:cNvPr>
          <p:cNvSpPr txBox="1">
            <a:spLocks noGrp="1"/>
          </p:cNvSpPr>
          <p:nvPr>
            <p:ph type="sldNum"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5</a:t>
            </a:fld>
            <a:endParaRPr sz="1300">
              <a:latin typeface="Lato"/>
              <a:ea typeface="Lato"/>
              <a:cs typeface="Lato"/>
              <a:sym typeface="Lato"/>
            </a:endParaRPr>
          </a:p>
        </p:txBody>
      </p:sp>
    </p:spTree>
    <p:extLst>
      <p:ext uri="{BB962C8B-B14F-4D97-AF65-F5344CB8AC3E}">
        <p14:creationId xmlns:p14="http://schemas.microsoft.com/office/powerpoint/2010/main" val="276754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FFCD2E94-341E-3862-9E8C-9FE022670B2E}"/>
            </a:ext>
          </a:extLst>
        </p:cNvPr>
        <p:cNvGrpSpPr/>
        <p:nvPr/>
      </p:nvGrpSpPr>
      <p:grpSpPr>
        <a:xfrm>
          <a:off x="0" y="0"/>
          <a:ext cx="0" cy="0"/>
          <a:chOff x="0" y="0"/>
          <a:chExt cx="0" cy="0"/>
        </a:xfrm>
      </p:grpSpPr>
      <p:sp>
        <p:nvSpPr>
          <p:cNvPr id="102" name="Google Shape;102;p17">
            <a:extLst>
              <a:ext uri="{FF2B5EF4-FFF2-40B4-BE49-F238E27FC236}">
                <a16:creationId xmlns:a16="http://schemas.microsoft.com/office/drawing/2014/main" id="{12A306D1-49DD-E56A-504F-8ACF755E365B}"/>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IE" dirty="0"/>
              <a:t>2. Use Case Diagram Explained</a:t>
            </a:r>
            <a:endParaRPr dirty="0"/>
          </a:p>
        </p:txBody>
      </p:sp>
      <p:sp>
        <p:nvSpPr>
          <p:cNvPr id="103" name="Google Shape;103;p17">
            <a:extLst>
              <a:ext uri="{FF2B5EF4-FFF2-40B4-BE49-F238E27FC236}">
                <a16:creationId xmlns:a16="http://schemas.microsoft.com/office/drawing/2014/main" id="{52C1F16B-3241-6B6C-2574-15BA12AB6E44}"/>
              </a:ext>
            </a:extLst>
          </p:cNvPr>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buSzPts val="2800"/>
              <a:buNone/>
            </a:pPr>
            <a:r>
              <a:rPr lang="en-IE" b="1" dirty="0"/>
              <a:t>View Plant Details: (Extends ‘Find Plants’): </a:t>
            </a:r>
            <a:r>
              <a:rPr lang="en-IE" dirty="0"/>
              <a:t>This tab will provide specific information about a plant within the apps collection. This function is optional and will only be triggered when queried by the user. Detailed information on plant care such as recommended watering schedules before they opt to add the plant to their collection.</a:t>
            </a:r>
            <a:endParaRPr lang="en-IE" b="1" dirty="0"/>
          </a:p>
          <a:p>
            <a:pPr marL="0" lvl="0" indent="0" algn="l" rtl="0">
              <a:lnSpc>
                <a:spcPct val="90000"/>
              </a:lnSpc>
              <a:spcBef>
                <a:spcPts val="0"/>
              </a:spcBef>
              <a:spcAft>
                <a:spcPts val="0"/>
              </a:spcAft>
              <a:buClr>
                <a:schemeClr val="dk1"/>
              </a:buClr>
              <a:buSzPts val="2800"/>
              <a:buNone/>
            </a:pPr>
            <a:endParaRPr lang="en-IE" b="1" dirty="0"/>
          </a:p>
          <a:p>
            <a:pPr marL="0" lvl="0" indent="0" algn="l" rtl="0">
              <a:lnSpc>
                <a:spcPct val="90000"/>
              </a:lnSpc>
              <a:spcBef>
                <a:spcPts val="0"/>
              </a:spcBef>
              <a:spcAft>
                <a:spcPts val="0"/>
              </a:spcAft>
              <a:buClr>
                <a:schemeClr val="dk1"/>
              </a:buClr>
              <a:buSzPts val="2800"/>
              <a:buNone/>
            </a:pPr>
            <a:endParaRPr lang="en-IE" b="1" dirty="0"/>
          </a:p>
          <a:p>
            <a:pPr marL="0" lvl="0" indent="0" algn="l" rtl="0">
              <a:lnSpc>
                <a:spcPct val="90000"/>
              </a:lnSpc>
              <a:spcBef>
                <a:spcPts val="0"/>
              </a:spcBef>
              <a:spcAft>
                <a:spcPts val="0"/>
              </a:spcAft>
              <a:buClr>
                <a:schemeClr val="dk1"/>
              </a:buClr>
              <a:buSzPts val="2800"/>
              <a:buNone/>
            </a:pPr>
            <a:r>
              <a:rPr lang="en-IE" b="1" dirty="0"/>
              <a:t>Add Plant: </a:t>
            </a:r>
            <a:r>
              <a:rPr lang="en-IE" dirty="0"/>
              <a:t>Allows the user to add a selected plant from the ‘Find Plants’ catalogue to their personal collection. Once the plant is added, it becomes available on the ‘My Plants’ tab. </a:t>
            </a:r>
            <a:endParaRPr lang="en-IE" b="1" dirty="0"/>
          </a:p>
        </p:txBody>
      </p:sp>
      <p:sp>
        <p:nvSpPr>
          <p:cNvPr id="104" name="Google Shape;104;p17">
            <a:extLst>
              <a:ext uri="{FF2B5EF4-FFF2-40B4-BE49-F238E27FC236}">
                <a16:creationId xmlns:a16="http://schemas.microsoft.com/office/drawing/2014/main" id="{6FA99913-853B-42BC-DF69-C0BCA1B422E8}"/>
              </a:ext>
            </a:extLst>
          </p:cNvPr>
          <p:cNvSpPr txBox="1">
            <a:spLocks noGrp="1"/>
          </p:cNvSpPr>
          <p:nvPr>
            <p:ph type="sldNum"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6</a:t>
            </a:fld>
            <a:endParaRPr sz="1300">
              <a:latin typeface="Lato"/>
              <a:ea typeface="Lato"/>
              <a:cs typeface="Lato"/>
              <a:sym typeface="Lato"/>
            </a:endParaRPr>
          </a:p>
        </p:txBody>
      </p:sp>
    </p:spTree>
    <p:extLst>
      <p:ext uri="{BB962C8B-B14F-4D97-AF65-F5344CB8AC3E}">
        <p14:creationId xmlns:p14="http://schemas.microsoft.com/office/powerpoint/2010/main" val="47472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728A2BBE-E113-424A-19AE-4C0EAC26AA93}"/>
            </a:ext>
          </a:extLst>
        </p:cNvPr>
        <p:cNvGrpSpPr/>
        <p:nvPr/>
      </p:nvGrpSpPr>
      <p:grpSpPr>
        <a:xfrm>
          <a:off x="0" y="0"/>
          <a:ext cx="0" cy="0"/>
          <a:chOff x="0" y="0"/>
          <a:chExt cx="0" cy="0"/>
        </a:xfrm>
      </p:grpSpPr>
      <p:sp>
        <p:nvSpPr>
          <p:cNvPr id="102" name="Google Shape;102;p17">
            <a:extLst>
              <a:ext uri="{FF2B5EF4-FFF2-40B4-BE49-F238E27FC236}">
                <a16:creationId xmlns:a16="http://schemas.microsoft.com/office/drawing/2014/main" id="{81360A62-E088-7F81-0D92-456FA1D4743A}"/>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IE" dirty="0"/>
              <a:t>3.- Screen flow – My Plants</a:t>
            </a:r>
            <a:endParaRPr dirty="0"/>
          </a:p>
        </p:txBody>
      </p:sp>
      <p:sp>
        <p:nvSpPr>
          <p:cNvPr id="104" name="Google Shape;104;p17">
            <a:extLst>
              <a:ext uri="{FF2B5EF4-FFF2-40B4-BE49-F238E27FC236}">
                <a16:creationId xmlns:a16="http://schemas.microsoft.com/office/drawing/2014/main" id="{301CBBA9-2F4B-300F-7DD9-D6A573A2FD7A}"/>
              </a:ext>
            </a:extLst>
          </p:cNvPr>
          <p:cNvSpPr txBox="1">
            <a:spLocks noGrp="1"/>
          </p:cNvSpPr>
          <p:nvPr>
            <p:ph type="sldNum"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7</a:t>
            </a:fld>
            <a:endParaRPr sz="1300">
              <a:latin typeface="Lato"/>
              <a:ea typeface="Lato"/>
              <a:cs typeface="Lato"/>
              <a:sym typeface="Lato"/>
            </a:endParaRPr>
          </a:p>
        </p:txBody>
      </p:sp>
      <p:pic>
        <p:nvPicPr>
          <p:cNvPr id="3" name="Picture 2" descr="A screenshot of a cell phone&#10;&#10;Description automatically generated">
            <a:extLst>
              <a:ext uri="{FF2B5EF4-FFF2-40B4-BE49-F238E27FC236}">
                <a16:creationId xmlns:a16="http://schemas.microsoft.com/office/drawing/2014/main" id="{72143A47-2C3D-90EB-8102-E3284C9B0D21}"/>
              </a:ext>
            </a:extLst>
          </p:cNvPr>
          <p:cNvPicPr>
            <a:picLocks noChangeAspect="1"/>
          </p:cNvPicPr>
          <p:nvPr/>
        </p:nvPicPr>
        <p:blipFill>
          <a:blip r:embed="rId3"/>
          <a:stretch>
            <a:fillRect/>
          </a:stretch>
        </p:blipFill>
        <p:spPr>
          <a:xfrm>
            <a:off x="1609569" y="1690825"/>
            <a:ext cx="8972862" cy="4473098"/>
          </a:xfrm>
          <a:prstGeom prst="rect">
            <a:avLst/>
          </a:prstGeom>
        </p:spPr>
      </p:pic>
    </p:spTree>
    <p:extLst>
      <p:ext uri="{BB962C8B-B14F-4D97-AF65-F5344CB8AC3E}">
        <p14:creationId xmlns:p14="http://schemas.microsoft.com/office/powerpoint/2010/main" val="25801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Play"/>
              <a:buNone/>
            </a:pPr>
            <a:r>
              <a:rPr lang="en-IE" dirty="0"/>
              <a:t>3. Screen flow – My Plants</a:t>
            </a:r>
            <a:endParaRPr dirty="0"/>
          </a:p>
        </p:txBody>
      </p:sp>
      <p:sp>
        <p:nvSpPr>
          <p:cNvPr id="111" name="Google Shape;111;p18"/>
          <p:cNvSpPr txBox="1">
            <a:spLocks noGrp="1"/>
          </p:cNvSpPr>
          <p:nvPr>
            <p:ph type="body" idx="1"/>
          </p:nvPr>
        </p:nvSpPr>
        <p:spPr>
          <a:prstGeom prst="rect">
            <a:avLst/>
          </a:prstGeom>
        </p:spPr>
        <p:txBody>
          <a:bodyPr spcFirstLastPara="1" wrap="square" lIns="91425" tIns="45700" rIns="91425" bIns="45700" anchor="t" anchorCtr="0">
            <a:normAutofit/>
          </a:bodyPr>
          <a:lstStyle/>
          <a:p>
            <a:pPr marL="228600" lvl="0" indent="-228600" algn="l" rtl="0">
              <a:spcBef>
                <a:spcPts val="0"/>
              </a:spcBef>
              <a:spcAft>
                <a:spcPts val="0"/>
              </a:spcAft>
              <a:buSzPts val="2800"/>
              <a:buFont typeface="Arial"/>
              <a:buChar char="•"/>
            </a:pPr>
            <a:r>
              <a:rPr lang="en-IE" b="1" dirty="0" err="1"/>
              <a:t>RecyclerView</a:t>
            </a:r>
            <a:r>
              <a:rPr lang="en-IE" b="1" dirty="0"/>
              <a:t>: </a:t>
            </a:r>
            <a:r>
              <a:rPr lang="en-IE" dirty="0"/>
              <a:t>Displays a dynamic list of plants with key details such as the name, scientific name and the date last watered.</a:t>
            </a:r>
          </a:p>
          <a:p>
            <a:pPr marL="0" lvl="0" indent="0" algn="l" rtl="0">
              <a:spcBef>
                <a:spcPts val="0"/>
              </a:spcBef>
              <a:spcAft>
                <a:spcPts val="0"/>
              </a:spcAft>
              <a:buSzPts val="2800"/>
              <a:buNone/>
            </a:pPr>
            <a:endParaRPr lang="en-IE" dirty="0"/>
          </a:p>
          <a:p>
            <a:pPr marL="228600" lvl="0" indent="-228600" algn="l" rtl="0">
              <a:spcBef>
                <a:spcPts val="0"/>
              </a:spcBef>
              <a:spcAft>
                <a:spcPts val="0"/>
              </a:spcAft>
              <a:buSzPts val="2800"/>
              <a:buFont typeface="Arial"/>
              <a:buChar char="•"/>
            </a:pPr>
            <a:r>
              <a:rPr lang="en-IE" b="1" dirty="0"/>
              <a:t>Additional info: </a:t>
            </a:r>
            <a:r>
              <a:rPr lang="en-IE" dirty="0"/>
              <a:t>Users are welcome to click into the plant card to view additional information such as the next water date and plant description.</a:t>
            </a:r>
          </a:p>
        </p:txBody>
      </p:sp>
      <p:sp>
        <p:nvSpPr>
          <p:cNvPr id="112" name="Google Shape;112;p18"/>
          <p:cNvSpPr txBox="1">
            <a:spLocks noGrp="1"/>
          </p:cNvSpPr>
          <p:nvPr>
            <p:ph type="sldNum" idx="12"/>
          </p:nvPr>
        </p:nvSpPr>
        <p:spPr>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8</a:t>
            </a:fld>
            <a:endParaRPr sz="13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25D8FCF-648C-7C8A-9951-7B3F14418E14}"/>
            </a:ext>
          </a:extLst>
        </p:cNvPr>
        <p:cNvGrpSpPr/>
        <p:nvPr/>
      </p:nvGrpSpPr>
      <p:grpSpPr>
        <a:xfrm>
          <a:off x="0" y="0"/>
          <a:ext cx="0" cy="0"/>
          <a:chOff x="0" y="0"/>
          <a:chExt cx="0" cy="0"/>
        </a:xfrm>
      </p:grpSpPr>
      <p:sp>
        <p:nvSpPr>
          <p:cNvPr id="110" name="Google Shape;110;p18">
            <a:extLst>
              <a:ext uri="{FF2B5EF4-FFF2-40B4-BE49-F238E27FC236}">
                <a16:creationId xmlns:a16="http://schemas.microsoft.com/office/drawing/2014/main" id="{BCDA1CAC-D13B-92C0-F453-01F0B2EE69AC}"/>
              </a:ext>
            </a:extLst>
          </p:cNvPr>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Play"/>
              <a:buNone/>
            </a:pPr>
            <a:r>
              <a:rPr lang="en-IE" dirty="0"/>
              <a:t>3. Screen flow – My Plants</a:t>
            </a:r>
            <a:endParaRPr dirty="0"/>
          </a:p>
        </p:txBody>
      </p:sp>
      <p:sp>
        <p:nvSpPr>
          <p:cNvPr id="111" name="Google Shape;111;p18">
            <a:extLst>
              <a:ext uri="{FF2B5EF4-FFF2-40B4-BE49-F238E27FC236}">
                <a16:creationId xmlns:a16="http://schemas.microsoft.com/office/drawing/2014/main" id="{52EC72D4-300E-F22C-AB9E-F9790AF1FFE5}"/>
              </a:ext>
            </a:extLst>
          </p:cNvPr>
          <p:cNvSpPr txBox="1">
            <a:spLocks noGrp="1"/>
          </p:cNvSpPr>
          <p:nvPr>
            <p:ph type="body" idx="1"/>
          </p:nvPr>
        </p:nvSpPr>
        <p:spPr>
          <a:prstGeom prst="rect">
            <a:avLst/>
          </a:prstGeom>
        </p:spPr>
        <p:txBody>
          <a:bodyPr spcFirstLastPara="1" wrap="square" lIns="91425" tIns="45700" rIns="91425" bIns="45700" anchor="t" anchorCtr="0">
            <a:normAutofit/>
          </a:bodyPr>
          <a:lstStyle/>
          <a:p>
            <a:pPr marL="228600" lvl="0" indent="-228600" algn="l" rtl="0">
              <a:spcBef>
                <a:spcPts val="0"/>
              </a:spcBef>
              <a:spcAft>
                <a:spcPts val="0"/>
              </a:spcAft>
              <a:buSzPts val="2800"/>
              <a:buFont typeface="Arial"/>
              <a:buChar char="•"/>
            </a:pPr>
            <a:r>
              <a:rPr lang="en-IE" b="1" dirty="0" err="1"/>
              <a:t>RecyclerView</a:t>
            </a:r>
            <a:r>
              <a:rPr lang="en-IE" b="1" dirty="0"/>
              <a:t>: </a:t>
            </a:r>
            <a:r>
              <a:rPr lang="en-IE" dirty="0"/>
              <a:t>Displays a dynamic list of plants with key details such as the name, scientific name and the date last watered.</a:t>
            </a:r>
          </a:p>
          <a:p>
            <a:pPr marL="0" lvl="0" indent="0" algn="l" rtl="0">
              <a:spcBef>
                <a:spcPts val="0"/>
              </a:spcBef>
              <a:spcAft>
                <a:spcPts val="0"/>
              </a:spcAft>
              <a:buSzPts val="2800"/>
              <a:buNone/>
            </a:pPr>
            <a:endParaRPr lang="en-IE" dirty="0"/>
          </a:p>
          <a:p>
            <a:pPr marL="228600" lvl="0" indent="-228600" algn="l" rtl="0">
              <a:spcBef>
                <a:spcPts val="0"/>
              </a:spcBef>
              <a:spcAft>
                <a:spcPts val="0"/>
              </a:spcAft>
              <a:buSzPts val="2800"/>
              <a:buFont typeface="Arial"/>
              <a:buChar char="•"/>
            </a:pPr>
            <a:r>
              <a:rPr lang="en-IE" b="1" dirty="0"/>
              <a:t>Additional info: </a:t>
            </a:r>
            <a:r>
              <a:rPr lang="en-IE" dirty="0"/>
              <a:t>Users are welcome to click into the plant card to view additional information such as the next water date and plant description.</a:t>
            </a:r>
          </a:p>
          <a:p>
            <a:pPr marL="228600" lvl="0" indent="-228600" algn="l" rtl="0">
              <a:spcBef>
                <a:spcPts val="0"/>
              </a:spcBef>
              <a:spcAft>
                <a:spcPts val="0"/>
              </a:spcAft>
              <a:buSzPts val="2800"/>
              <a:buFont typeface="Arial"/>
              <a:buChar char="•"/>
            </a:pPr>
            <a:endParaRPr lang="en-IE" dirty="0"/>
          </a:p>
          <a:p>
            <a:pPr marL="228600" lvl="0" indent="-228600" algn="l" rtl="0">
              <a:spcBef>
                <a:spcPts val="0"/>
              </a:spcBef>
              <a:spcAft>
                <a:spcPts val="0"/>
              </a:spcAft>
              <a:buSzPts val="2800"/>
              <a:buFont typeface="Arial"/>
              <a:buChar char="•"/>
            </a:pPr>
            <a:r>
              <a:rPr lang="en-IE" b="1" dirty="0"/>
              <a:t>Delete: </a:t>
            </a:r>
            <a:r>
              <a:rPr lang="en-IE"/>
              <a:t>Users can delete </a:t>
            </a:r>
            <a:r>
              <a:rPr lang="en-IE" dirty="0"/>
              <a:t>plants from their portfolio on the additional info screen.</a:t>
            </a:r>
            <a:endParaRPr lang="en-IE" b="1" dirty="0"/>
          </a:p>
        </p:txBody>
      </p:sp>
      <p:sp>
        <p:nvSpPr>
          <p:cNvPr id="112" name="Google Shape;112;p18">
            <a:extLst>
              <a:ext uri="{FF2B5EF4-FFF2-40B4-BE49-F238E27FC236}">
                <a16:creationId xmlns:a16="http://schemas.microsoft.com/office/drawing/2014/main" id="{E9F7F243-FAD2-F514-35B4-E0B6264CB70D}"/>
              </a:ext>
            </a:extLst>
          </p:cNvPr>
          <p:cNvSpPr txBox="1">
            <a:spLocks noGrp="1"/>
          </p:cNvSpPr>
          <p:nvPr>
            <p:ph type="sldNum" idx="12"/>
          </p:nvPr>
        </p:nvSpPr>
        <p:spPr>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9</a:t>
            </a:fld>
            <a:endParaRPr sz="1300">
              <a:latin typeface="Lato"/>
              <a:ea typeface="Lato"/>
              <a:cs typeface="Lato"/>
              <a:sym typeface="Lato"/>
            </a:endParaRPr>
          </a:p>
        </p:txBody>
      </p:sp>
    </p:spTree>
    <p:extLst>
      <p:ext uri="{BB962C8B-B14F-4D97-AF65-F5344CB8AC3E}">
        <p14:creationId xmlns:p14="http://schemas.microsoft.com/office/powerpoint/2010/main" val="825370439"/>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TotalTime>
  <Words>1191</Words>
  <Application>Microsoft Macintosh PowerPoint</Application>
  <PresentationFormat>Widescreen</PresentationFormat>
  <Paragraphs>109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Lato</vt:lpstr>
      <vt:lpstr>Play</vt:lpstr>
      <vt:lpstr>Arial</vt:lpstr>
      <vt:lpstr>Raleway</vt:lpstr>
      <vt:lpstr>Swiss</vt:lpstr>
      <vt:lpstr> Flora Friend </vt:lpstr>
      <vt:lpstr>1.- Purpose of the App</vt:lpstr>
      <vt:lpstr>2.- Use-Case Diagram</vt:lpstr>
      <vt:lpstr>2. Use Case Diagram Explained</vt:lpstr>
      <vt:lpstr>2. Use Case Diagram Explained</vt:lpstr>
      <vt:lpstr>2. Use Case Diagram Explained</vt:lpstr>
      <vt:lpstr>3.- Screen flow – My Plants</vt:lpstr>
      <vt:lpstr>3. Screen flow – My Plants</vt:lpstr>
      <vt:lpstr>3. Screen flow – My Plants</vt:lpstr>
      <vt:lpstr>3. Screen Flow – Find Plants</vt:lpstr>
      <vt:lpstr>3 Screen Flow – Find Plants</vt:lpstr>
      <vt:lpstr>3. Screen Flow – Find Plants</vt:lpstr>
      <vt:lpstr>3 Screen Flow – Adding Plants</vt:lpstr>
      <vt:lpstr>4.- Class Diagrams</vt:lpstr>
      <vt:lpstr>4.- Class Diagrams</vt:lpstr>
      <vt:lpstr>4.- Class Diagrams</vt:lpstr>
      <vt:lpstr>4.- Class Diagrams</vt:lpstr>
      <vt:lpstr>5.- Database Design</vt:lpstr>
      <vt:lpstr>5.- Database Design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C21431136 Daniel Carson</cp:lastModifiedBy>
  <cp:revision>1</cp:revision>
  <dcterms:modified xsi:type="dcterms:W3CDTF">2024-11-22T16:48:32Z</dcterms:modified>
</cp:coreProperties>
</file>