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40288" cy="21383625"/>
  <p:notesSz cx="6858000" cy="9144000"/>
  <p:defaultTextStyle>
    <a:defPPr>
      <a:defRPr lang="ru-RU"/>
    </a:defPPr>
    <a:lvl1pPr marL="0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1pPr>
    <a:lvl2pPr marL="1238966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2pPr>
    <a:lvl3pPr marL="2477933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3pPr>
    <a:lvl4pPr marL="3716899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4pPr>
    <a:lvl5pPr marL="4955865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5pPr>
    <a:lvl6pPr marL="6194831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6pPr>
    <a:lvl7pPr marL="7433798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7pPr>
    <a:lvl8pPr marL="8672764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8pPr>
    <a:lvl9pPr marL="9911730" algn="l" defTabSz="2477933" rtl="0" eaLnBrk="1" latinLnBrk="0" hangingPunct="1">
      <a:defRPr sz="48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9" autoAdjust="0"/>
    <p:restoredTop sz="94660"/>
  </p:normalViewPr>
  <p:slideViewPr>
    <p:cSldViewPr snapToGrid="0">
      <p:cViewPr varScale="1">
        <p:scale>
          <a:sx n="43" d="100"/>
          <a:sy n="43" d="100"/>
        </p:scale>
        <p:origin x="11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DSMC_verify\OREX_VERIFY_SERIES\&#1054;&#1073;&#1088;&#1072;&#1073;&#1086;&#1090;&#1082;&#1072;%20OREX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\Documents\&#1050;&#1054;&#1053;&#1060;&#1045;&#1056;&#1045;&#1053;&#1062;&#1048;&#1071;\&#1069;&#1083;&#1100;&#1073;&#1088;&#1091;&#1089;%202015\&#1044;&#1086;&#1082;&#1083;&#1072;&#1076;\ONERA_&#1054;&#1073;&#1088;&#1072;&#1073;&#1086;&#1090;&#1082;&#1072;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J:\bic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DSMC_verify\OREX_VERIFY_SERIES\&#1054;&#1073;&#1088;&#1072;&#1073;&#1086;&#1090;&#1082;&#1072;%20OREX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J:\&#1044;&#1086;&#1082;&#1083;&#1072;&#1076;\ONERA_&#1054;&#1073;&#1088;&#1072;&#1073;&#1086;&#1090;&#1082;&#107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J:\&#1044;&#1086;&#1082;&#1083;&#1072;&#1076;\ONERA_&#1054;&#1073;&#1088;&#1072;&#1073;&#1086;&#1090;&#1082;&#1072;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J:\bic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SMC_verify\DCone25-5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\Documents\&#1050;&#1054;&#1053;&#1060;&#1045;&#1056;&#1045;&#1053;&#1062;&#1048;&#1071;\&#1069;&#1083;&#1100;&#1073;&#1088;&#1091;&#1089;%202015\&#1044;&#1086;&#1082;&#1083;&#1072;&#1076;\ONERA_&#1054;&#1073;&#1088;&#1072;&#1073;&#1086;&#1090;&#1082;&#1072;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\Documents\&#1050;&#1054;&#1053;&#1060;&#1045;&#1056;&#1045;&#1053;&#1062;&#1048;&#1071;\&#1069;&#1083;&#1100;&#1073;&#1088;&#1091;&#1089;%202015\&#1044;&#1086;&#1082;&#1083;&#1072;&#1076;\ONERA_&#1054;&#1073;&#1088;&#1072;&#1073;&#1086;&#1090;&#1082;&#1072;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\Documents\&#1050;&#1054;&#1053;&#1060;&#1045;&#1056;&#1045;&#1053;&#1062;&#1048;&#1071;\&#1069;&#1083;&#1100;&#1073;&#1088;&#1091;&#1089;%202015\&#1044;&#1086;&#1082;&#1083;&#1072;&#1076;\ONERA_&#1054;&#1073;&#1088;&#1072;&#1073;&#1086;&#1090;&#1082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04MOL_0X - 7000 molecules</c:v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Эксперименты!$BE$3:$BE$182</c:f>
              <c:numCache>
                <c:formatCode>0.00E+00</c:formatCode>
                <c:ptCount val="180"/>
                <c:pt idx="0">
                  <c:v>1.0154E-5</c:v>
                </c:pt>
                <c:pt idx="1">
                  <c:v>9.1384000000000005E-5</c:v>
                </c:pt>
                <c:pt idx="2">
                  <c:v>2.5384000000000002E-4</c:v>
                </c:pt>
                <c:pt idx="3">
                  <c:v>4.9751000000000005E-4</c:v>
                </c:pt>
                <c:pt idx="4">
                  <c:v>8.2238000000000005E-4</c:v>
                </c:pt>
                <c:pt idx="5">
                  <c:v>1.2283999999999999E-3</c:v>
                </c:pt>
                <c:pt idx="6">
                  <c:v>1.7156000000000001E-3</c:v>
                </c:pt>
                <c:pt idx="7">
                  <c:v>2.284E-3</c:v>
                </c:pt>
                <c:pt idx="8">
                  <c:v>2.9334000000000001E-3</c:v>
                </c:pt>
                <c:pt idx="9">
                  <c:v>3.6638999999999999E-3</c:v>
                </c:pt>
                <c:pt idx="10">
                  <c:v>4.4754E-3</c:v>
                </c:pt>
                <c:pt idx="11">
                  <c:v>5.3679000000000001E-3</c:v>
                </c:pt>
                <c:pt idx="12">
                  <c:v>6.3412E-3</c:v>
                </c:pt>
                <c:pt idx="13">
                  <c:v>7.3953999999999999E-3</c:v>
                </c:pt>
                <c:pt idx="14">
                  <c:v>8.5304000000000005E-3</c:v>
                </c:pt>
                <c:pt idx="15">
                  <c:v>9.7462E-3</c:v>
                </c:pt>
                <c:pt idx="16">
                  <c:v>1.1043000000000001E-2</c:v>
                </c:pt>
                <c:pt idx="17">
                  <c:v>1.2418999999999999E-2</c:v>
                </c:pt>
                <c:pt idx="18">
                  <c:v>1.3877E-2</c:v>
                </c:pt>
                <c:pt idx="19">
                  <c:v>1.5415E-2</c:v>
                </c:pt>
                <c:pt idx="20">
                  <c:v>1.7033E-2</c:v>
                </c:pt>
                <c:pt idx="21">
                  <c:v>1.8731000000000001E-2</c:v>
                </c:pt>
                <c:pt idx="22">
                  <c:v>2.051E-2</c:v>
                </c:pt>
                <c:pt idx="23">
                  <c:v>2.2367999999999999E-2</c:v>
                </c:pt>
                <c:pt idx="24">
                  <c:v>2.4306000000000001E-2</c:v>
                </c:pt>
                <c:pt idx="25">
                  <c:v>2.6324E-2</c:v>
                </c:pt>
                <c:pt idx="26">
                  <c:v>2.8421999999999999E-2</c:v>
                </c:pt>
                <c:pt idx="27">
                  <c:v>3.0599000000000001E-2</c:v>
                </c:pt>
                <c:pt idx="28">
                  <c:v>3.2856000000000003E-2</c:v>
                </c:pt>
                <c:pt idx="29">
                  <c:v>3.5192000000000001E-2</c:v>
                </c:pt>
                <c:pt idx="30">
                  <c:v>3.7607000000000002E-2</c:v>
                </c:pt>
                <c:pt idx="31">
                  <c:v>4.0100999999999998E-2</c:v>
                </c:pt>
                <c:pt idx="32">
                  <c:v>4.2673999999999997E-2</c:v>
                </c:pt>
                <c:pt idx="33">
                  <c:v>4.5324999999999997E-2</c:v>
                </c:pt>
                <c:pt idx="34">
                  <c:v>4.8055E-2</c:v>
                </c:pt>
                <c:pt idx="35">
                  <c:v>5.0862999999999998E-2</c:v>
                </c:pt>
                <c:pt idx="36">
                  <c:v>5.3749999999999999E-2</c:v>
                </c:pt>
                <c:pt idx="37">
                  <c:v>5.6714000000000001E-2</c:v>
                </c:pt>
                <c:pt idx="38">
                  <c:v>5.9755999999999997E-2</c:v>
                </c:pt>
                <c:pt idx="39">
                  <c:v>6.2876000000000001E-2</c:v>
                </c:pt>
                <c:pt idx="40">
                  <c:v>6.6073999999999994E-2</c:v>
                </c:pt>
                <c:pt idx="41">
                  <c:v>6.9348000000000007E-2</c:v>
                </c:pt>
                <c:pt idx="42">
                  <c:v>7.2700000000000001E-2</c:v>
                </c:pt>
                <c:pt idx="43">
                  <c:v>7.6129000000000002E-2</c:v>
                </c:pt>
                <c:pt idx="44">
                  <c:v>7.9633999999999996E-2</c:v>
                </c:pt>
                <c:pt idx="45">
                  <c:v>8.3214999999999997E-2</c:v>
                </c:pt>
                <c:pt idx="46">
                  <c:v>8.6873000000000006E-2</c:v>
                </c:pt>
                <c:pt idx="47">
                  <c:v>9.0606999999999993E-2</c:v>
                </c:pt>
                <c:pt idx="48">
                  <c:v>9.4417000000000001E-2</c:v>
                </c:pt>
                <c:pt idx="49">
                  <c:v>9.8302E-2</c:v>
                </c:pt>
                <c:pt idx="50">
                  <c:v>0.10226</c:v>
                </c:pt>
                <c:pt idx="51">
                  <c:v>0.10630000000000001</c:v>
                </c:pt>
                <c:pt idx="52">
                  <c:v>0.11040999999999999</c:v>
                </c:pt>
                <c:pt idx="53">
                  <c:v>0.11459</c:v>
                </c:pt>
                <c:pt idx="54">
                  <c:v>0.11885</c:v>
                </c:pt>
                <c:pt idx="55">
                  <c:v>0.12318999999999999</c:v>
                </c:pt>
                <c:pt idx="56">
                  <c:v>0.12759000000000001</c:v>
                </c:pt>
                <c:pt idx="57">
                  <c:v>0.13206999999999999</c:v>
                </c:pt>
                <c:pt idx="58">
                  <c:v>0.13663</c:v>
                </c:pt>
                <c:pt idx="59">
                  <c:v>0.14126</c:v>
                </c:pt>
                <c:pt idx="60">
                  <c:v>0.14595</c:v>
                </c:pt>
                <c:pt idx="61">
                  <c:v>0.15073</c:v>
                </c:pt>
                <c:pt idx="62">
                  <c:v>0.15557000000000001</c:v>
                </c:pt>
                <c:pt idx="63">
                  <c:v>0.16048999999999999</c:v>
                </c:pt>
                <c:pt idx="64">
                  <c:v>0.16547999999999999</c:v>
                </c:pt>
                <c:pt idx="65">
                  <c:v>0.17052999999999999</c:v>
                </c:pt>
                <c:pt idx="66">
                  <c:v>0.17566000000000001</c:v>
                </c:pt>
                <c:pt idx="67">
                  <c:v>0.18087</c:v>
                </c:pt>
                <c:pt idx="68">
                  <c:v>0.18614</c:v>
                </c:pt>
                <c:pt idx="69">
                  <c:v>0.19148000000000001</c:v>
                </c:pt>
                <c:pt idx="70">
                  <c:v>0.19689000000000001</c:v>
                </c:pt>
                <c:pt idx="71">
                  <c:v>0.20236999999999999</c:v>
                </c:pt>
                <c:pt idx="72">
                  <c:v>0.20791999999999999</c:v>
                </c:pt>
                <c:pt idx="73">
                  <c:v>0.21354000000000001</c:v>
                </c:pt>
                <c:pt idx="74">
                  <c:v>0.21922</c:v>
                </c:pt>
                <c:pt idx="75">
                  <c:v>0.22498000000000001</c:v>
                </c:pt>
                <c:pt idx="76">
                  <c:v>0.23080000000000001</c:v>
                </c:pt>
                <c:pt idx="77">
                  <c:v>0.23669000000000001</c:v>
                </c:pt>
                <c:pt idx="78">
                  <c:v>0.24265</c:v>
                </c:pt>
                <c:pt idx="79">
                  <c:v>0.24867</c:v>
                </c:pt>
                <c:pt idx="80">
                  <c:v>0.25475999999999999</c:v>
                </c:pt>
                <c:pt idx="81">
                  <c:v>0.26090999999999998</c:v>
                </c:pt>
                <c:pt idx="82">
                  <c:v>0.26712999999999998</c:v>
                </c:pt>
                <c:pt idx="83">
                  <c:v>0.27342</c:v>
                </c:pt>
                <c:pt idx="84">
                  <c:v>0.27977000000000002</c:v>
                </c:pt>
                <c:pt idx="85">
                  <c:v>0.28619</c:v>
                </c:pt>
                <c:pt idx="86">
                  <c:v>0.29265999999999998</c:v>
                </c:pt>
                <c:pt idx="87">
                  <c:v>0.29920999999999998</c:v>
                </c:pt>
                <c:pt idx="88">
                  <c:v>0.30581000000000003</c:v>
                </c:pt>
                <c:pt idx="89">
                  <c:v>0.31247999999999998</c:v>
                </c:pt>
                <c:pt idx="90">
                  <c:v>0.32251999999999997</c:v>
                </c:pt>
                <c:pt idx="91">
                  <c:v>0.33589000000000002</c:v>
                </c:pt>
                <c:pt idx="92">
                  <c:v>0.34926000000000001</c:v>
                </c:pt>
                <c:pt idx="93">
                  <c:v>0.36263000000000001</c:v>
                </c:pt>
                <c:pt idx="94">
                  <c:v>0.37598999999999999</c:v>
                </c:pt>
                <c:pt idx="95">
                  <c:v>0.38935999999999998</c:v>
                </c:pt>
                <c:pt idx="96">
                  <c:v>0.40272999999999998</c:v>
                </c:pt>
                <c:pt idx="97">
                  <c:v>0.41609000000000002</c:v>
                </c:pt>
                <c:pt idx="98">
                  <c:v>0.42946000000000001</c:v>
                </c:pt>
                <c:pt idx="99">
                  <c:v>0.44283</c:v>
                </c:pt>
                <c:pt idx="100">
                  <c:v>0.45619999999999999</c:v>
                </c:pt>
                <c:pt idx="101">
                  <c:v>0.46955999999999998</c:v>
                </c:pt>
                <c:pt idx="102">
                  <c:v>0.48293000000000003</c:v>
                </c:pt>
                <c:pt idx="103">
                  <c:v>0.49630000000000002</c:v>
                </c:pt>
                <c:pt idx="104">
                  <c:v>0.50966</c:v>
                </c:pt>
                <c:pt idx="105">
                  <c:v>0.52302999999999999</c:v>
                </c:pt>
                <c:pt idx="106">
                  <c:v>0.53639999999999999</c:v>
                </c:pt>
                <c:pt idx="107">
                  <c:v>0.54976999999999998</c:v>
                </c:pt>
                <c:pt idx="108">
                  <c:v>0.56313000000000002</c:v>
                </c:pt>
                <c:pt idx="109">
                  <c:v>0.57650000000000001</c:v>
                </c:pt>
                <c:pt idx="110">
                  <c:v>0.58987000000000001</c:v>
                </c:pt>
                <c:pt idx="111">
                  <c:v>0.60323000000000004</c:v>
                </c:pt>
                <c:pt idx="112">
                  <c:v>0.61660000000000004</c:v>
                </c:pt>
                <c:pt idx="113">
                  <c:v>0.62997000000000003</c:v>
                </c:pt>
                <c:pt idx="114">
                  <c:v>0.64334000000000002</c:v>
                </c:pt>
                <c:pt idx="115">
                  <c:v>0.65669999999999995</c:v>
                </c:pt>
                <c:pt idx="116">
                  <c:v>0.67007000000000005</c:v>
                </c:pt>
                <c:pt idx="117">
                  <c:v>0.68344000000000005</c:v>
                </c:pt>
                <c:pt idx="118">
                  <c:v>0.69681000000000004</c:v>
                </c:pt>
                <c:pt idx="119">
                  <c:v>0.71016999999999997</c:v>
                </c:pt>
                <c:pt idx="120">
                  <c:v>0.72353999999999996</c:v>
                </c:pt>
                <c:pt idx="121">
                  <c:v>0.73690999999999995</c:v>
                </c:pt>
                <c:pt idx="122">
                  <c:v>0.75026999999999999</c:v>
                </c:pt>
                <c:pt idx="123">
                  <c:v>0.76363999999999999</c:v>
                </c:pt>
                <c:pt idx="124">
                  <c:v>0.77700999999999998</c:v>
                </c:pt>
                <c:pt idx="125">
                  <c:v>0.79037999999999997</c:v>
                </c:pt>
                <c:pt idx="126">
                  <c:v>0.80374000000000001</c:v>
                </c:pt>
                <c:pt idx="127">
                  <c:v>0.81711</c:v>
                </c:pt>
                <c:pt idx="128">
                  <c:v>0.83048</c:v>
                </c:pt>
                <c:pt idx="129">
                  <c:v>0.84384000000000003</c:v>
                </c:pt>
                <c:pt idx="130">
                  <c:v>0.85721000000000003</c:v>
                </c:pt>
                <c:pt idx="131">
                  <c:v>0.87058000000000002</c:v>
                </c:pt>
                <c:pt idx="132">
                  <c:v>0.88395000000000001</c:v>
                </c:pt>
                <c:pt idx="133">
                  <c:v>0.89731000000000005</c:v>
                </c:pt>
                <c:pt idx="134">
                  <c:v>0.91068000000000005</c:v>
                </c:pt>
                <c:pt idx="135">
                  <c:v>0.92405000000000004</c:v>
                </c:pt>
                <c:pt idx="136">
                  <c:v>0.93740999999999997</c:v>
                </c:pt>
                <c:pt idx="137">
                  <c:v>0.95077999999999996</c:v>
                </c:pt>
                <c:pt idx="138">
                  <c:v>0.96414999999999995</c:v>
                </c:pt>
                <c:pt idx="139">
                  <c:v>0.97751999999999994</c:v>
                </c:pt>
                <c:pt idx="140">
                  <c:v>0.98802999999999996</c:v>
                </c:pt>
                <c:pt idx="141">
                  <c:v>0.99568999999999996</c:v>
                </c:pt>
                <c:pt idx="142">
                  <c:v>1.0033000000000001</c:v>
                </c:pt>
                <c:pt idx="143">
                  <c:v>1.0109999999999999</c:v>
                </c:pt>
                <c:pt idx="144">
                  <c:v>1.0186999999999999</c:v>
                </c:pt>
                <c:pt idx="145">
                  <c:v>1.0263</c:v>
                </c:pt>
                <c:pt idx="146">
                  <c:v>1.034</c:v>
                </c:pt>
                <c:pt idx="147">
                  <c:v>1.0416000000000001</c:v>
                </c:pt>
                <c:pt idx="148">
                  <c:v>1.0492999999999999</c:v>
                </c:pt>
                <c:pt idx="149">
                  <c:v>1.0569999999999999</c:v>
                </c:pt>
                <c:pt idx="150">
                  <c:v>1.0771999999999999</c:v>
                </c:pt>
                <c:pt idx="151">
                  <c:v>1.1099000000000001</c:v>
                </c:pt>
                <c:pt idx="152">
                  <c:v>1.1426000000000001</c:v>
                </c:pt>
                <c:pt idx="153">
                  <c:v>1.1753</c:v>
                </c:pt>
                <c:pt idx="154">
                  <c:v>1.208</c:v>
                </c:pt>
                <c:pt idx="155">
                  <c:v>1.2406999999999999</c:v>
                </c:pt>
                <c:pt idx="156">
                  <c:v>1.2735000000000001</c:v>
                </c:pt>
                <c:pt idx="157">
                  <c:v>1.3062</c:v>
                </c:pt>
                <c:pt idx="158">
                  <c:v>1.3389</c:v>
                </c:pt>
                <c:pt idx="159">
                  <c:v>1.3715999999999999</c:v>
                </c:pt>
                <c:pt idx="160">
                  <c:v>1.3939999999999999</c:v>
                </c:pt>
                <c:pt idx="161">
                  <c:v>1.4059999999999999</c:v>
                </c:pt>
                <c:pt idx="162">
                  <c:v>1.4179999999999999</c:v>
                </c:pt>
                <c:pt idx="163">
                  <c:v>1.43</c:v>
                </c:pt>
                <c:pt idx="164">
                  <c:v>1.4419999999999999</c:v>
                </c:pt>
                <c:pt idx="165">
                  <c:v>1.454</c:v>
                </c:pt>
                <c:pt idx="166">
                  <c:v>1.466</c:v>
                </c:pt>
                <c:pt idx="167">
                  <c:v>1.478</c:v>
                </c:pt>
                <c:pt idx="168">
                  <c:v>1.49</c:v>
                </c:pt>
                <c:pt idx="169">
                  <c:v>1.502</c:v>
                </c:pt>
                <c:pt idx="170">
                  <c:v>1.508</c:v>
                </c:pt>
                <c:pt idx="171">
                  <c:v>1.508</c:v>
                </c:pt>
                <c:pt idx="172">
                  <c:v>1.508</c:v>
                </c:pt>
                <c:pt idx="173">
                  <c:v>1.508</c:v>
                </c:pt>
                <c:pt idx="174">
                  <c:v>1.508</c:v>
                </c:pt>
                <c:pt idx="175">
                  <c:v>1.508</c:v>
                </c:pt>
                <c:pt idx="176">
                  <c:v>1.508</c:v>
                </c:pt>
                <c:pt idx="177">
                  <c:v>1.508</c:v>
                </c:pt>
                <c:pt idx="178">
                  <c:v>1.508</c:v>
                </c:pt>
                <c:pt idx="179">
                  <c:v>1.508</c:v>
                </c:pt>
              </c:numCache>
            </c:numRef>
          </c:xVal>
          <c:yVal>
            <c:numRef>
              <c:f>Эксперименты!$AB$3:$AB$182</c:f>
              <c:numCache>
                <c:formatCode>0.00E+00</c:formatCode>
                <c:ptCount val="180"/>
                <c:pt idx="0">
                  <c:v>136950</c:v>
                </c:pt>
                <c:pt idx="1">
                  <c:v>117390</c:v>
                </c:pt>
                <c:pt idx="2">
                  <c:v>126390</c:v>
                </c:pt>
                <c:pt idx="3">
                  <c:v>123970</c:v>
                </c:pt>
                <c:pt idx="4">
                  <c:v>119670</c:v>
                </c:pt>
                <c:pt idx="5">
                  <c:v>121610</c:v>
                </c:pt>
                <c:pt idx="6">
                  <c:v>116140</c:v>
                </c:pt>
                <c:pt idx="7">
                  <c:v>109600</c:v>
                </c:pt>
                <c:pt idx="8">
                  <c:v>114500</c:v>
                </c:pt>
                <c:pt idx="9">
                  <c:v>111300</c:v>
                </c:pt>
                <c:pt idx="10">
                  <c:v>111410</c:v>
                </c:pt>
                <c:pt idx="11">
                  <c:v>108620</c:v>
                </c:pt>
                <c:pt idx="12">
                  <c:v>108370</c:v>
                </c:pt>
                <c:pt idx="13">
                  <c:v>111390</c:v>
                </c:pt>
                <c:pt idx="14">
                  <c:v>107060</c:v>
                </c:pt>
                <c:pt idx="15">
                  <c:v>112790</c:v>
                </c:pt>
                <c:pt idx="16">
                  <c:v>111310</c:v>
                </c:pt>
                <c:pt idx="17">
                  <c:v>108280</c:v>
                </c:pt>
                <c:pt idx="18">
                  <c:v>105850</c:v>
                </c:pt>
                <c:pt idx="19">
                  <c:v>107580</c:v>
                </c:pt>
                <c:pt idx="20">
                  <c:v>112380</c:v>
                </c:pt>
                <c:pt idx="21">
                  <c:v>107730</c:v>
                </c:pt>
                <c:pt idx="22">
                  <c:v>105520</c:v>
                </c:pt>
                <c:pt idx="23">
                  <c:v>109250</c:v>
                </c:pt>
                <c:pt idx="24">
                  <c:v>109930</c:v>
                </c:pt>
                <c:pt idx="25">
                  <c:v>106560</c:v>
                </c:pt>
                <c:pt idx="26">
                  <c:v>107630</c:v>
                </c:pt>
                <c:pt idx="27">
                  <c:v>108610</c:v>
                </c:pt>
                <c:pt idx="28">
                  <c:v>105730</c:v>
                </c:pt>
                <c:pt idx="29">
                  <c:v>108990</c:v>
                </c:pt>
                <c:pt idx="30">
                  <c:v>110400</c:v>
                </c:pt>
                <c:pt idx="31">
                  <c:v>108880</c:v>
                </c:pt>
                <c:pt idx="32">
                  <c:v>102880</c:v>
                </c:pt>
                <c:pt idx="33">
                  <c:v>106590</c:v>
                </c:pt>
                <c:pt idx="34">
                  <c:v>100280</c:v>
                </c:pt>
                <c:pt idx="35">
                  <c:v>106670</c:v>
                </c:pt>
                <c:pt idx="36">
                  <c:v>104480</c:v>
                </c:pt>
                <c:pt idx="37">
                  <c:v>99739</c:v>
                </c:pt>
                <c:pt idx="38">
                  <c:v>100590</c:v>
                </c:pt>
                <c:pt idx="39">
                  <c:v>101830</c:v>
                </c:pt>
                <c:pt idx="40">
                  <c:v>102060</c:v>
                </c:pt>
                <c:pt idx="41">
                  <c:v>102120</c:v>
                </c:pt>
                <c:pt idx="42">
                  <c:v>98806</c:v>
                </c:pt>
                <c:pt idx="43">
                  <c:v>104200</c:v>
                </c:pt>
                <c:pt idx="44">
                  <c:v>96901</c:v>
                </c:pt>
                <c:pt idx="45">
                  <c:v>102620</c:v>
                </c:pt>
                <c:pt idx="46">
                  <c:v>102350</c:v>
                </c:pt>
                <c:pt idx="47">
                  <c:v>102700</c:v>
                </c:pt>
                <c:pt idx="48">
                  <c:v>101130</c:v>
                </c:pt>
                <c:pt idx="49">
                  <c:v>98386</c:v>
                </c:pt>
                <c:pt idx="50">
                  <c:v>97661</c:v>
                </c:pt>
                <c:pt idx="51">
                  <c:v>101170</c:v>
                </c:pt>
                <c:pt idx="52">
                  <c:v>94995</c:v>
                </c:pt>
                <c:pt idx="53">
                  <c:v>96404</c:v>
                </c:pt>
                <c:pt idx="54">
                  <c:v>95262</c:v>
                </c:pt>
                <c:pt idx="55">
                  <c:v>88927</c:v>
                </c:pt>
                <c:pt idx="56">
                  <c:v>98828</c:v>
                </c:pt>
                <c:pt idx="57">
                  <c:v>91832</c:v>
                </c:pt>
                <c:pt idx="58">
                  <c:v>90528</c:v>
                </c:pt>
                <c:pt idx="59">
                  <c:v>96265</c:v>
                </c:pt>
                <c:pt idx="60">
                  <c:v>90080</c:v>
                </c:pt>
                <c:pt idx="61">
                  <c:v>93680</c:v>
                </c:pt>
                <c:pt idx="62">
                  <c:v>91948</c:v>
                </c:pt>
                <c:pt idx="63">
                  <c:v>90109</c:v>
                </c:pt>
                <c:pt idx="64">
                  <c:v>90116</c:v>
                </c:pt>
                <c:pt idx="65">
                  <c:v>88364</c:v>
                </c:pt>
                <c:pt idx="66">
                  <c:v>87977</c:v>
                </c:pt>
                <c:pt idx="67">
                  <c:v>86112</c:v>
                </c:pt>
                <c:pt idx="68">
                  <c:v>85779</c:v>
                </c:pt>
                <c:pt idx="69">
                  <c:v>83079</c:v>
                </c:pt>
                <c:pt idx="70">
                  <c:v>82844</c:v>
                </c:pt>
                <c:pt idx="71">
                  <c:v>83293</c:v>
                </c:pt>
                <c:pt idx="72">
                  <c:v>83804</c:v>
                </c:pt>
                <c:pt idx="73">
                  <c:v>85383</c:v>
                </c:pt>
                <c:pt idx="74">
                  <c:v>84516</c:v>
                </c:pt>
                <c:pt idx="75">
                  <c:v>82566</c:v>
                </c:pt>
                <c:pt idx="76">
                  <c:v>79772</c:v>
                </c:pt>
                <c:pt idx="77">
                  <c:v>79129</c:v>
                </c:pt>
                <c:pt idx="78">
                  <c:v>79695</c:v>
                </c:pt>
                <c:pt idx="79">
                  <c:v>77040</c:v>
                </c:pt>
                <c:pt idx="80">
                  <c:v>76748</c:v>
                </c:pt>
                <c:pt idx="81">
                  <c:v>71934</c:v>
                </c:pt>
                <c:pt idx="82">
                  <c:v>74940</c:v>
                </c:pt>
                <c:pt idx="83">
                  <c:v>72118</c:v>
                </c:pt>
                <c:pt idx="84">
                  <c:v>82946</c:v>
                </c:pt>
                <c:pt idx="85">
                  <c:v>68736</c:v>
                </c:pt>
                <c:pt idx="86">
                  <c:v>70860</c:v>
                </c:pt>
                <c:pt idx="87">
                  <c:v>71981</c:v>
                </c:pt>
                <c:pt idx="88">
                  <c:v>71935</c:v>
                </c:pt>
                <c:pt idx="89">
                  <c:v>67913</c:v>
                </c:pt>
                <c:pt idx="90">
                  <c:v>70472</c:v>
                </c:pt>
                <c:pt idx="91">
                  <c:v>67693</c:v>
                </c:pt>
                <c:pt idx="92">
                  <c:v>65440</c:v>
                </c:pt>
                <c:pt idx="93">
                  <c:v>67768</c:v>
                </c:pt>
                <c:pt idx="94">
                  <c:v>67047</c:v>
                </c:pt>
                <c:pt idx="95">
                  <c:v>65021</c:v>
                </c:pt>
                <c:pt idx="96">
                  <c:v>67606</c:v>
                </c:pt>
                <c:pt idx="97">
                  <c:v>63304</c:v>
                </c:pt>
                <c:pt idx="98">
                  <c:v>64388</c:v>
                </c:pt>
                <c:pt idx="99">
                  <c:v>65861</c:v>
                </c:pt>
                <c:pt idx="100">
                  <c:v>64336</c:v>
                </c:pt>
                <c:pt idx="101">
                  <c:v>66183</c:v>
                </c:pt>
                <c:pt idx="102">
                  <c:v>66519</c:v>
                </c:pt>
                <c:pt idx="103">
                  <c:v>66360</c:v>
                </c:pt>
                <c:pt idx="104">
                  <c:v>64843</c:v>
                </c:pt>
                <c:pt idx="105">
                  <c:v>64331</c:v>
                </c:pt>
                <c:pt idx="106">
                  <c:v>63106</c:v>
                </c:pt>
                <c:pt idx="107">
                  <c:v>62919</c:v>
                </c:pt>
                <c:pt idx="108">
                  <c:v>63971</c:v>
                </c:pt>
                <c:pt idx="109">
                  <c:v>63258</c:v>
                </c:pt>
                <c:pt idx="110">
                  <c:v>62721</c:v>
                </c:pt>
                <c:pt idx="111">
                  <c:v>62993</c:v>
                </c:pt>
                <c:pt idx="112">
                  <c:v>64170</c:v>
                </c:pt>
                <c:pt idx="113">
                  <c:v>65329</c:v>
                </c:pt>
                <c:pt idx="114">
                  <c:v>64271</c:v>
                </c:pt>
                <c:pt idx="115">
                  <c:v>63910</c:v>
                </c:pt>
                <c:pt idx="116">
                  <c:v>64783</c:v>
                </c:pt>
                <c:pt idx="117">
                  <c:v>63136</c:v>
                </c:pt>
                <c:pt idx="118">
                  <c:v>65381</c:v>
                </c:pt>
                <c:pt idx="119">
                  <c:v>63746</c:v>
                </c:pt>
                <c:pt idx="120">
                  <c:v>61881</c:v>
                </c:pt>
                <c:pt idx="121">
                  <c:v>63088</c:v>
                </c:pt>
                <c:pt idx="122">
                  <c:v>63682</c:v>
                </c:pt>
                <c:pt idx="123">
                  <c:v>59980</c:v>
                </c:pt>
                <c:pt idx="124">
                  <c:v>62417</c:v>
                </c:pt>
                <c:pt idx="125">
                  <c:v>62350</c:v>
                </c:pt>
                <c:pt idx="126">
                  <c:v>61827</c:v>
                </c:pt>
                <c:pt idx="127">
                  <c:v>60535</c:v>
                </c:pt>
                <c:pt idx="128">
                  <c:v>60088</c:v>
                </c:pt>
                <c:pt idx="129">
                  <c:v>60395</c:v>
                </c:pt>
                <c:pt idx="130">
                  <c:v>60994</c:v>
                </c:pt>
                <c:pt idx="131">
                  <c:v>60215</c:v>
                </c:pt>
                <c:pt idx="132">
                  <c:v>60777</c:v>
                </c:pt>
                <c:pt idx="133">
                  <c:v>61102</c:v>
                </c:pt>
                <c:pt idx="134">
                  <c:v>60174</c:v>
                </c:pt>
                <c:pt idx="135">
                  <c:v>61626</c:v>
                </c:pt>
                <c:pt idx="136">
                  <c:v>56849</c:v>
                </c:pt>
                <c:pt idx="137">
                  <c:v>58267</c:v>
                </c:pt>
                <c:pt idx="138">
                  <c:v>56898</c:v>
                </c:pt>
                <c:pt idx="139">
                  <c:v>56744</c:v>
                </c:pt>
                <c:pt idx="140">
                  <c:v>34872</c:v>
                </c:pt>
                <c:pt idx="141">
                  <c:v>32592</c:v>
                </c:pt>
                <c:pt idx="142">
                  <c:v>3884.8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</c:numCache>
            </c:numRef>
          </c:yVal>
          <c:smooth val="0"/>
        </c:ser>
        <c:ser>
          <c:idx val="4"/>
          <c:order val="1"/>
          <c:tx>
            <c:v>04MOL_1X - 14 000 molecules</c:v>
          </c:tx>
          <c:spPr>
            <a:ln>
              <a:solidFill>
                <a:prstClr val="black"/>
              </a:solidFill>
              <a:prstDash val="dashDot"/>
            </a:ln>
          </c:spPr>
          <c:marker>
            <c:symbol val="none"/>
          </c:marker>
          <c:xVal>
            <c:numRef>
              <c:f>Эксперименты!$AG$3:$AG$182</c:f>
              <c:numCache>
                <c:formatCode>0.00E+00</c:formatCode>
                <c:ptCount val="180"/>
                <c:pt idx="0">
                  <c:v>1.0154E-5</c:v>
                </c:pt>
                <c:pt idx="1">
                  <c:v>9.1384000000000005E-5</c:v>
                </c:pt>
                <c:pt idx="2">
                  <c:v>2.5384000000000002E-4</c:v>
                </c:pt>
                <c:pt idx="3">
                  <c:v>4.9751000000000005E-4</c:v>
                </c:pt>
                <c:pt idx="4">
                  <c:v>8.2238000000000005E-4</c:v>
                </c:pt>
                <c:pt idx="5">
                  <c:v>1.2283999999999999E-3</c:v>
                </c:pt>
                <c:pt idx="6">
                  <c:v>1.7156000000000001E-3</c:v>
                </c:pt>
                <c:pt idx="7">
                  <c:v>2.284E-3</c:v>
                </c:pt>
                <c:pt idx="8">
                  <c:v>2.9334000000000001E-3</c:v>
                </c:pt>
                <c:pt idx="9">
                  <c:v>3.6638999999999999E-3</c:v>
                </c:pt>
                <c:pt idx="10">
                  <c:v>4.4754E-3</c:v>
                </c:pt>
                <c:pt idx="11">
                  <c:v>5.3679000000000001E-3</c:v>
                </c:pt>
                <c:pt idx="12">
                  <c:v>6.3412E-3</c:v>
                </c:pt>
                <c:pt idx="13">
                  <c:v>7.3953999999999999E-3</c:v>
                </c:pt>
                <c:pt idx="14">
                  <c:v>8.5304000000000005E-3</c:v>
                </c:pt>
                <c:pt idx="15">
                  <c:v>9.7462E-3</c:v>
                </c:pt>
                <c:pt idx="16">
                  <c:v>1.1043000000000001E-2</c:v>
                </c:pt>
                <c:pt idx="17">
                  <c:v>1.2418999999999999E-2</c:v>
                </c:pt>
                <c:pt idx="18">
                  <c:v>1.3877E-2</c:v>
                </c:pt>
                <c:pt idx="19">
                  <c:v>1.5415E-2</c:v>
                </c:pt>
                <c:pt idx="20">
                  <c:v>1.7033E-2</c:v>
                </c:pt>
                <c:pt idx="21">
                  <c:v>1.8731000000000001E-2</c:v>
                </c:pt>
                <c:pt idx="22">
                  <c:v>2.051E-2</c:v>
                </c:pt>
                <c:pt idx="23">
                  <c:v>2.2367999999999999E-2</c:v>
                </c:pt>
                <c:pt idx="24">
                  <c:v>2.4306000000000001E-2</c:v>
                </c:pt>
                <c:pt idx="25">
                  <c:v>2.6324E-2</c:v>
                </c:pt>
                <c:pt idx="26">
                  <c:v>2.8421999999999999E-2</c:v>
                </c:pt>
                <c:pt idx="27">
                  <c:v>3.0599000000000001E-2</c:v>
                </c:pt>
                <c:pt idx="28">
                  <c:v>3.2856000000000003E-2</c:v>
                </c:pt>
                <c:pt idx="29">
                  <c:v>3.5192000000000001E-2</c:v>
                </c:pt>
                <c:pt idx="30">
                  <c:v>3.7607000000000002E-2</c:v>
                </c:pt>
                <c:pt idx="31">
                  <c:v>4.0100999999999998E-2</c:v>
                </c:pt>
                <c:pt idx="32">
                  <c:v>4.2673999999999997E-2</c:v>
                </c:pt>
                <c:pt idx="33">
                  <c:v>4.5324999999999997E-2</c:v>
                </c:pt>
                <c:pt idx="34">
                  <c:v>4.8055E-2</c:v>
                </c:pt>
                <c:pt idx="35">
                  <c:v>5.0862999999999998E-2</c:v>
                </c:pt>
                <c:pt idx="36">
                  <c:v>5.3749999999999999E-2</c:v>
                </c:pt>
                <c:pt idx="37">
                  <c:v>5.6714000000000001E-2</c:v>
                </c:pt>
                <c:pt idx="38">
                  <c:v>5.9755999999999997E-2</c:v>
                </c:pt>
                <c:pt idx="39">
                  <c:v>6.2876000000000001E-2</c:v>
                </c:pt>
                <c:pt idx="40">
                  <c:v>6.6073999999999994E-2</c:v>
                </c:pt>
                <c:pt idx="41">
                  <c:v>6.9348000000000007E-2</c:v>
                </c:pt>
                <c:pt idx="42">
                  <c:v>7.2700000000000001E-2</c:v>
                </c:pt>
                <c:pt idx="43">
                  <c:v>7.6129000000000002E-2</c:v>
                </c:pt>
                <c:pt idx="44">
                  <c:v>7.9633999999999996E-2</c:v>
                </c:pt>
                <c:pt idx="45">
                  <c:v>8.3214999999999997E-2</c:v>
                </c:pt>
                <c:pt idx="46">
                  <c:v>8.6873000000000006E-2</c:v>
                </c:pt>
                <c:pt idx="47">
                  <c:v>9.0606999999999993E-2</c:v>
                </c:pt>
                <c:pt idx="48">
                  <c:v>9.4417000000000001E-2</c:v>
                </c:pt>
                <c:pt idx="49">
                  <c:v>9.8302E-2</c:v>
                </c:pt>
                <c:pt idx="50">
                  <c:v>0.10226</c:v>
                </c:pt>
                <c:pt idx="51">
                  <c:v>0.10630000000000001</c:v>
                </c:pt>
                <c:pt idx="52">
                  <c:v>0.11040999999999999</c:v>
                </c:pt>
                <c:pt idx="53">
                  <c:v>0.11459</c:v>
                </c:pt>
                <c:pt idx="54">
                  <c:v>0.11885</c:v>
                </c:pt>
                <c:pt idx="55">
                  <c:v>0.12318999999999999</c:v>
                </c:pt>
                <c:pt idx="56">
                  <c:v>0.12759000000000001</c:v>
                </c:pt>
                <c:pt idx="57">
                  <c:v>0.13206999999999999</c:v>
                </c:pt>
                <c:pt idx="58">
                  <c:v>0.13663</c:v>
                </c:pt>
                <c:pt idx="59">
                  <c:v>0.14126</c:v>
                </c:pt>
                <c:pt idx="60">
                  <c:v>0.14595</c:v>
                </c:pt>
                <c:pt idx="61">
                  <c:v>0.15073</c:v>
                </c:pt>
                <c:pt idx="62">
                  <c:v>0.15557000000000001</c:v>
                </c:pt>
                <c:pt idx="63">
                  <c:v>0.16048999999999999</c:v>
                </c:pt>
                <c:pt idx="64">
                  <c:v>0.16547999999999999</c:v>
                </c:pt>
                <c:pt idx="65">
                  <c:v>0.17052999999999999</c:v>
                </c:pt>
                <c:pt idx="66">
                  <c:v>0.17566000000000001</c:v>
                </c:pt>
                <c:pt idx="67">
                  <c:v>0.18087</c:v>
                </c:pt>
                <c:pt idx="68">
                  <c:v>0.18614</c:v>
                </c:pt>
                <c:pt idx="69">
                  <c:v>0.19148000000000001</c:v>
                </c:pt>
                <c:pt idx="70">
                  <c:v>0.19689000000000001</c:v>
                </c:pt>
                <c:pt idx="71">
                  <c:v>0.20236999999999999</c:v>
                </c:pt>
                <c:pt idx="72">
                  <c:v>0.20791999999999999</c:v>
                </c:pt>
                <c:pt idx="73">
                  <c:v>0.21354000000000001</c:v>
                </c:pt>
                <c:pt idx="74">
                  <c:v>0.21922</c:v>
                </c:pt>
                <c:pt idx="75">
                  <c:v>0.22498000000000001</c:v>
                </c:pt>
                <c:pt idx="76">
                  <c:v>0.23080000000000001</c:v>
                </c:pt>
                <c:pt idx="77">
                  <c:v>0.23669000000000001</c:v>
                </c:pt>
                <c:pt idx="78">
                  <c:v>0.24265</c:v>
                </c:pt>
                <c:pt idx="79">
                  <c:v>0.24867</c:v>
                </c:pt>
                <c:pt idx="80">
                  <c:v>0.25475999999999999</c:v>
                </c:pt>
                <c:pt idx="81">
                  <c:v>0.26090999999999998</c:v>
                </c:pt>
                <c:pt idx="82">
                  <c:v>0.26712999999999998</c:v>
                </c:pt>
                <c:pt idx="83">
                  <c:v>0.27342</c:v>
                </c:pt>
                <c:pt idx="84">
                  <c:v>0.27977000000000002</c:v>
                </c:pt>
                <c:pt idx="85">
                  <c:v>0.28619</c:v>
                </c:pt>
                <c:pt idx="86">
                  <c:v>0.29265999999999998</c:v>
                </c:pt>
                <c:pt idx="87">
                  <c:v>0.29920999999999998</c:v>
                </c:pt>
                <c:pt idx="88">
                  <c:v>0.30581000000000003</c:v>
                </c:pt>
                <c:pt idx="89">
                  <c:v>0.31247999999999998</c:v>
                </c:pt>
                <c:pt idx="90">
                  <c:v>0.32251999999999997</c:v>
                </c:pt>
                <c:pt idx="91">
                  <c:v>0.33589000000000002</c:v>
                </c:pt>
                <c:pt idx="92">
                  <c:v>0.34926000000000001</c:v>
                </c:pt>
                <c:pt idx="93">
                  <c:v>0.36263000000000001</c:v>
                </c:pt>
                <c:pt idx="94">
                  <c:v>0.37598999999999999</c:v>
                </c:pt>
                <c:pt idx="95">
                  <c:v>0.38935999999999998</c:v>
                </c:pt>
                <c:pt idx="96">
                  <c:v>0.40272999999999998</c:v>
                </c:pt>
                <c:pt idx="97">
                  <c:v>0.41609000000000002</c:v>
                </c:pt>
                <c:pt idx="98">
                  <c:v>0.42946000000000001</c:v>
                </c:pt>
                <c:pt idx="99">
                  <c:v>0.44283</c:v>
                </c:pt>
                <c:pt idx="100">
                  <c:v>0.45619999999999999</c:v>
                </c:pt>
                <c:pt idx="101">
                  <c:v>0.46955999999999998</c:v>
                </c:pt>
                <c:pt idx="102">
                  <c:v>0.48293000000000003</c:v>
                </c:pt>
                <c:pt idx="103">
                  <c:v>0.49630000000000002</c:v>
                </c:pt>
                <c:pt idx="104">
                  <c:v>0.50966</c:v>
                </c:pt>
                <c:pt idx="105">
                  <c:v>0.52302999999999999</c:v>
                </c:pt>
                <c:pt idx="106">
                  <c:v>0.53639999999999999</c:v>
                </c:pt>
                <c:pt idx="107">
                  <c:v>0.54976999999999998</c:v>
                </c:pt>
                <c:pt idx="108">
                  <c:v>0.56313000000000002</c:v>
                </c:pt>
                <c:pt idx="109">
                  <c:v>0.57650000000000001</c:v>
                </c:pt>
                <c:pt idx="110">
                  <c:v>0.58987000000000001</c:v>
                </c:pt>
                <c:pt idx="111">
                  <c:v>0.60323000000000004</c:v>
                </c:pt>
                <c:pt idx="112">
                  <c:v>0.61660000000000004</c:v>
                </c:pt>
                <c:pt idx="113">
                  <c:v>0.62997000000000003</c:v>
                </c:pt>
                <c:pt idx="114">
                  <c:v>0.64334000000000002</c:v>
                </c:pt>
                <c:pt idx="115">
                  <c:v>0.65669999999999995</c:v>
                </c:pt>
                <c:pt idx="116">
                  <c:v>0.67007000000000005</c:v>
                </c:pt>
                <c:pt idx="117">
                  <c:v>0.68344000000000005</c:v>
                </c:pt>
                <c:pt idx="118">
                  <c:v>0.69681000000000004</c:v>
                </c:pt>
                <c:pt idx="119">
                  <c:v>0.71016999999999997</c:v>
                </c:pt>
                <c:pt idx="120">
                  <c:v>0.72353999999999996</c:v>
                </c:pt>
                <c:pt idx="121">
                  <c:v>0.73690999999999995</c:v>
                </c:pt>
                <c:pt idx="122">
                  <c:v>0.75026999999999999</c:v>
                </c:pt>
                <c:pt idx="123">
                  <c:v>0.76363999999999999</c:v>
                </c:pt>
                <c:pt idx="124">
                  <c:v>0.77700999999999998</c:v>
                </c:pt>
                <c:pt idx="125">
                  <c:v>0.79037999999999997</c:v>
                </c:pt>
                <c:pt idx="126">
                  <c:v>0.80374000000000001</c:v>
                </c:pt>
                <c:pt idx="127">
                  <c:v>0.81711</c:v>
                </c:pt>
                <c:pt idx="128">
                  <c:v>0.83048</c:v>
                </c:pt>
                <c:pt idx="129">
                  <c:v>0.84384000000000003</c:v>
                </c:pt>
                <c:pt idx="130">
                  <c:v>0.85721000000000003</c:v>
                </c:pt>
                <c:pt idx="131">
                  <c:v>0.87058000000000002</c:v>
                </c:pt>
                <c:pt idx="132">
                  <c:v>0.88395000000000001</c:v>
                </c:pt>
                <c:pt idx="133">
                  <c:v>0.89731000000000005</c:v>
                </c:pt>
                <c:pt idx="134">
                  <c:v>0.91068000000000005</c:v>
                </c:pt>
                <c:pt idx="135">
                  <c:v>0.92405000000000004</c:v>
                </c:pt>
                <c:pt idx="136">
                  <c:v>0.93740999999999997</c:v>
                </c:pt>
                <c:pt idx="137">
                  <c:v>0.95077999999999996</c:v>
                </c:pt>
                <c:pt idx="138">
                  <c:v>0.96414999999999995</c:v>
                </c:pt>
                <c:pt idx="139">
                  <c:v>0.97751999999999994</c:v>
                </c:pt>
                <c:pt idx="140">
                  <c:v>0.98802999999999996</c:v>
                </c:pt>
                <c:pt idx="141">
                  <c:v>0.99568999999999996</c:v>
                </c:pt>
                <c:pt idx="142">
                  <c:v>1.0033000000000001</c:v>
                </c:pt>
                <c:pt idx="143">
                  <c:v>1.0109999999999999</c:v>
                </c:pt>
                <c:pt idx="144">
                  <c:v>1.0186999999999999</c:v>
                </c:pt>
                <c:pt idx="145">
                  <c:v>1.0263</c:v>
                </c:pt>
                <c:pt idx="146">
                  <c:v>1.034</c:v>
                </c:pt>
                <c:pt idx="147">
                  <c:v>1.0416000000000001</c:v>
                </c:pt>
                <c:pt idx="148">
                  <c:v>1.0492999999999999</c:v>
                </c:pt>
                <c:pt idx="149">
                  <c:v>1.0569999999999999</c:v>
                </c:pt>
                <c:pt idx="150">
                  <c:v>1.0771999999999999</c:v>
                </c:pt>
                <c:pt idx="151">
                  <c:v>1.1099000000000001</c:v>
                </c:pt>
                <c:pt idx="152">
                  <c:v>1.1426000000000001</c:v>
                </c:pt>
                <c:pt idx="153">
                  <c:v>1.1753</c:v>
                </c:pt>
                <c:pt idx="154">
                  <c:v>1.208</c:v>
                </c:pt>
                <c:pt idx="155">
                  <c:v>1.2406999999999999</c:v>
                </c:pt>
                <c:pt idx="156">
                  <c:v>1.2735000000000001</c:v>
                </c:pt>
                <c:pt idx="157">
                  <c:v>1.3062</c:v>
                </c:pt>
                <c:pt idx="158">
                  <c:v>1.3389</c:v>
                </c:pt>
                <c:pt idx="159">
                  <c:v>1.3715999999999999</c:v>
                </c:pt>
                <c:pt idx="160">
                  <c:v>1.3939999999999999</c:v>
                </c:pt>
                <c:pt idx="161">
                  <c:v>1.4059999999999999</c:v>
                </c:pt>
                <c:pt idx="162">
                  <c:v>1.4179999999999999</c:v>
                </c:pt>
                <c:pt idx="163">
                  <c:v>1.43</c:v>
                </c:pt>
                <c:pt idx="164">
                  <c:v>1.4419999999999999</c:v>
                </c:pt>
                <c:pt idx="165">
                  <c:v>1.454</c:v>
                </c:pt>
                <c:pt idx="166">
                  <c:v>1.466</c:v>
                </c:pt>
                <c:pt idx="167">
                  <c:v>1.478</c:v>
                </c:pt>
                <c:pt idx="168">
                  <c:v>1.49</c:v>
                </c:pt>
                <c:pt idx="169">
                  <c:v>1.502</c:v>
                </c:pt>
                <c:pt idx="170">
                  <c:v>1.508</c:v>
                </c:pt>
                <c:pt idx="171">
                  <c:v>1.508</c:v>
                </c:pt>
                <c:pt idx="172">
                  <c:v>1.508</c:v>
                </c:pt>
                <c:pt idx="173">
                  <c:v>1.508</c:v>
                </c:pt>
                <c:pt idx="174">
                  <c:v>1.508</c:v>
                </c:pt>
                <c:pt idx="175">
                  <c:v>1.508</c:v>
                </c:pt>
                <c:pt idx="176">
                  <c:v>1.508</c:v>
                </c:pt>
                <c:pt idx="177">
                  <c:v>1.508</c:v>
                </c:pt>
                <c:pt idx="178">
                  <c:v>1.508</c:v>
                </c:pt>
                <c:pt idx="179">
                  <c:v>1.508</c:v>
                </c:pt>
              </c:numCache>
            </c:numRef>
          </c:xVal>
          <c:yVal>
            <c:numRef>
              <c:f>Эксперименты!$AH$3:$AH$182</c:f>
              <c:numCache>
                <c:formatCode>0.00E+00</c:formatCode>
                <c:ptCount val="180"/>
                <c:pt idx="0">
                  <c:v>122670</c:v>
                </c:pt>
                <c:pt idx="1">
                  <c:v>110010</c:v>
                </c:pt>
                <c:pt idx="2">
                  <c:v>114680</c:v>
                </c:pt>
                <c:pt idx="3">
                  <c:v>114740</c:v>
                </c:pt>
                <c:pt idx="4">
                  <c:v>114590</c:v>
                </c:pt>
                <c:pt idx="5">
                  <c:v>116380</c:v>
                </c:pt>
                <c:pt idx="6">
                  <c:v>109230</c:v>
                </c:pt>
                <c:pt idx="7">
                  <c:v>112220</c:v>
                </c:pt>
                <c:pt idx="8">
                  <c:v>110340</c:v>
                </c:pt>
                <c:pt idx="9">
                  <c:v>112340</c:v>
                </c:pt>
                <c:pt idx="10">
                  <c:v>109280</c:v>
                </c:pt>
                <c:pt idx="11">
                  <c:v>111590</c:v>
                </c:pt>
                <c:pt idx="12">
                  <c:v>111450</c:v>
                </c:pt>
                <c:pt idx="13">
                  <c:v>109070</c:v>
                </c:pt>
                <c:pt idx="14">
                  <c:v>108750</c:v>
                </c:pt>
                <c:pt idx="15">
                  <c:v>106260</c:v>
                </c:pt>
                <c:pt idx="16">
                  <c:v>108440</c:v>
                </c:pt>
                <c:pt idx="17">
                  <c:v>108590</c:v>
                </c:pt>
                <c:pt idx="18">
                  <c:v>106340</c:v>
                </c:pt>
                <c:pt idx="19">
                  <c:v>107160</c:v>
                </c:pt>
                <c:pt idx="20">
                  <c:v>107740</c:v>
                </c:pt>
                <c:pt idx="21">
                  <c:v>108000</c:v>
                </c:pt>
                <c:pt idx="22">
                  <c:v>106460</c:v>
                </c:pt>
                <c:pt idx="23">
                  <c:v>106660</c:v>
                </c:pt>
                <c:pt idx="24">
                  <c:v>106890</c:v>
                </c:pt>
                <c:pt idx="25">
                  <c:v>105510</c:v>
                </c:pt>
                <c:pt idx="26">
                  <c:v>105500</c:v>
                </c:pt>
                <c:pt idx="27">
                  <c:v>103450</c:v>
                </c:pt>
                <c:pt idx="28">
                  <c:v>103870</c:v>
                </c:pt>
                <c:pt idx="29">
                  <c:v>101880</c:v>
                </c:pt>
                <c:pt idx="30">
                  <c:v>103070</c:v>
                </c:pt>
                <c:pt idx="31">
                  <c:v>101910</c:v>
                </c:pt>
                <c:pt idx="32">
                  <c:v>103150</c:v>
                </c:pt>
                <c:pt idx="33">
                  <c:v>99820</c:v>
                </c:pt>
                <c:pt idx="34">
                  <c:v>101440</c:v>
                </c:pt>
                <c:pt idx="35">
                  <c:v>100570</c:v>
                </c:pt>
                <c:pt idx="36">
                  <c:v>100960</c:v>
                </c:pt>
                <c:pt idx="37">
                  <c:v>101490</c:v>
                </c:pt>
                <c:pt idx="38">
                  <c:v>100650</c:v>
                </c:pt>
                <c:pt idx="39">
                  <c:v>101430</c:v>
                </c:pt>
                <c:pt idx="40">
                  <c:v>102490</c:v>
                </c:pt>
                <c:pt idx="41">
                  <c:v>100470</c:v>
                </c:pt>
                <c:pt idx="42">
                  <c:v>100130</c:v>
                </c:pt>
                <c:pt idx="43">
                  <c:v>102690</c:v>
                </c:pt>
                <c:pt idx="44">
                  <c:v>96386</c:v>
                </c:pt>
                <c:pt idx="45">
                  <c:v>98315</c:v>
                </c:pt>
                <c:pt idx="46">
                  <c:v>99191</c:v>
                </c:pt>
                <c:pt idx="47">
                  <c:v>95963</c:v>
                </c:pt>
                <c:pt idx="48">
                  <c:v>95381</c:v>
                </c:pt>
                <c:pt idx="49">
                  <c:v>95348</c:v>
                </c:pt>
                <c:pt idx="50">
                  <c:v>95668</c:v>
                </c:pt>
                <c:pt idx="51">
                  <c:v>95028</c:v>
                </c:pt>
                <c:pt idx="52">
                  <c:v>96527</c:v>
                </c:pt>
                <c:pt idx="53">
                  <c:v>94199</c:v>
                </c:pt>
                <c:pt idx="54">
                  <c:v>94051</c:v>
                </c:pt>
                <c:pt idx="55">
                  <c:v>94614</c:v>
                </c:pt>
                <c:pt idx="56">
                  <c:v>92775</c:v>
                </c:pt>
                <c:pt idx="57">
                  <c:v>90661</c:v>
                </c:pt>
                <c:pt idx="58">
                  <c:v>91675</c:v>
                </c:pt>
                <c:pt idx="59">
                  <c:v>90930</c:v>
                </c:pt>
                <c:pt idx="60">
                  <c:v>87694</c:v>
                </c:pt>
                <c:pt idx="61">
                  <c:v>95559</c:v>
                </c:pt>
                <c:pt idx="62">
                  <c:v>87142</c:v>
                </c:pt>
                <c:pt idx="63">
                  <c:v>86356</c:v>
                </c:pt>
                <c:pt idx="64">
                  <c:v>86941</c:v>
                </c:pt>
                <c:pt idx="65">
                  <c:v>85255</c:v>
                </c:pt>
                <c:pt idx="66">
                  <c:v>85189</c:v>
                </c:pt>
                <c:pt idx="67">
                  <c:v>84434</c:v>
                </c:pt>
                <c:pt idx="68">
                  <c:v>81930</c:v>
                </c:pt>
                <c:pt idx="69">
                  <c:v>81543</c:v>
                </c:pt>
                <c:pt idx="70">
                  <c:v>83419</c:v>
                </c:pt>
                <c:pt idx="71">
                  <c:v>81907</c:v>
                </c:pt>
                <c:pt idx="72">
                  <c:v>80766</c:v>
                </c:pt>
                <c:pt idx="73">
                  <c:v>79932</c:v>
                </c:pt>
                <c:pt idx="74">
                  <c:v>78819</c:v>
                </c:pt>
                <c:pt idx="75">
                  <c:v>82197</c:v>
                </c:pt>
                <c:pt idx="76">
                  <c:v>78004</c:v>
                </c:pt>
                <c:pt idx="77">
                  <c:v>76418</c:v>
                </c:pt>
                <c:pt idx="78">
                  <c:v>75441</c:v>
                </c:pt>
                <c:pt idx="79">
                  <c:v>75042</c:v>
                </c:pt>
                <c:pt idx="80">
                  <c:v>75875</c:v>
                </c:pt>
                <c:pt idx="81">
                  <c:v>73800</c:v>
                </c:pt>
                <c:pt idx="82">
                  <c:v>73929</c:v>
                </c:pt>
                <c:pt idx="83">
                  <c:v>73850</c:v>
                </c:pt>
                <c:pt idx="84">
                  <c:v>70748</c:v>
                </c:pt>
                <c:pt idx="85">
                  <c:v>71154</c:v>
                </c:pt>
                <c:pt idx="86">
                  <c:v>70036</c:v>
                </c:pt>
                <c:pt idx="87">
                  <c:v>67909</c:v>
                </c:pt>
                <c:pt idx="88">
                  <c:v>68706</c:v>
                </c:pt>
                <c:pt idx="89">
                  <c:v>68498</c:v>
                </c:pt>
                <c:pt idx="90">
                  <c:v>67171</c:v>
                </c:pt>
                <c:pt idx="91">
                  <c:v>66749</c:v>
                </c:pt>
                <c:pt idx="92">
                  <c:v>65441</c:v>
                </c:pt>
                <c:pt idx="93">
                  <c:v>66012</c:v>
                </c:pt>
                <c:pt idx="94">
                  <c:v>64565</c:v>
                </c:pt>
                <c:pt idx="95">
                  <c:v>64515</c:v>
                </c:pt>
                <c:pt idx="96">
                  <c:v>64812</c:v>
                </c:pt>
                <c:pt idx="97">
                  <c:v>64840</c:v>
                </c:pt>
                <c:pt idx="98">
                  <c:v>63505</c:v>
                </c:pt>
                <c:pt idx="99">
                  <c:v>64803</c:v>
                </c:pt>
                <c:pt idx="100">
                  <c:v>63794</c:v>
                </c:pt>
                <c:pt idx="101">
                  <c:v>63817</c:v>
                </c:pt>
                <c:pt idx="102">
                  <c:v>64100</c:v>
                </c:pt>
                <c:pt idx="103">
                  <c:v>62924</c:v>
                </c:pt>
                <c:pt idx="104">
                  <c:v>62528</c:v>
                </c:pt>
                <c:pt idx="105">
                  <c:v>63560</c:v>
                </c:pt>
                <c:pt idx="106">
                  <c:v>62031</c:v>
                </c:pt>
                <c:pt idx="107">
                  <c:v>62177</c:v>
                </c:pt>
                <c:pt idx="108">
                  <c:v>61883</c:v>
                </c:pt>
                <c:pt idx="109">
                  <c:v>62591</c:v>
                </c:pt>
                <c:pt idx="110">
                  <c:v>61274</c:v>
                </c:pt>
                <c:pt idx="111">
                  <c:v>62568</c:v>
                </c:pt>
                <c:pt idx="112">
                  <c:v>62645</c:v>
                </c:pt>
                <c:pt idx="113">
                  <c:v>62490</c:v>
                </c:pt>
                <c:pt idx="114">
                  <c:v>61418</c:v>
                </c:pt>
                <c:pt idx="115">
                  <c:v>62403</c:v>
                </c:pt>
                <c:pt idx="116">
                  <c:v>61494</c:v>
                </c:pt>
                <c:pt idx="117">
                  <c:v>61251</c:v>
                </c:pt>
                <c:pt idx="118">
                  <c:v>62249</c:v>
                </c:pt>
                <c:pt idx="119">
                  <c:v>60680</c:v>
                </c:pt>
                <c:pt idx="120">
                  <c:v>60950</c:v>
                </c:pt>
                <c:pt idx="121">
                  <c:v>60929</c:v>
                </c:pt>
                <c:pt idx="122">
                  <c:v>61175</c:v>
                </c:pt>
                <c:pt idx="123">
                  <c:v>60763</c:v>
                </c:pt>
                <c:pt idx="124">
                  <c:v>59814</c:v>
                </c:pt>
                <c:pt idx="125">
                  <c:v>60049</c:v>
                </c:pt>
                <c:pt idx="126">
                  <c:v>60925</c:v>
                </c:pt>
                <c:pt idx="127">
                  <c:v>59150</c:v>
                </c:pt>
                <c:pt idx="128">
                  <c:v>59224</c:v>
                </c:pt>
                <c:pt idx="129">
                  <c:v>59220</c:v>
                </c:pt>
                <c:pt idx="130">
                  <c:v>59369</c:v>
                </c:pt>
                <c:pt idx="131">
                  <c:v>58890</c:v>
                </c:pt>
                <c:pt idx="132">
                  <c:v>58666</c:v>
                </c:pt>
                <c:pt idx="133">
                  <c:v>57961</c:v>
                </c:pt>
                <c:pt idx="134">
                  <c:v>57310</c:v>
                </c:pt>
                <c:pt idx="135">
                  <c:v>58555</c:v>
                </c:pt>
                <c:pt idx="136">
                  <c:v>58055</c:v>
                </c:pt>
                <c:pt idx="137">
                  <c:v>57587</c:v>
                </c:pt>
                <c:pt idx="138">
                  <c:v>57096</c:v>
                </c:pt>
                <c:pt idx="139">
                  <c:v>56957</c:v>
                </c:pt>
                <c:pt idx="140">
                  <c:v>35559</c:v>
                </c:pt>
                <c:pt idx="141">
                  <c:v>31684</c:v>
                </c:pt>
                <c:pt idx="142">
                  <c:v>3503.4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</c:numCache>
            </c:numRef>
          </c:yVal>
          <c:smooth val="0"/>
        </c:ser>
        <c:ser>
          <c:idx val="3"/>
          <c:order val="2"/>
          <c:tx>
            <c:v>04MOL_4X - 110 000 molecules</c:v>
          </c:tx>
          <c:spPr>
            <a:ln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Эксперименты!$AM$3:$AM$182</c:f>
              <c:numCache>
                <c:formatCode>0.00E+00</c:formatCode>
                <c:ptCount val="180"/>
                <c:pt idx="0">
                  <c:v>1.0154E-5</c:v>
                </c:pt>
                <c:pt idx="1">
                  <c:v>9.1384000000000005E-5</c:v>
                </c:pt>
                <c:pt idx="2">
                  <c:v>2.5384000000000002E-4</c:v>
                </c:pt>
                <c:pt idx="3">
                  <c:v>4.9751000000000005E-4</c:v>
                </c:pt>
                <c:pt idx="4">
                  <c:v>8.2238000000000005E-4</c:v>
                </c:pt>
                <c:pt idx="5">
                  <c:v>1.2283999999999999E-3</c:v>
                </c:pt>
                <c:pt idx="6">
                  <c:v>1.7156000000000001E-3</c:v>
                </c:pt>
                <c:pt idx="7">
                  <c:v>2.284E-3</c:v>
                </c:pt>
                <c:pt idx="8">
                  <c:v>2.9334000000000001E-3</c:v>
                </c:pt>
                <c:pt idx="9">
                  <c:v>3.6638999999999999E-3</c:v>
                </c:pt>
                <c:pt idx="10">
                  <c:v>4.4754E-3</c:v>
                </c:pt>
                <c:pt idx="11">
                  <c:v>5.3679000000000001E-3</c:v>
                </c:pt>
                <c:pt idx="12">
                  <c:v>6.3412E-3</c:v>
                </c:pt>
                <c:pt idx="13">
                  <c:v>7.3953999999999999E-3</c:v>
                </c:pt>
                <c:pt idx="14">
                  <c:v>8.5304000000000005E-3</c:v>
                </c:pt>
                <c:pt idx="15">
                  <c:v>9.7462E-3</c:v>
                </c:pt>
                <c:pt idx="16">
                  <c:v>1.1043000000000001E-2</c:v>
                </c:pt>
                <c:pt idx="17">
                  <c:v>1.2418999999999999E-2</c:v>
                </c:pt>
                <c:pt idx="18">
                  <c:v>1.3877E-2</c:v>
                </c:pt>
                <c:pt idx="19">
                  <c:v>1.5415E-2</c:v>
                </c:pt>
                <c:pt idx="20">
                  <c:v>1.7033E-2</c:v>
                </c:pt>
                <c:pt idx="21">
                  <c:v>1.8731000000000001E-2</c:v>
                </c:pt>
                <c:pt idx="22">
                  <c:v>2.051E-2</c:v>
                </c:pt>
                <c:pt idx="23">
                  <c:v>2.2367999999999999E-2</c:v>
                </c:pt>
                <c:pt idx="24">
                  <c:v>2.4306000000000001E-2</c:v>
                </c:pt>
                <c:pt idx="25">
                  <c:v>2.6324E-2</c:v>
                </c:pt>
                <c:pt idx="26">
                  <c:v>2.8421999999999999E-2</c:v>
                </c:pt>
                <c:pt idx="27">
                  <c:v>3.0599000000000001E-2</c:v>
                </c:pt>
                <c:pt idx="28">
                  <c:v>3.2856000000000003E-2</c:v>
                </c:pt>
                <c:pt idx="29">
                  <c:v>3.5192000000000001E-2</c:v>
                </c:pt>
                <c:pt idx="30">
                  <c:v>3.7607000000000002E-2</c:v>
                </c:pt>
                <c:pt idx="31">
                  <c:v>4.0100999999999998E-2</c:v>
                </c:pt>
                <c:pt idx="32">
                  <c:v>4.2673999999999997E-2</c:v>
                </c:pt>
                <c:pt idx="33">
                  <c:v>4.5324999999999997E-2</c:v>
                </c:pt>
                <c:pt idx="34">
                  <c:v>4.8055E-2</c:v>
                </c:pt>
                <c:pt idx="35">
                  <c:v>5.0862999999999998E-2</c:v>
                </c:pt>
                <c:pt idx="36">
                  <c:v>5.3749999999999999E-2</c:v>
                </c:pt>
                <c:pt idx="37">
                  <c:v>5.6714000000000001E-2</c:v>
                </c:pt>
                <c:pt idx="38">
                  <c:v>5.9755999999999997E-2</c:v>
                </c:pt>
                <c:pt idx="39">
                  <c:v>6.2876000000000001E-2</c:v>
                </c:pt>
                <c:pt idx="40">
                  <c:v>6.6073999999999994E-2</c:v>
                </c:pt>
                <c:pt idx="41">
                  <c:v>6.9348000000000007E-2</c:v>
                </c:pt>
                <c:pt idx="42">
                  <c:v>7.2700000000000001E-2</c:v>
                </c:pt>
                <c:pt idx="43">
                  <c:v>7.6129000000000002E-2</c:v>
                </c:pt>
                <c:pt idx="44">
                  <c:v>7.9633999999999996E-2</c:v>
                </c:pt>
                <c:pt idx="45">
                  <c:v>8.3214999999999997E-2</c:v>
                </c:pt>
                <c:pt idx="46">
                  <c:v>8.6873000000000006E-2</c:v>
                </c:pt>
                <c:pt idx="47">
                  <c:v>9.0606999999999993E-2</c:v>
                </c:pt>
                <c:pt idx="48">
                  <c:v>9.4417000000000001E-2</c:v>
                </c:pt>
                <c:pt idx="49">
                  <c:v>9.8302E-2</c:v>
                </c:pt>
                <c:pt idx="50">
                  <c:v>0.10226</c:v>
                </c:pt>
                <c:pt idx="51">
                  <c:v>0.10630000000000001</c:v>
                </c:pt>
                <c:pt idx="52">
                  <c:v>0.11040999999999999</c:v>
                </c:pt>
                <c:pt idx="53">
                  <c:v>0.11459</c:v>
                </c:pt>
                <c:pt idx="54">
                  <c:v>0.11885</c:v>
                </c:pt>
                <c:pt idx="55">
                  <c:v>0.12318999999999999</c:v>
                </c:pt>
                <c:pt idx="56">
                  <c:v>0.12759000000000001</c:v>
                </c:pt>
                <c:pt idx="57">
                  <c:v>0.13206999999999999</c:v>
                </c:pt>
                <c:pt idx="58">
                  <c:v>0.13663</c:v>
                </c:pt>
                <c:pt idx="59">
                  <c:v>0.14126</c:v>
                </c:pt>
                <c:pt idx="60">
                  <c:v>0.14595</c:v>
                </c:pt>
                <c:pt idx="61">
                  <c:v>0.15073</c:v>
                </c:pt>
                <c:pt idx="62">
                  <c:v>0.15557000000000001</c:v>
                </c:pt>
                <c:pt idx="63">
                  <c:v>0.16048999999999999</c:v>
                </c:pt>
                <c:pt idx="64">
                  <c:v>0.16547999999999999</c:v>
                </c:pt>
                <c:pt idx="65">
                  <c:v>0.17052999999999999</c:v>
                </c:pt>
                <c:pt idx="66">
                  <c:v>0.17566000000000001</c:v>
                </c:pt>
                <c:pt idx="67">
                  <c:v>0.18087</c:v>
                </c:pt>
                <c:pt idx="68">
                  <c:v>0.18614</c:v>
                </c:pt>
                <c:pt idx="69">
                  <c:v>0.19148000000000001</c:v>
                </c:pt>
                <c:pt idx="70">
                  <c:v>0.19689000000000001</c:v>
                </c:pt>
                <c:pt idx="71">
                  <c:v>0.20236999999999999</c:v>
                </c:pt>
                <c:pt idx="72">
                  <c:v>0.20791999999999999</c:v>
                </c:pt>
                <c:pt idx="73">
                  <c:v>0.21354000000000001</c:v>
                </c:pt>
                <c:pt idx="74">
                  <c:v>0.21922</c:v>
                </c:pt>
                <c:pt idx="75">
                  <c:v>0.22498000000000001</c:v>
                </c:pt>
                <c:pt idx="76">
                  <c:v>0.23080000000000001</c:v>
                </c:pt>
                <c:pt idx="77">
                  <c:v>0.23669000000000001</c:v>
                </c:pt>
                <c:pt idx="78">
                  <c:v>0.24265</c:v>
                </c:pt>
                <c:pt idx="79">
                  <c:v>0.24867</c:v>
                </c:pt>
                <c:pt idx="80">
                  <c:v>0.25475999999999999</c:v>
                </c:pt>
                <c:pt idx="81">
                  <c:v>0.26090999999999998</c:v>
                </c:pt>
                <c:pt idx="82">
                  <c:v>0.26712999999999998</c:v>
                </c:pt>
                <c:pt idx="83">
                  <c:v>0.27342</c:v>
                </c:pt>
                <c:pt idx="84">
                  <c:v>0.27977000000000002</c:v>
                </c:pt>
                <c:pt idx="85">
                  <c:v>0.28619</c:v>
                </c:pt>
                <c:pt idx="86">
                  <c:v>0.29265999999999998</c:v>
                </c:pt>
                <c:pt idx="87">
                  <c:v>0.29920999999999998</c:v>
                </c:pt>
                <c:pt idx="88">
                  <c:v>0.30581000000000003</c:v>
                </c:pt>
                <c:pt idx="89">
                  <c:v>0.31247999999999998</c:v>
                </c:pt>
                <c:pt idx="90">
                  <c:v>0.32251999999999997</c:v>
                </c:pt>
                <c:pt idx="91">
                  <c:v>0.33589000000000002</c:v>
                </c:pt>
                <c:pt idx="92">
                  <c:v>0.34926000000000001</c:v>
                </c:pt>
                <c:pt idx="93">
                  <c:v>0.36263000000000001</c:v>
                </c:pt>
                <c:pt idx="94">
                  <c:v>0.37598999999999999</c:v>
                </c:pt>
                <c:pt idx="95">
                  <c:v>0.38935999999999998</c:v>
                </c:pt>
                <c:pt idx="96">
                  <c:v>0.40272999999999998</c:v>
                </c:pt>
                <c:pt idx="97">
                  <c:v>0.41609000000000002</c:v>
                </c:pt>
                <c:pt idx="98">
                  <c:v>0.42946000000000001</c:v>
                </c:pt>
                <c:pt idx="99">
                  <c:v>0.44283</c:v>
                </c:pt>
                <c:pt idx="100">
                  <c:v>0.45619999999999999</c:v>
                </c:pt>
                <c:pt idx="101">
                  <c:v>0.46955999999999998</c:v>
                </c:pt>
                <c:pt idx="102">
                  <c:v>0.48293000000000003</c:v>
                </c:pt>
                <c:pt idx="103">
                  <c:v>0.49630000000000002</c:v>
                </c:pt>
                <c:pt idx="104">
                  <c:v>0.50966</c:v>
                </c:pt>
                <c:pt idx="105">
                  <c:v>0.52302999999999999</c:v>
                </c:pt>
                <c:pt idx="106">
                  <c:v>0.53639999999999999</c:v>
                </c:pt>
                <c:pt idx="107">
                  <c:v>0.54976999999999998</c:v>
                </c:pt>
                <c:pt idx="108">
                  <c:v>0.56313000000000002</c:v>
                </c:pt>
                <c:pt idx="109">
                  <c:v>0.57650000000000001</c:v>
                </c:pt>
                <c:pt idx="110">
                  <c:v>0.58987000000000001</c:v>
                </c:pt>
                <c:pt idx="111">
                  <c:v>0.60323000000000004</c:v>
                </c:pt>
                <c:pt idx="112">
                  <c:v>0.61660000000000004</c:v>
                </c:pt>
                <c:pt idx="113">
                  <c:v>0.62997000000000003</c:v>
                </c:pt>
                <c:pt idx="114">
                  <c:v>0.64334000000000002</c:v>
                </c:pt>
                <c:pt idx="115">
                  <c:v>0.65669999999999995</c:v>
                </c:pt>
                <c:pt idx="116">
                  <c:v>0.67007000000000005</c:v>
                </c:pt>
                <c:pt idx="117">
                  <c:v>0.68344000000000005</c:v>
                </c:pt>
                <c:pt idx="118">
                  <c:v>0.69681000000000004</c:v>
                </c:pt>
                <c:pt idx="119">
                  <c:v>0.71016999999999997</c:v>
                </c:pt>
                <c:pt idx="120">
                  <c:v>0.72353999999999996</c:v>
                </c:pt>
                <c:pt idx="121">
                  <c:v>0.73690999999999995</c:v>
                </c:pt>
                <c:pt idx="122">
                  <c:v>0.75026999999999999</c:v>
                </c:pt>
                <c:pt idx="123">
                  <c:v>0.76363999999999999</c:v>
                </c:pt>
                <c:pt idx="124">
                  <c:v>0.77700999999999998</c:v>
                </c:pt>
                <c:pt idx="125">
                  <c:v>0.79037999999999997</c:v>
                </c:pt>
                <c:pt idx="126">
                  <c:v>0.80374000000000001</c:v>
                </c:pt>
                <c:pt idx="127">
                  <c:v>0.81711</c:v>
                </c:pt>
                <c:pt idx="128">
                  <c:v>0.83048</c:v>
                </c:pt>
                <c:pt idx="129">
                  <c:v>0.84384000000000003</c:v>
                </c:pt>
                <c:pt idx="130">
                  <c:v>0.85721000000000003</c:v>
                </c:pt>
                <c:pt idx="131">
                  <c:v>0.87058000000000002</c:v>
                </c:pt>
                <c:pt idx="132">
                  <c:v>0.88395000000000001</c:v>
                </c:pt>
                <c:pt idx="133">
                  <c:v>0.89731000000000005</c:v>
                </c:pt>
                <c:pt idx="134">
                  <c:v>0.91068000000000005</c:v>
                </c:pt>
                <c:pt idx="135">
                  <c:v>0.92405000000000004</c:v>
                </c:pt>
                <c:pt idx="136">
                  <c:v>0.93740999999999997</c:v>
                </c:pt>
                <c:pt idx="137">
                  <c:v>0.95077999999999996</c:v>
                </c:pt>
                <c:pt idx="138">
                  <c:v>0.96414999999999995</c:v>
                </c:pt>
                <c:pt idx="139">
                  <c:v>0.97751999999999994</c:v>
                </c:pt>
                <c:pt idx="140">
                  <c:v>0.98802999999999996</c:v>
                </c:pt>
                <c:pt idx="141">
                  <c:v>0.99568999999999996</c:v>
                </c:pt>
                <c:pt idx="142">
                  <c:v>1.0033000000000001</c:v>
                </c:pt>
                <c:pt idx="143">
                  <c:v>1.0109999999999999</c:v>
                </c:pt>
                <c:pt idx="144">
                  <c:v>1.0186999999999999</c:v>
                </c:pt>
                <c:pt idx="145">
                  <c:v>1.0263</c:v>
                </c:pt>
                <c:pt idx="146">
                  <c:v>1.034</c:v>
                </c:pt>
                <c:pt idx="147">
                  <c:v>1.0416000000000001</c:v>
                </c:pt>
                <c:pt idx="148">
                  <c:v>1.0492999999999999</c:v>
                </c:pt>
                <c:pt idx="149">
                  <c:v>1.0569999999999999</c:v>
                </c:pt>
                <c:pt idx="150">
                  <c:v>1.0771999999999999</c:v>
                </c:pt>
                <c:pt idx="151">
                  <c:v>1.1099000000000001</c:v>
                </c:pt>
                <c:pt idx="152">
                  <c:v>1.1426000000000001</c:v>
                </c:pt>
                <c:pt idx="153">
                  <c:v>1.1753</c:v>
                </c:pt>
                <c:pt idx="154">
                  <c:v>1.208</c:v>
                </c:pt>
                <c:pt idx="155">
                  <c:v>1.2406999999999999</c:v>
                </c:pt>
                <c:pt idx="156">
                  <c:v>1.2735000000000001</c:v>
                </c:pt>
                <c:pt idx="157">
                  <c:v>1.3062</c:v>
                </c:pt>
                <c:pt idx="158">
                  <c:v>1.3389</c:v>
                </c:pt>
                <c:pt idx="159">
                  <c:v>1.3715999999999999</c:v>
                </c:pt>
                <c:pt idx="160">
                  <c:v>1.3939999999999999</c:v>
                </c:pt>
                <c:pt idx="161">
                  <c:v>1.4059999999999999</c:v>
                </c:pt>
                <c:pt idx="162">
                  <c:v>1.4179999999999999</c:v>
                </c:pt>
                <c:pt idx="163">
                  <c:v>1.43</c:v>
                </c:pt>
                <c:pt idx="164">
                  <c:v>1.4419999999999999</c:v>
                </c:pt>
                <c:pt idx="165">
                  <c:v>1.454</c:v>
                </c:pt>
                <c:pt idx="166">
                  <c:v>1.466</c:v>
                </c:pt>
                <c:pt idx="167">
                  <c:v>1.478</c:v>
                </c:pt>
                <c:pt idx="168">
                  <c:v>1.49</c:v>
                </c:pt>
                <c:pt idx="169">
                  <c:v>1.502</c:v>
                </c:pt>
                <c:pt idx="170">
                  <c:v>1.508</c:v>
                </c:pt>
                <c:pt idx="171">
                  <c:v>1.508</c:v>
                </c:pt>
                <c:pt idx="172">
                  <c:v>1.508</c:v>
                </c:pt>
                <c:pt idx="173">
                  <c:v>1.508</c:v>
                </c:pt>
                <c:pt idx="174">
                  <c:v>1.508</c:v>
                </c:pt>
                <c:pt idx="175">
                  <c:v>1.508</c:v>
                </c:pt>
                <c:pt idx="176">
                  <c:v>1.508</c:v>
                </c:pt>
                <c:pt idx="177">
                  <c:v>1.508</c:v>
                </c:pt>
                <c:pt idx="178">
                  <c:v>1.508</c:v>
                </c:pt>
                <c:pt idx="179">
                  <c:v>1.508</c:v>
                </c:pt>
              </c:numCache>
            </c:numRef>
          </c:xVal>
          <c:yVal>
            <c:numRef>
              <c:f>Эксперименты!$AN$3:$AN$182</c:f>
              <c:numCache>
                <c:formatCode>0.00E+00</c:formatCode>
                <c:ptCount val="180"/>
                <c:pt idx="0">
                  <c:v>124870</c:v>
                </c:pt>
                <c:pt idx="1">
                  <c:v>109950</c:v>
                </c:pt>
                <c:pt idx="2">
                  <c:v>112000</c:v>
                </c:pt>
                <c:pt idx="3">
                  <c:v>109720</c:v>
                </c:pt>
                <c:pt idx="4">
                  <c:v>108760</c:v>
                </c:pt>
                <c:pt idx="5">
                  <c:v>108130</c:v>
                </c:pt>
                <c:pt idx="6">
                  <c:v>106260</c:v>
                </c:pt>
                <c:pt idx="7">
                  <c:v>106780</c:v>
                </c:pt>
                <c:pt idx="8">
                  <c:v>105280</c:v>
                </c:pt>
                <c:pt idx="9">
                  <c:v>104400</c:v>
                </c:pt>
                <c:pt idx="10">
                  <c:v>104260</c:v>
                </c:pt>
                <c:pt idx="11">
                  <c:v>103790</c:v>
                </c:pt>
                <c:pt idx="12">
                  <c:v>103970</c:v>
                </c:pt>
                <c:pt idx="13">
                  <c:v>104880</c:v>
                </c:pt>
                <c:pt idx="14">
                  <c:v>104290</c:v>
                </c:pt>
                <c:pt idx="15">
                  <c:v>104660</c:v>
                </c:pt>
                <c:pt idx="16">
                  <c:v>105050</c:v>
                </c:pt>
                <c:pt idx="17">
                  <c:v>106030</c:v>
                </c:pt>
                <c:pt idx="18">
                  <c:v>105690</c:v>
                </c:pt>
                <c:pt idx="19">
                  <c:v>105800</c:v>
                </c:pt>
                <c:pt idx="20">
                  <c:v>106200</c:v>
                </c:pt>
                <c:pt idx="21">
                  <c:v>105870</c:v>
                </c:pt>
                <c:pt idx="22">
                  <c:v>106330</c:v>
                </c:pt>
                <c:pt idx="23">
                  <c:v>105650</c:v>
                </c:pt>
                <c:pt idx="24">
                  <c:v>106770</c:v>
                </c:pt>
                <c:pt idx="25">
                  <c:v>105660</c:v>
                </c:pt>
                <c:pt idx="26">
                  <c:v>103050</c:v>
                </c:pt>
                <c:pt idx="27">
                  <c:v>100880</c:v>
                </c:pt>
                <c:pt idx="28">
                  <c:v>101140</c:v>
                </c:pt>
                <c:pt idx="29">
                  <c:v>101910</c:v>
                </c:pt>
                <c:pt idx="30">
                  <c:v>102140</c:v>
                </c:pt>
                <c:pt idx="31">
                  <c:v>102140</c:v>
                </c:pt>
                <c:pt idx="32">
                  <c:v>102060</c:v>
                </c:pt>
                <c:pt idx="33">
                  <c:v>101610</c:v>
                </c:pt>
                <c:pt idx="34">
                  <c:v>102480</c:v>
                </c:pt>
                <c:pt idx="35">
                  <c:v>101330</c:v>
                </c:pt>
                <c:pt idx="36">
                  <c:v>98794</c:v>
                </c:pt>
                <c:pt idx="37">
                  <c:v>98139</c:v>
                </c:pt>
                <c:pt idx="38">
                  <c:v>97401</c:v>
                </c:pt>
                <c:pt idx="39">
                  <c:v>98021</c:v>
                </c:pt>
                <c:pt idx="40">
                  <c:v>98288</c:v>
                </c:pt>
                <c:pt idx="41">
                  <c:v>98926</c:v>
                </c:pt>
                <c:pt idx="42">
                  <c:v>98108</c:v>
                </c:pt>
                <c:pt idx="43">
                  <c:v>97392</c:v>
                </c:pt>
                <c:pt idx="44">
                  <c:v>94531</c:v>
                </c:pt>
                <c:pt idx="45">
                  <c:v>94850</c:v>
                </c:pt>
                <c:pt idx="46">
                  <c:v>94767</c:v>
                </c:pt>
                <c:pt idx="47">
                  <c:v>93655</c:v>
                </c:pt>
                <c:pt idx="48">
                  <c:v>93680</c:v>
                </c:pt>
                <c:pt idx="49">
                  <c:v>94211</c:v>
                </c:pt>
                <c:pt idx="50">
                  <c:v>94171</c:v>
                </c:pt>
                <c:pt idx="51">
                  <c:v>92592</c:v>
                </c:pt>
                <c:pt idx="52">
                  <c:v>91624</c:v>
                </c:pt>
                <c:pt idx="53">
                  <c:v>90762</c:v>
                </c:pt>
                <c:pt idx="54">
                  <c:v>91294</c:v>
                </c:pt>
                <c:pt idx="55">
                  <c:v>90713</c:v>
                </c:pt>
                <c:pt idx="56">
                  <c:v>89185</c:v>
                </c:pt>
                <c:pt idx="57">
                  <c:v>87704</c:v>
                </c:pt>
                <c:pt idx="58">
                  <c:v>87761</c:v>
                </c:pt>
                <c:pt idx="59">
                  <c:v>87006</c:v>
                </c:pt>
                <c:pt idx="60">
                  <c:v>86763</c:v>
                </c:pt>
                <c:pt idx="61">
                  <c:v>85777</c:v>
                </c:pt>
                <c:pt idx="62">
                  <c:v>84822</c:v>
                </c:pt>
                <c:pt idx="63">
                  <c:v>84282</c:v>
                </c:pt>
                <c:pt idx="64">
                  <c:v>83454</c:v>
                </c:pt>
                <c:pt idx="65">
                  <c:v>84082</c:v>
                </c:pt>
                <c:pt idx="66">
                  <c:v>83541</c:v>
                </c:pt>
                <c:pt idx="67">
                  <c:v>82085</c:v>
                </c:pt>
                <c:pt idx="68">
                  <c:v>81664</c:v>
                </c:pt>
                <c:pt idx="69">
                  <c:v>80749</c:v>
                </c:pt>
                <c:pt idx="70">
                  <c:v>80830</c:v>
                </c:pt>
                <c:pt idx="71">
                  <c:v>79945</c:v>
                </c:pt>
                <c:pt idx="72">
                  <c:v>79244</c:v>
                </c:pt>
                <c:pt idx="73">
                  <c:v>78724</c:v>
                </c:pt>
                <c:pt idx="74">
                  <c:v>77555</c:v>
                </c:pt>
                <c:pt idx="75">
                  <c:v>76501</c:v>
                </c:pt>
                <c:pt idx="76">
                  <c:v>75264</c:v>
                </c:pt>
                <c:pt idx="77">
                  <c:v>74375</c:v>
                </c:pt>
                <c:pt idx="78">
                  <c:v>74579</c:v>
                </c:pt>
                <c:pt idx="79">
                  <c:v>73698</c:v>
                </c:pt>
                <c:pt idx="80">
                  <c:v>73148</c:v>
                </c:pt>
                <c:pt idx="81">
                  <c:v>72724</c:v>
                </c:pt>
                <c:pt idx="82">
                  <c:v>71777</c:v>
                </c:pt>
                <c:pt idx="83">
                  <c:v>70821</c:v>
                </c:pt>
                <c:pt idx="84">
                  <c:v>70483</c:v>
                </c:pt>
                <c:pt idx="85">
                  <c:v>69575</c:v>
                </c:pt>
                <c:pt idx="86">
                  <c:v>68321</c:v>
                </c:pt>
                <c:pt idx="87">
                  <c:v>68380</c:v>
                </c:pt>
                <c:pt idx="88">
                  <c:v>66776</c:v>
                </c:pt>
                <c:pt idx="89">
                  <c:v>66784</c:v>
                </c:pt>
                <c:pt idx="90">
                  <c:v>65657</c:v>
                </c:pt>
                <c:pt idx="91">
                  <c:v>65694</c:v>
                </c:pt>
                <c:pt idx="92">
                  <c:v>64742</c:v>
                </c:pt>
                <c:pt idx="93">
                  <c:v>64378</c:v>
                </c:pt>
                <c:pt idx="94">
                  <c:v>64012</c:v>
                </c:pt>
                <c:pt idx="95">
                  <c:v>63233</c:v>
                </c:pt>
                <c:pt idx="96">
                  <c:v>63101</c:v>
                </c:pt>
                <c:pt idx="97">
                  <c:v>62716</c:v>
                </c:pt>
                <c:pt idx="98">
                  <c:v>62440</c:v>
                </c:pt>
                <c:pt idx="99">
                  <c:v>62871</c:v>
                </c:pt>
                <c:pt idx="100">
                  <c:v>63076</c:v>
                </c:pt>
                <c:pt idx="101">
                  <c:v>62558</c:v>
                </c:pt>
                <c:pt idx="102">
                  <c:v>62288</c:v>
                </c:pt>
                <c:pt idx="103">
                  <c:v>62143</c:v>
                </c:pt>
                <c:pt idx="104">
                  <c:v>61357</c:v>
                </c:pt>
                <c:pt idx="105">
                  <c:v>61672</c:v>
                </c:pt>
                <c:pt idx="106">
                  <c:v>60830</c:v>
                </c:pt>
                <c:pt idx="107">
                  <c:v>60677</c:v>
                </c:pt>
                <c:pt idx="108">
                  <c:v>60906</c:v>
                </c:pt>
                <c:pt idx="109">
                  <c:v>61139</c:v>
                </c:pt>
                <c:pt idx="110">
                  <c:v>61518</c:v>
                </c:pt>
                <c:pt idx="111">
                  <c:v>61190</c:v>
                </c:pt>
                <c:pt idx="112">
                  <c:v>60632</c:v>
                </c:pt>
                <c:pt idx="113">
                  <c:v>60717</c:v>
                </c:pt>
                <c:pt idx="114">
                  <c:v>60255</c:v>
                </c:pt>
                <c:pt idx="115">
                  <c:v>59896</c:v>
                </c:pt>
                <c:pt idx="116">
                  <c:v>59830</c:v>
                </c:pt>
                <c:pt idx="117">
                  <c:v>58946</c:v>
                </c:pt>
                <c:pt idx="118">
                  <c:v>59848</c:v>
                </c:pt>
                <c:pt idx="119">
                  <c:v>59844</c:v>
                </c:pt>
                <c:pt idx="120">
                  <c:v>59969</c:v>
                </c:pt>
                <c:pt idx="121">
                  <c:v>59912</c:v>
                </c:pt>
                <c:pt idx="122">
                  <c:v>59424</c:v>
                </c:pt>
                <c:pt idx="123">
                  <c:v>58865</c:v>
                </c:pt>
                <c:pt idx="124">
                  <c:v>58962</c:v>
                </c:pt>
                <c:pt idx="125">
                  <c:v>58175</c:v>
                </c:pt>
                <c:pt idx="126">
                  <c:v>57971</c:v>
                </c:pt>
                <c:pt idx="127">
                  <c:v>58044</c:v>
                </c:pt>
                <c:pt idx="128">
                  <c:v>57926</c:v>
                </c:pt>
                <c:pt idx="129">
                  <c:v>58049</c:v>
                </c:pt>
                <c:pt idx="130">
                  <c:v>58266</c:v>
                </c:pt>
                <c:pt idx="131">
                  <c:v>57913</c:v>
                </c:pt>
                <c:pt idx="132">
                  <c:v>57347</c:v>
                </c:pt>
                <c:pt idx="133">
                  <c:v>57202</c:v>
                </c:pt>
                <c:pt idx="134">
                  <c:v>56338</c:v>
                </c:pt>
                <c:pt idx="135">
                  <c:v>56552</c:v>
                </c:pt>
                <c:pt idx="136">
                  <c:v>55783</c:v>
                </c:pt>
                <c:pt idx="137">
                  <c:v>55184</c:v>
                </c:pt>
                <c:pt idx="138">
                  <c:v>55242</c:v>
                </c:pt>
                <c:pt idx="139">
                  <c:v>54947</c:v>
                </c:pt>
                <c:pt idx="140">
                  <c:v>34503</c:v>
                </c:pt>
                <c:pt idx="141">
                  <c:v>31015</c:v>
                </c:pt>
                <c:pt idx="142">
                  <c:v>3672.3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</c:numCache>
            </c:numRef>
          </c:yVal>
          <c:smooth val="0"/>
        </c:ser>
        <c:ser>
          <c:idx val="1"/>
          <c:order val="3"/>
          <c:tx>
            <c:v>04MOL_8X - 1 700 000 molecules</c:v>
          </c:tx>
          <c:spPr>
            <a:ln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xVal>
            <c:numRef>
              <c:f>Эксперименты!$BT$3:$BT$182</c:f>
              <c:numCache>
                <c:formatCode>0.00E+00</c:formatCode>
                <c:ptCount val="180"/>
                <c:pt idx="0">
                  <c:v>1.0154E-5</c:v>
                </c:pt>
                <c:pt idx="1">
                  <c:v>9.1384000000000005E-5</c:v>
                </c:pt>
                <c:pt idx="2">
                  <c:v>2.5384000000000002E-4</c:v>
                </c:pt>
                <c:pt idx="3">
                  <c:v>4.9751000000000005E-4</c:v>
                </c:pt>
                <c:pt idx="4">
                  <c:v>8.2238000000000005E-4</c:v>
                </c:pt>
                <c:pt idx="5">
                  <c:v>1.2283999999999999E-3</c:v>
                </c:pt>
                <c:pt idx="6">
                  <c:v>1.7156000000000001E-3</c:v>
                </c:pt>
                <c:pt idx="7">
                  <c:v>2.284E-3</c:v>
                </c:pt>
                <c:pt idx="8">
                  <c:v>2.9334000000000001E-3</c:v>
                </c:pt>
                <c:pt idx="9">
                  <c:v>3.6638999999999999E-3</c:v>
                </c:pt>
                <c:pt idx="10">
                  <c:v>4.4754E-3</c:v>
                </c:pt>
                <c:pt idx="11">
                  <c:v>5.3679000000000001E-3</c:v>
                </c:pt>
                <c:pt idx="12">
                  <c:v>6.3412E-3</c:v>
                </c:pt>
                <c:pt idx="13">
                  <c:v>7.3953999999999999E-3</c:v>
                </c:pt>
                <c:pt idx="14">
                  <c:v>8.5304000000000005E-3</c:v>
                </c:pt>
                <c:pt idx="15">
                  <c:v>9.7462E-3</c:v>
                </c:pt>
                <c:pt idx="16">
                  <c:v>1.1043000000000001E-2</c:v>
                </c:pt>
                <c:pt idx="17">
                  <c:v>1.2418999999999999E-2</c:v>
                </c:pt>
                <c:pt idx="18">
                  <c:v>1.3877E-2</c:v>
                </c:pt>
                <c:pt idx="19">
                  <c:v>1.5415E-2</c:v>
                </c:pt>
                <c:pt idx="20">
                  <c:v>1.7033E-2</c:v>
                </c:pt>
                <c:pt idx="21">
                  <c:v>1.8731000000000001E-2</c:v>
                </c:pt>
                <c:pt idx="22">
                  <c:v>2.051E-2</c:v>
                </c:pt>
                <c:pt idx="23">
                  <c:v>2.2367999999999999E-2</c:v>
                </c:pt>
                <c:pt idx="24">
                  <c:v>2.4306000000000001E-2</c:v>
                </c:pt>
                <c:pt idx="25">
                  <c:v>2.6324E-2</c:v>
                </c:pt>
                <c:pt idx="26">
                  <c:v>2.8421999999999999E-2</c:v>
                </c:pt>
                <c:pt idx="27">
                  <c:v>3.0599000000000001E-2</c:v>
                </c:pt>
                <c:pt idx="28">
                  <c:v>3.2856000000000003E-2</c:v>
                </c:pt>
                <c:pt idx="29">
                  <c:v>3.5192000000000001E-2</c:v>
                </c:pt>
                <c:pt idx="30">
                  <c:v>3.7607000000000002E-2</c:v>
                </c:pt>
                <c:pt idx="31">
                  <c:v>4.0100999999999998E-2</c:v>
                </c:pt>
                <c:pt idx="32">
                  <c:v>4.2673999999999997E-2</c:v>
                </c:pt>
                <c:pt idx="33">
                  <c:v>4.5324999999999997E-2</c:v>
                </c:pt>
                <c:pt idx="34">
                  <c:v>4.8055E-2</c:v>
                </c:pt>
                <c:pt idx="35">
                  <c:v>5.0862999999999998E-2</c:v>
                </c:pt>
                <c:pt idx="36">
                  <c:v>5.3749999999999999E-2</c:v>
                </c:pt>
                <c:pt idx="37">
                  <c:v>5.6714000000000001E-2</c:v>
                </c:pt>
                <c:pt idx="38">
                  <c:v>5.9755999999999997E-2</c:v>
                </c:pt>
                <c:pt idx="39">
                  <c:v>6.2876000000000001E-2</c:v>
                </c:pt>
                <c:pt idx="40">
                  <c:v>6.6073999999999994E-2</c:v>
                </c:pt>
                <c:pt idx="41">
                  <c:v>6.9348000000000007E-2</c:v>
                </c:pt>
                <c:pt idx="42">
                  <c:v>7.2700000000000001E-2</c:v>
                </c:pt>
                <c:pt idx="43">
                  <c:v>7.6129000000000002E-2</c:v>
                </c:pt>
                <c:pt idx="44">
                  <c:v>7.9633999999999996E-2</c:v>
                </c:pt>
                <c:pt idx="45">
                  <c:v>8.3214999999999997E-2</c:v>
                </c:pt>
                <c:pt idx="46">
                  <c:v>8.6873000000000006E-2</c:v>
                </c:pt>
                <c:pt idx="47">
                  <c:v>9.0606999999999993E-2</c:v>
                </c:pt>
                <c:pt idx="48">
                  <c:v>9.4417000000000001E-2</c:v>
                </c:pt>
                <c:pt idx="49">
                  <c:v>9.8302E-2</c:v>
                </c:pt>
                <c:pt idx="50">
                  <c:v>0.10226</c:v>
                </c:pt>
                <c:pt idx="51">
                  <c:v>0.10630000000000001</c:v>
                </c:pt>
                <c:pt idx="52">
                  <c:v>0.11040999999999999</c:v>
                </c:pt>
                <c:pt idx="53">
                  <c:v>0.11459</c:v>
                </c:pt>
                <c:pt idx="54">
                  <c:v>0.11885</c:v>
                </c:pt>
                <c:pt idx="55">
                  <c:v>0.12318999999999999</c:v>
                </c:pt>
                <c:pt idx="56">
                  <c:v>0.12759000000000001</c:v>
                </c:pt>
                <c:pt idx="57">
                  <c:v>0.13206999999999999</c:v>
                </c:pt>
                <c:pt idx="58">
                  <c:v>0.13663</c:v>
                </c:pt>
                <c:pt idx="59">
                  <c:v>0.14126</c:v>
                </c:pt>
                <c:pt idx="60">
                  <c:v>0.14595</c:v>
                </c:pt>
                <c:pt idx="61">
                  <c:v>0.15073</c:v>
                </c:pt>
                <c:pt idx="62">
                  <c:v>0.15557000000000001</c:v>
                </c:pt>
                <c:pt idx="63">
                  <c:v>0.16048999999999999</c:v>
                </c:pt>
                <c:pt idx="64">
                  <c:v>0.16547999999999999</c:v>
                </c:pt>
                <c:pt idx="65">
                  <c:v>0.17052999999999999</c:v>
                </c:pt>
                <c:pt idx="66">
                  <c:v>0.17566000000000001</c:v>
                </c:pt>
                <c:pt idx="67">
                  <c:v>0.18087</c:v>
                </c:pt>
                <c:pt idx="68">
                  <c:v>0.18614</c:v>
                </c:pt>
                <c:pt idx="69">
                  <c:v>0.19148000000000001</c:v>
                </c:pt>
                <c:pt idx="70">
                  <c:v>0.19689000000000001</c:v>
                </c:pt>
                <c:pt idx="71">
                  <c:v>0.20236999999999999</c:v>
                </c:pt>
                <c:pt idx="72">
                  <c:v>0.20791999999999999</c:v>
                </c:pt>
                <c:pt idx="73">
                  <c:v>0.21354000000000001</c:v>
                </c:pt>
                <c:pt idx="74">
                  <c:v>0.21922</c:v>
                </c:pt>
                <c:pt idx="75">
                  <c:v>0.22498000000000001</c:v>
                </c:pt>
                <c:pt idx="76">
                  <c:v>0.23080000000000001</c:v>
                </c:pt>
                <c:pt idx="77">
                  <c:v>0.23669000000000001</c:v>
                </c:pt>
                <c:pt idx="78">
                  <c:v>0.24265</c:v>
                </c:pt>
                <c:pt idx="79">
                  <c:v>0.24867</c:v>
                </c:pt>
                <c:pt idx="80">
                  <c:v>0.25475999999999999</c:v>
                </c:pt>
                <c:pt idx="81">
                  <c:v>0.26090999999999998</c:v>
                </c:pt>
                <c:pt idx="82">
                  <c:v>0.26712999999999998</c:v>
                </c:pt>
                <c:pt idx="83">
                  <c:v>0.27342</c:v>
                </c:pt>
                <c:pt idx="84">
                  <c:v>0.27977000000000002</c:v>
                </c:pt>
                <c:pt idx="85">
                  <c:v>0.28619</c:v>
                </c:pt>
                <c:pt idx="86">
                  <c:v>0.29265999999999998</c:v>
                </c:pt>
                <c:pt idx="87">
                  <c:v>0.29920999999999998</c:v>
                </c:pt>
                <c:pt idx="88">
                  <c:v>0.30581000000000003</c:v>
                </c:pt>
                <c:pt idx="89">
                  <c:v>0.31247999999999998</c:v>
                </c:pt>
                <c:pt idx="90">
                  <c:v>0.32251999999999997</c:v>
                </c:pt>
                <c:pt idx="91">
                  <c:v>0.33589000000000002</c:v>
                </c:pt>
                <c:pt idx="92">
                  <c:v>0.34926000000000001</c:v>
                </c:pt>
                <c:pt idx="93">
                  <c:v>0.36263000000000001</c:v>
                </c:pt>
                <c:pt idx="94">
                  <c:v>0.37598999999999999</c:v>
                </c:pt>
                <c:pt idx="95">
                  <c:v>0.38935999999999998</c:v>
                </c:pt>
                <c:pt idx="96">
                  <c:v>0.40272999999999998</c:v>
                </c:pt>
                <c:pt idx="97">
                  <c:v>0.41609000000000002</c:v>
                </c:pt>
                <c:pt idx="98">
                  <c:v>0.42946000000000001</c:v>
                </c:pt>
                <c:pt idx="99">
                  <c:v>0.44283</c:v>
                </c:pt>
                <c:pt idx="100">
                  <c:v>0.45619999999999999</c:v>
                </c:pt>
                <c:pt idx="101">
                  <c:v>0.46955999999999998</c:v>
                </c:pt>
                <c:pt idx="102">
                  <c:v>0.48293000000000003</c:v>
                </c:pt>
                <c:pt idx="103">
                  <c:v>0.49630000000000002</c:v>
                </c:pt>
                <c:pt idx="104">
                  <c:v>0.50966</c:v>
                </c:pt>
                <c:pt idx="105">
                  <c:v>0.52302999999999999</c:v>
                </c:pt>
                <c:pt idx="106">
                  <c:v>0.53639999999999999</c:v>
                </c:pt>
                <c:pt idx="107">
                  <c:v>0.54976999999999998</c:v>
                </c:pt>
                <c:pt idx="108">
                  <c:v>0.56313000000000002</c:v>
                </c:pt>
                <c:pt idx="109">
                  <c:v>0.57650000000000001</c:v>
                </c:pt>
                <c:pt idx="110">
                  <c:v>0.58987000000000001</c:v>
                </c:pt>
                <c:pt idx="111">
                  <c:v>0.60323000000000004</c:v>
                </c:pt>
                <c:pt idx="112">
                  <c:v>0.61660000000000004</c:v>
                </c:pt>
                <c:pt idx="113">
                  <c:v>0.62997000000000003</c:v>
                </c:pt>
                <c:pt idx="114">
                  <c:v>0.64334000000000002</c:v>
                </c:pt>
                <c:pt idx="115">
                  <c:v>0.65669999999999995</c:v>
                </c:pt>
                <c:pt idx="116">
                  <c:v>0.67007000000000005</c:v>
                </c:pt>
                <c:pt idx="117">
                  <c:v>0.68344000000000005</c:v>
                </c:pt>
                <c:pt idx="118">
                  <c:v>0.69681000000000004</c:v>
                </c:pt>
                <c:pt idx="119">
                  <c:v>0.71016999999999997</c:v>
                </c:pt>
                <c:pt idx="120">
                  <c:v>0.72353999999999996</c:v>
                </c:pt>
                <c:pt idx="121">
                  <c:v>0.73690999999999995</c:v>
                </c:pt>
                <c:pt idx="122">
                  <c:v>0.75026999999999999</c:v>
                </c:pt>
                <c:pt idx="123">
                  <c:v>0.76363999999999999</c:v>
                </c:pt>
                <c:pt idx="124">
                  <c:v>0.77700999999999998</c:v>
                </c:pt>
                <c:pt idx="125">
                  <c:v>0.79037999999999997</c:v>
                </c:pt>
                <c:pt idx="126">
                  <c:v>0.80374000000000001</c:v>
                </c:pt>
                <c:pt idx="127">
                  <c:v>0.81711</c:v>
                </c:pt>
                <c:pt idx="128">
                  <c:v>0.83048</c:v>
                </c:pt>
                <c:pt idx="129">
                  <c:v>0.84384000000000003</c:v>
                </c:pt>
                <c:pt idx="130">
                  <c:v>0.85721000000000003</c:v>
                </c:pt>
                <c:pt idx="131">
                  <c:v>0.87058000000000002</c:v>
                </c:pt>
                <c:pt idx="132">
                  <c:v>0.88395000000000001</c:v>
                </c:pt>
                <c:pt idx="133">
                  <c:v>0.89731000000000005</c:v>
                </c:pt>
                <c:pt idx="134">
                  <c:v>0.91068000000000005</c:v>
                </c:pt>
                <c:pt idx="135">
                  <c:v>0.92405000000000004</c:v>
                </c:pt>
                <c:pt idx="136">
                  <c:v>0.93740999999999997</c:v>
                </c:pt>
                <c:pt idx="137">
                  <c:v>0.95077999999999996</c:v>
                </c:pt>
                <c:pt idx="138">
                  <c:v>0.96414999999999995</c:v>
                </c:pt>
                <c:pt idx="139">
                  <c:v>0.97751999999999994</c:v>
                </c:pt>
                <c:pt idx="140">
                  <c:v>0.98802999999999996</c:v>
                </c:pt>
                <c:pt idx="141">
                  <c:v>0.99568999999999996</c:v>
                </c:pt>
                <c:pt idx="142">
                  <c:v>1.0033000000000001</c:v>
                </c:pt>
                <c:pt idx="143">
                  <c:v>1.0109999999999999</c:v>
                </c:pt>
                <c:pt idx="144">
                  <c:v>1.0186999999999999</c:v>
                </c:pt>
                <c:pt idx="145">
                  <c:v>1.0263</c:v>
                </c:pt>
                <c:pt idx="146">
                  <c:v>1.034</c:v>
                </c:pt>
                <c:pt idx="147">
                  <c:v>1.0416000000000001</c:v>
                </c:pt>
                <c:pt idx="148">
                  <c:v>1.0492999999999999</c:v>
                </c:pt>
                <c:pt idx="149">
                  <c:v>1.0569999999999999</c:v>
                </c:pt>
                <c:pt idx="150">
                  <c:v>1.0771999999999999</c:v>
                </c:pt>
                <c:pt idx="151">
                  <c:v>1.1099000000000001</c:v>
                </c:pt>
                <c:pt idx="152">
                  <c:v>1.1426000000000001</c:v>
                </c:pt>
                <c:pt idx="153">
                  <c:v>1.1753</c:v>
                </c:pt>
                <c:pt idx="154">
                  <c:v>1.208</c:v>
                </c:pt>
                <c:pt idx="155">
                  <c:v>1.2406999999999999</c:v>
                </c:pt>
                <c:pt idx="156">
                  <c:v>1.2735000000000001</c:v>
                </c:pt>
                <c:pt idx="157">
                  <c:v>1.3062</c:v>
                </c:pt>
                <c:pt idx="158">
                  <c:v>1.3389</c:v>
                </c:pt>
                <c:pt idx="159">
                  <c:v>1.3715999999999999</c:v>
                </c:pt>
                <c:pt idx="160">
                  <c:v>1.3939999999999999</c:v>
                </c:pt>
                <c:pt idx="161">
                  <c:v>1.4059999999999999</c:v>
                </c:pt>
                <c:pt idx="162">
                  <c:v>1.4179999999999999</c:v>
                </c:pt>
                <c:pt idx="163">
                  <c:v>1.43</c:v>
                </c:pt>
                <c:pt idx="164">
                  <c:v>1.4419999999999999</c:v>
                </c:pt>
                <c:pt idx="165">
                  <c:v>1.454</c:v>
                </c:pt>
                <c:pt idx="166">
                  <c:v>1.466</c:v>
                </c:pt>
                <c:pt idx="167">
                  <c:v>1.478</c:v>
                </c:pt>
                <c:pt idx="168">
                  <c:v>1.49</c:v>
                </c:pt>
                <c:pt idx="169">
                  <c:v>1.502</c:v>
                </c:pt>
                <c:pt idx="170">
                  <c:v>1.508</c:v>
                </c:pt>
                <c:pt idx="171">
                  <c:v>1.508</c:v>
                </c:pt>
                <c:pt idx="172">
                  <c:v>1.508</c:v>
                </c:pt>
                <c:pt idx="173">
                  <c:v>1.508</c:v>
                </c:pt>
                <c:pt idx="174">
                  <c:v>1.508</c:v>
                </c:pt>
                <c:pt idx="175">
                  <c:v>1.508</c:v>
                </c:pt>
                <c:pt idx="176">
                  <c:v>1.508</c:v>
                </c:pt>
                <c:pt idx="177">
                  <c:v>1.508</c:v>
                </c:pt>
                <c:pt idx="178">
                  <c:v>1.508</c:v>
                </c:pt>
                <c:pt idx="179">
                  <c:v>1.508</c:v>
                </c:pt>
              </c:numCache>
            </c:numRef>
          </c:xVal>
          <c:yVal>
            <c:numRef>
              <c:f>Эксперименты!$BF$3:$BF$182</c:f>
              <c:numCache>
                <c:formatCode>0.00E+00</c:formatCode>
                <c:ptCount val="180"/>
                <c:pt idx="0">
                  <c:v>128890</c:v>
                </c:pt>
                <c:pt idx="1">
                  <c:v>111440</c:v>
                </c:pt>
                <c:pt idx="2">
                  <c:v>111120</c:v>
                </c:pt>
                <c:pt idx="3">
                  <c:v>109740</c:v>
                </c:pt>
                <c:pt idx="4">
                  <c:v>107540</c:v>
                </c:pt>
                <c:pt idx="5">
                  <c:v>107330</c:v>
                </c:pt>
                <c:pt idx="6">
                  <c:v>105920</c:v>
                </c:pt>
                <c:pt idx="7">
                  <c:v>106200</c:v>
                </c:pt>
                <c:pt idx="8">
                  <c:v>105560</c:v>
                </c:pt>
                <c:pt idx="9">
                  <c:v>105140</c:v>
                </c:pt>
                <c:pt idx="10">
                  <c:v>105200</c:v>
                </c:pt>
                <c:pt idx="11">
                  <c:v>104590</c:v>
                </c:pt>
                <c:pt idx="12">
                  <c:v>105620</c:v>
                </c:pt>
                <c:pt idx="13">
                  <c:v>105100</c:v>
                </c:pt>
                <c:pt idx="14">
                  <c:v>105630</c:v>
                </c:pt>
                <c:pt idx="15">
                  <c:v>105780</c:v>
                </c:pt>
                <c:pt idx="16">
                  <c:v>105590</c:v>
                </c:pt>
                <c:pt idx="17">
                  <c:v>106310</c:v>
                </c:pt>
                <c:pt idx="18">
                  <c:v>106240</c:v>
                </c:pt>
                <c:pt idx="19">
                  <c:v>106590</c:v>
                </c:pt>
                <c:pt idx="20">
                  <c:v>106420</c:v>
                </c:pt>
                <c:pt idx="21">
                  <c:v>106470</c:v>
                </c:pt>
                <c:pt idx="22">
                  <c:v>106950</c:v>
                </c:pt>
                <c:pt idx="23">
                  <c:v>106450</c:v>
                </c:pt>
                <c:pt idx="24">
                  <c:v>106460</c:v>
                </c:pt>
                <c:pt idx="25">
                  <c:v>105790</c:v>
                </c:pt>
                <c:pt idx="26">
                  <c:v>102990</c:v>
                </c:pt>
                <c:pt idx="27">
                  <c:v>101160</c:v>
                </c:pt>
                <c:pt idx="28">
                  <c:v>101020</c:v>
                </c:pt>
                <c:pt idx="29">
                  <c:v>101650</c:v>
                </c:pt>
                <c:pt idx="30">
                  <c:v>101770</c:v>
                </c:pt>
                <c:pt idx="31">
                  <c:v>102410</c:v>
                </c:pt>
                <c:pt idx="32">
                  <c:v>102530</c:v>
                </c:pt>
                <c:pt idx="33">
                  <c:v>102370</c:v>
                </c:pt>
                <c:pt idx="34">
                  <c:v>102620</c:v>
                </c:pt>
                <c:pt idx="35">
                  <c:v>101920</c:v>
                </c:pt>
                <c:pt idx="36">
                  <c:v>98937</c:v>
                </c:pt>
                <c:pt idx="37">
                  <c:v>97700</c:v>
                </c:pt>
                <c:pt idx="38">
                  <c:v>97923</c:v>
                </c:pt>
                <c:pt idx="39">
                  <c:v>98175</c:v>
                </c:pt>
                <c:pt idx="40">
                  <c:v>98306</c:v>
                </c:pt>
                <c:pt idx="41">
                  <c:v>98525</c:v>
                </c:pt>
                <c:pt idx="42">
                  <c:v>98356</c:v>
                </c:pt>
                <c:pt idx="43">
                  <c:v>97037</c:v>
                </c:pt>
                <c:pt idx="44">
                  <c:v>94585</c:v>
                </c:pt>
                <c:pt idx="45">
                  <c:v>94758</c:v>
                </c:pt>
                <c:pt idx="46">
                  <c:v>94828</c:v>
                </c:pt>
                <c:pt idx="47">
                  <c:v>94822</c:v>
                </c:pt>
                <c:pt idx="48">
                  <c:v>94706</c:v>
                </c:pt>
                <c:pt idx="49">
                  <c:v>94940</c:v>
                </c:pt>
                <c:pt idx="50">
                  <c:v>94403</c:v>
                </c:pt>
                <c:pt idx="51">
                  <c:v>92723</c:v>
                </c:pt>
                <c:pt idx="52">
                  <c:v>91205</c:v>
                </c:pt>
                <c:pt idx="53">
                  <c:v>90957</c:v>
                </c:pt>
                <c:pt idx="54">
                  <c:v>91114</c:v>
                </c:pt>
                <c:pt idx="55">
                  <c:v>90711</c:v>
                </c:pt>
                <c:pt idx="56">
                  <c:v>89427</c:v>
                </c:pt>
                <c:pt idx="57">
                  <c:v>87724</c:v>
                </c:pt>
                <c:pt idx="58">
                  <c:v>87709</c:v>
                </c:pt>
                <c:pt idx="59">
                  <c:v>87589</c:v>
                </c:pt>
                <c:pt idx="60">
                  <c:v>87401</c:v>
                </c:pt>
                <c:pt idx="61">
                  <c:v>86627</c:v>
                </c:pt>
                <c:pt idx="62">
                  <c:v>84438</c:v>
                </c:pt>
                <c:pt idx="63">
                  <c:v>84360</c:v>
                </c:pt>
                <c:pt idx="64">
                  <c:v>84299</c:v>
                </c:pt>
                <c:pt idx="65">
                  <c:v>84019</c:v>
                </c:pt>
                <c:pt idx="66">
                  <c:v>83763</c:v>
                </c:pt>
                <c:pt idx="67">
                  <c:v>81988</c:v>
                </c:pt>
                <c:pt idx="68">
                  <c:v>80966</c:v>
                </c:pt>
                <c:pt idx="69">
                  <c:v>80799</c:v>
                </c:pt>
                <c:pt idx="70">
                  <c:v>80756</c:v>
                </c:pt>
                <c:pt idx="71">
                  <c:v>80348</c:v>
                </c:pt>
                <c:pt idx="72">
                  <c:v>79593</c:v>
                </c:pt>
                <c:pt idx="73">
                  <c:v>78369</c:v>
                </c:pt>
                <c:pt idx="74">
                  <c:v>77586</c:v>
                </c:pt>
                <c:pt idx="75">
                  <c:v>76603</c:v>
                </c:pt>
                <c:pt idx="76">
                  <c:v>74971</c:v>
                </c:pt>
                <c:pt idx="77">
                  <c:v>74666</c:v>
                </c:pt>
                <c:pt idx="78">
                  <c:v>74435</c:v>
                </c:pt>
                <c:pt idx="79">
                  <c:v>73986</c:v>
                </c:pt>
                <c:pt idx="80">
                  <c:v>73721</c:v>
                </c:pt>
                <c:pt idx="81">
                  <c:v>72652</c:v>
                </c:pt>
                <c:pt idx="82">
                  <c:v>71823</c:v>
                </c:pt>
                <c:pt idx="83">
                  <c:v>71055</c:v>
                </c:pt>
                <c:pt idx="84">
                  <c:v>69818</c:v>
                </c:pt>
                <c:pt idx="85">
                  <c:v>68600</c:v>
                </c:pt>
                <c:pt idx="86">
                  <c:v>68446</c:v>
                </c:pt>
                <c:pt idx="87">
                  <c:v>67615</c:v>
                </c:pt>
                <c:pt idx="88">
                  <c:v>66758</c:v>
                </c:pt>
                <c:pt idx="89">
                  <c:v>66625</c:v>
                </c:pt>
                <c:pt idx="90">
                  <c:v>66062</c:v>
                </c:pt>
                <c:pt idx="91">
                  <c:v>65810</c:v>
                </c:pt>
                <c:pt idx="92">
                  <c:v>65065</c:v>
                </c:pt>
                <c:pt idx="93">
                  <c:v>64401</c:v>
                </c:pt>
                <c:pt idx="94">
                  <c:v>63857</c:v>
                </c:pt>
                <c:pt idx="95">
                  <c:v>63197</c:v>
                </c:pt>
                <c:pt idx="96">
                  <c:v>62763</c:v>
                </c:pt>
                <c:pt idx="97">
                  <c:v>62572</c:v>
                </c:pt>
                <c:pt idx="98">
                  <c:v>62029</c:v>
                </c:pt>
                <c:pt idx="99">
                  <c:v>62678</c:v>
                </c:pt>
                <c:pt idx="100">
                  <c:v>63000</c:v>
                </c:pt>
                <c:pt idx="101">
                  <c:v>62806</c:v>
                </c:pt>
                <c:pt idx="102">
                  <c:v>62585</c:v>
                </c:pt>
                <c:pt idx="103">
                  <c:v>62046</c:v>
                </c:pt>
                <c:pt idx="104">
                  <c:v>61749</c:v>
                </c:pt>
                <c:pt idx="105">
                  <c:v>61370</c:v>
                </c:pt>
                <c:pt idx="106">
                  <c:v>60694</c:v>
                </c:pt>
                <c:pt idx="107">
                  <c:v>60688</c:v>
                </c:pt>
                <c:pt idx="108">
                  <c:v>60749</c:v>
                </c:pt>
                <c:pt idx="109">
                  <c:v>61508</c:v>
                </c:pt>
                <c:pt idx="110">
                  <c:v>61698</c:v>
                </c:pt>
                <c:pt idx="111">
                  <c:v>61352</c:v>
                </c:pt>
                <c:pt idx="112">
                  <c:v>61069</c:v>
                </c:pt>
                <c:pt idx="113">
                  <c:v>60756</c:v>
                </c:pt>
                <c:pt idx="114">
                  <c:v>60123</c:v>
                </c:pt>
                <c:pt idx="115">
                  <c:v>59742</c:v>
                </c:pt>
                <c:pt idx="116">
                  <c:v>59674</c:v>
                </c:pt>
                <c:pt idx="117">
                  <c:v>59069</c:v>
                </c:pt>
                <c:pt idx="118">
                  <c:v>59723</c:v>
                </c:pt>
                <c:pt idx="119">
                  <c:v>60369</c:v>
                </c:pt>
                <c:pt idx="120">
                  <c:v>60259</c:v>
                </c:pt>
                <c:pt idx="121">
                  <c:v>60139</c:v>
                </c:pt>
                <c:pt idx="122">
                  <c:v>59608</c:v>
                </c:pt>
                <c:pt idx="123">
                  <c:v>58986</c:v>
                </c:pt>
                <c:pt idx="124">
                  <c:v>58643</c:v>
                </c:pt>
                <c:pt idx="125">
                  <c:v>58187</c:v>
                </c:pt>
                <c:pt idx="126">
                  <c:v>57718</c:v>
                </c:pt>
                <c:pt idx="127">
                  <c:v>57817</c:v>
                </c:pt>
                <c:pt idx="128">
                  <c:v>58102</c:v>
                </c:pt>
                <c:pt idx="129">
                  <c:v>58564</c:v>
                </c:pt>
                <c:pt idx="130">
                  <c:v>58610</c:v>
                </c:pt>
                <c:pt idx="131">
                  <c:v>58037</c:v>
                </c:pt>
                <c:pt idx="132">
                  <c:v>57727</c:v>
                </c:pt>
                <c:pt idx="133">
                  <c:v>57105</c:v>
                </c:pt>
                <c:pt idx="134">
                  <c:v>56380</c:v>
                </c:pt>
                <c:pt idx="135">
                  <c:v>56111</c:v>
                </c:pt>
                <c:pt idx="136">
                  <c:v>55459</c:v>
                </c:pt>
                <c:pt idx="137">
                  <c:v>55325</c:v>
                </c:pt>
                <c:pt idx="138">
                  <c:v>55315</c:v>
                </c:pt>
                <c:pt idx="139">
                  <c:v>54645</c:v>
                </c:pt>
                <c:pt idx="140">
                  <c:v>34420</c:v>
                </c:pt>
                <c:pt idx="141">
                  <c:v>30963</c:v>
                </c:pt>
                <c:pt idx="142">
                  <c:v>3771.5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</c:numCache>
            </c:numRef>
          </c:yVal>
          <c:smooth val="0"/>
        </c:ser>
        <c:ser>
          <c:idx val="2"/>
          <c:order val="4"/>
          <c:tx>
            <c:v>Лётный эксперимент</c:v>
          </c:tx>
          <c:spPr>
            <a:ln>
              <a:noFill/>
            </a:ln>
          </c:spPr>
          <c:marker>
            <c:symbol val="circle"/>
            <c:size val="17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Валидация!$A$3:$A$5</c:f>
              <c:numCache>
                <c:formatCode>General</c:formatCode>
                <c:ptCount val="3"/>
                <c:pt idx="0" formatCode="0.00E+00">
                  <c:v>0</c:v>
                </c:pt>
                <c:pt idx="1">
                  <c:v>0.36</c:v>
                </c:pt>
                <c:pt idx="2" formatCode="0.00E+00">
                  <c:v>0.5</c:v>
                </c:pt>
              </c:numCache>
            </c:numRef>
          </c:xVal>
          <c:yVal>
            <c:numRef>
              <c:f>Валидация!$B$3:$B$5</c:f>
              <c:numCache>
                <c:formatCode>0.00E+00</c:formatCode>
                <c:ptCount val="3"/>
                <c:pt idx="0">
                  <c:v>95000</c:v>
                </c:pt>
                <c:pt idx="1">
                  <c:v>64000</c:v>
                </c:pt>
                <c:pt idx="2">
                  <c:v>60000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645848"/>
        <c:axId val="176835680"/>
      </c:scatterChart>
      <c:valAx>
        <c:axId val="85645848"/>
        <c:scaling>
          <c:orientation val="minMax"/>
          <c:max val="0.9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Расстояние от лобовой точки вдоль оси симметрии, м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out"/>
        <c:tickLblPos val="nextTo"/>
        <c:crossAx val="176835680"/>
        <c:crosses val="autoZero"/>
        <c:crossBetween val="midCat"/>
        <c:majorUnit val="0.1"/>
      </c:valAx>
      <c:valAx>
        <c:axId val="176835680"/>
        <c:scaling>
          <c:orientation val="minMax"/>
          <c:max val="110000"/>
          <c:min val="5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Тепловой поток, кВт/м^2</a:t>
                </a:r>
              </a:p>
            </c:rich>
          </c:tx>
          <c:layout>
            <c:manualLayout>
              <c:xMode val="edge"/>
              <c:yMode val="edge"/>
              <c:x val="1.5607813333097673E-2"/>
              <c:y val="0.12051855946849149"/>
            </c:manualLayout>
          </c:layout>
          <c:overlay val="0"/>
        </c:title>
        <c:numFmt formatCode="#,##0" sourceLinked="0"/>
        <c:majorTickMark val="out"/>
        <c:minorTickMark val="out"/>
        <c:tickLblPos val="nextTo"/>
        <c:crossAx val="85645848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43527134865717543"/>
          <c:y val="5.7237249430781893E-2"/>
          <c:w val="0.51042687004191811"/>
          <c:h val="0.3570268991518375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010304402907149E-2"/>
          <c:y val="8.6456353150030987E-2"/>
          <c:w val="0.88094101074328468"/>
          <c:h val="0.76786925906106396"/>
        </c:manualLayout>
      </c:layout>
      <c:scatterChart>
        <c:scatterStyle val="lineMarker"/>
        <c:varyColors val="0"/>
        <c:ser>
          <c:idx val="0"/>
          <c:order val="0"/>
          <c:tx>
            <c:v>Эксперимент ONERA, R5Ch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Валидация!$A$17:$A$35</c:f>
              <c:numCache>
                <c:formatCode>General</c:formatCode>
                <c:ptCount val="19"/>
                <c:pt idx="0">
                  <c:v>-75</c:v>
                </c:pt>
                <c:pt idx="1">
                  <c:v>-59</c:v>
                </c:pt>
                <c:pt idx="2">
                  <c:v>-40</c:v>
                </c:pt>
                <c:pt idx="3">
                  <c:v>-34</c:v>
                </c:pt>
                <c:pt idx="4">
                  <c:v>-33</c:v>
                </c:pt>
                <c:pt idx="5">
                  <c:v>-32</c:v>
                </c:pt>
                <c:pt idx="6">
                  <c:v>-29.9</c:v>
                </c:pt>
                <c:pt idx="7">
                  <c:v>-26</c:v>
                </c:pt>
                <c:pt idx="8">
                  <c:v>-24.9</c:v>
                </c:pt>
                <c:pt idx="9">
                  <c:v>-24.7</c:v>
                </c:pt>
                <c:pt idx="10">
                  <c:v>-21</c:v>
                </c:pt>
                <c:pt idx="11">
                  <c:v>-21</c:v>
                </c:pt>
                <c:pt idx="12">
                  <c:v>-19</c:v>
                </c:pt>
                <c:pt idx="13">
                  <c:v>-22</c:v>
                </c:pt>
                <c:pt idx="14">
                  <c:v>-20</c:v>
                </c:pt>
                <c:pt idx="15">
                  <c:v>-17</c:v>
                </c:pt>
                <c:pt idx="16">
                  <c:v>15</c:v>
                </c:pt>
                <c:pt idx="17">
                  <c:v>34</c:v>
                </c:pt>
                <c:pt idx="18">
                  <c:v>75</c:v>
                </c:pt>
              </c:numCache>
            </c:numRef>
          </c:xVal>
          <c:yVal>
            <c:numRef>
              <c:f>Валидация!$B$17:$B$35</c:f>
              <c:numCache>
                <c:formatCode>General</c:formatCode>
                <c:ptCount val="19"/>
                <c:pt idx="0">
                  <c:v>0.5</c:v>
                </c:pt>
                <c:pt idx="1">
                  <c:v>0.9</c:v>
                </c:pt>
                <c:pt idx="2">
                  <c:v>1.4</c:v>
                </c:pt>
                <c:pt idx="3">
                  <c:v>2.1</c:v>
                </c:pt>
                <c:pt idx="4">
                  <c:v>2.2000000000000002</c:v>
                </c:pt>
                <c:pt idx="5">
                  <c:v>5.8</c:v>
                </c:pt>
                <c:pt idx="6">
                  <c:v>6.21</c:v>
                </c:pt>
                <c:pt idx="7">
                  <c:v>6.7</c:v>
                </c:pt>
                <c:pt idx="8">
                  <c:v>6.58</c:v>
                </c:pt>
                <c:pt idx="9">
                  <c:v>6.82</c:v>
                </c:pt>
                <c:pt idx="10">
                  <c:v>6.82</c:v>
                </c:pt>
                <c:pt idx="11">
                  <c:v>6.5</c:v>
                </c:pt>
                <c:pt idx="12">
                  <c:v>6.39</c:v>
                </c:pt>
                <c:pt idx="13">
                  <c:v>6.2</c:v>
                </c:pt>
                <c:pt idx="14">
                  <c:v>1.9</c:v>
                </c:pt>
                <c:pt idx="15">
                  <c:v>1.8</c:v>
                </c:pt>
                <c:pt idx="16">
                  <c:v>0.3</c:v>
                </c:pt>
                <c:pt idx="17">
                  <c:v>0.3</c:v>
                </c:pt>
                <c:pt idx="18">
                  <c:v>0.1</c:v>
                </c:pt>
              </c:numCache>
            </c:numRef>
          </c:yVal>
          <c:smooth val="0"/>
        </c:ser>
        <c:ser>
          <c:idx val="1"/>
          <c:order val="1"/>
          <c:tx>
            <c:v>msh1</c:v>
          </c:tx>
          <c:spPr>
            <a:ln w="19050">
              <a:noFill/>
            </a:ln>
          </c:spPr>
          <c:xVal>
            <c:numRef>
              <c:f>Данные!$BE:$BE</c:f>
              <c:numCache>
                <c:formatCode>General</c:formatCode>
                <c:ptCount val="1048576"/>
                <c:pt idx="1">
                  <c:v>-89.99092156207962</c:v>
                </c:pt>
                <c:pt idx="2">
                  <c:v>-87.44468870817407</c:v>
                </c:pt>
                <c:pt idx="3">
                  <c:v>-84.913352917338457</c:v>
                </c:pt>
                <c:pt idx="4">
                  <c:v>-82.38495951769228</c:v>
                </c:pt>
                <c:pt idx="5">
                  <c:v>-79.850151214638345</c:v>
                </c:pt>
                <c:pt idx="6">
                  <c:v>-77.322324609258359</c:v>
                </c:pt>
                <c:pt idx="7">
                  <c:v>-74.794313432136079</c:v>
                </c:pt>
                <c:pt idx="8">
                  <c:v>-72.271712243962511</c:v>
                </c:pt>
                <c:pt idx="9">
                  <c:v>-69.750606764510039</c:v>
                </c:pt>
                <c:pt idx="10">
                  <c:v>-67.231964063038916</c:v>
                </c:pt>
                <c:pt idx="11">
                  <c:v>-64.717607837459383</c:v>
                </c:pt>
                <c:pt idx="12">
                  <c:v>-62.20681391739172</c:v>
                </c:pt>
                <c:pt idx="13">
                  <c:v>-59.698741735914588</c:v>
                </c:pt>
                <c:pt idx="14">
                  <c:v>-57.163403601011261</c:v>
                </c:pt>
                <c:pt idx="15">
                  <c:v>-54.631319491595264</c:v>
                </c:pt>
                <c:pt idx="16">
                  <c:v>-52.104390431291542</c:v>
                </c:pt>
                <c:pt idx="17">
                  <c:v>-49.580563479174081</c:v>
                </c:pt>
                <c:pt idx="18">
                  <c:v>-47.06114119623517</c:v>
                </c:pt>
                <c:pt idx="19">
                  <c:v>-44.543984724120307</c:v>
                </c:pt>
                <c:pt idx="20">
                  <c:v>-42.030031508808591</c:v>
                </c:pt>
                <c:pt idx="21">
                  <c:v>-38.367967041530505</c:v>
                </c:pt>
                <c:pt idx="22">
                  <c:v>-34.714478461198688</c:v>
                </c:pt>
                <c:pt idx="23">
                  <c:v>-31.067038641288157</c:v>
                </c:pt>
                <c:pt idx="24">
                  <c:v>-27.424678317706906</c:v>
                </c:pt>
                <c:pt idx="25">
                  <c:v>-23.768937599759518</c:v>
                </c:pt>
                <c:pt idx="26">
                  <c:v>-20.11720905761857</c:v>
                </c:pt>
                <c:pt idx="27">
                  <c:v>-16.469786245022728</c:v>
                </c:pt>
                <c:pt idx="28">
                  <c:v>-12.820094882447247</c:v>
                </c:pt>
                <c:pt idx="29">
                  <c:v>-9.1682450136397602</c:v>
                </c:pt>
                <c:pt idx="30">
                  <c:v>-5.5190428525139907</c:v>
                </c:pt>
                <c:pt idx="31">
                  <c:v>-1.8685581743995401</c:v>
                </c:pt>
                <c:pt idx="32">
                  <c:v>1.7817197525466446</c:v>
                </c:pt>
                <c:pt idx="33">
                  <c:v>5.43242605627752</c:v>
                </c:pt>
                <c:pt idx="34">
                  <c:v>9.0812083749632944</c:v>
                </c:pt>
                <c:pt idx="35">
                  <c:v>12.732712009391854</c:v>
                </c:pt>
                <c:pt idx="36">
                  <c:v>16.383180055851494</c:v>
                </c:pt>
                <c:pt idx="37">
                  <c:v>20.030289523094218</c:v>
                </c:pt>
                <c:pt idx="38">
                  <c:v>23.682107693835452</c:v>
                </c:pt>
                <c:pt idx="39">
                  <c:v>27.339188977793569</c:v>
                </c:pt>
                <c:pt idx="40">
                  <c:v>30.630770032619278</c:v>
                </c:pt>
                <c:pt idx="41">
                  <c:v>33.923668794141605</c:v>
                </c:pt>
                <c:pt idx="42">
                  <c:v>37.217891689899517</c:v>
                </c:pt>
                <c:pt idx="43">
                  <c:v>40.513015724686134</c:v>
                </c:pt>
                <c:pt idx="44">
                  <c:v>43.809023666879789</c:v>
                </c:pt>
                <c:pt idx="45">
                  <c:v>47.107420093197021</c:v>
                </c:pt>
                <c:pt idx="46">
                  <c:v>50.409456621409781</c:v>
                </c:pt>
                <c:pt idx="47">
                  <c:v>53.713624177432315</c:v>
                </c:pt>
                <c:pt idx="48">
                  <c:v>57.009183001210289</c:v>
                </c:pt>
                <c:pt idx="49">
                  <c:v>60.293164189285875</c:v>
                </c:pt>
                <c:pt idx="50">
                  <c:v>63.579188219776903</c:v>
                </c:pt>
                <c:pt idx="51">
                  <c:v>66.86639872079202</c:v>
                </c:pt>
                <c:pt idx="52">
                  <c:v>70.162368386445991</c:v>
                </c:pt>
                <c:pt idx="53">
                  <c:v>73.470968887305077</c:v>
                </c:pt>
                <c:pt idx="54">
                  <c:v>76.800684755131869</c:v>
                </c:pt>
                <c:pt idx="55">
                  <c:v>80.034827484113165</c:v>
                </c:pt>
                <c:pt idx="56">
                  <c:v>83.269218857233341</c:v>
                </c:pt>
                <c:pt idx="57">
                  <c:v>86.493810781933504</c:v>
                </c:pt>
                <c:pt idx="58">
                  <c:v>89.99092156207962</c:v>
                </c:pt>
              </c:numCache>
            </c:numRef>
          </c:xVal>
          <c:yVal>
            <c:numRef>
              <c:f>Данные!$BC:$BC</c:f>
              <c:numCache>
                <c:formatCode>General</c:formatCode>
                <c:ptCount val="1048576"/>
                <c:pt idx="1">
                  <c:v>0.27419736842105263</c:v>
                </c:pt>
                <c:pt idx="2">
                  <c:v>0.29390789473684209</c:v>
                </c:pt>
                <c:pt idx="3">
                  <c:v>0.32993421052631577</c:v>
                </c:pt>
                <c:pt idx="4">
                  <c:v>0.36965789473684213</c:v>
                </c:pt>
                <c:pt idx="5">
                  <c:v>0.41190789473684214</c:v>
                </c:pt>
                <c:pt idx="6">
                  <c:v>0.4560657894736842</c:v>
                </c:pt>
                <c:pt idx="7">
                  <c:v>0.50571052631578939</c:v>
                </c:pt>
                <c:pt idx="8">
                  <c:v>0.56207894736842101</c:v>
                </c:pt>
                <c:pt idx="9">
                  <c:v>0.62439473684210534</c:v>
                </c:pt>
                <c:pt idx="10">
                  <c:v>0.69148684210526312</c:v>
                </c:pt>
                <c:pt idx="11">
                  <c:v>0.76560526315789479</c:v>
                </c:pt>
                <c:pt idx="12">
                  <c:v>0.84876315789473677</c:v>
                </c:pt>
                <c:pt idx="13">
                  <c:v>0.95036842105263153</c:v>
                </c:pt>
                <c:pt idx="14">
                  <c:v>1.0554736842105263</c:v>
                </c:pt>
                <c:pt idx="15">
                  <c:v>1.1637763157894738</c:v>
                </c:pt>
                <c:pt idx="16">
                  <c:v>1.2928684210526316</c:v>
                </c:pt>
                <c:pt idx="17">
                  <c:v>1.4461842105263156</c:v>
                </c:pt>
                <c:pt idx="18">
                  <c:v>1.6422368421052631</c:v>
                </c:pt>
                <c:pt idx="19">
                  <c:v>1.8957894736842105</c:v>
                </c:pt>
                <c:pt idx="20">
                  <c:v>2.2921052631578949</c:v>
                </c:pt>
                <c:pt idx="21">
                  <c:v>2.9034210526315789</c:v>
                </c:pt>
                <c:pt idx="22">
                  <c:v>3.6101315789473682</c:v>
                </c:pt>
                <c:pt idx="23">
                  <c:v>4.3396052631578943</c:v>
                </c:pt>
                <c:pt idx="24">
                  <c:v>4.7592105263157896</c:v>
                </c:pt>
                <c:pt idx="25">
                  <c:v>4.4665789473684212</c:v>
                </c:pt>
                <c:pt idx="26">
                  <c:v>3.6613157894736843</c:v>
                </c:pt>
                <c:pt idx="27">
                  <c:v>2.7396052631578947</c:v>
                </c:pt>
                <c:pt idx="28">
                  <c:v>1.9676315789473686</c:v>
                </c:pt>
                <c:pt idx="29">
                  <c:v>1.4369736842105263</c:v>
                </c:pt>
                <c:pt idx="30">
                  <c:v>1.0763947368421052</c:v>
                </c:pt>
                <c:pt idx="31">
                  <c:v>0.81118421052631584</c:v>
                </c:pt>
                <c:pt idx="32">
                  <c:v>0.64530263157894741</c:v>
                </c:pt>
                <c:pt idx="33">
                  <c:v>0.52898684210526314</c:v>
                </c:pt>
                <c:pt idx="34">
                  <c:v>0.42448684210526316</c:v>
                </c:pt>
                <c:pt idx="35">
                  <c:v>0.39176315789473687</c:v>
                </c:pt>
                <c:pt idx="36">
                  <c:v>0.38278947368421057</c:v>
                </c:pt>
                <c:pt idx="37">
                  <c:v>0.3493421052631579</c:v>
                </c:pt>
                <c:pt idx="38">
                  <c:v>0.33188157894736842</c:v>
                </c:pt>
                <c:pt idx="39">
                  <c:v>0.34746052631578944</c:v>
                </c:pt>
                <c:pt idx="40">
                  <c:v>0.37198684210526312</c:v>
                </c:pt>
                <c:pt idx="41">
                  <c:v>0.37926315789473686</c:v>
                </c:pt>
                <c:pt idx="42">
                  <c:v>0.37639473684210528</c:v>
                </c:pt>
                <c:pt idx="43">
                  <c:v>0.37806578947368419</c:v>
                </c:pt>
                <c:pt idx="44">
                  <c:v>0.37885526315789475</c:v>
                </c:pt>
                <c:pt idx="45">
                  <c:v>0.36418421052631578</c:v>
                </c:pt>
                <c:pt idx="46">
                  <c:v>0.33411842105263156</c:v>
                </c:pt>
                <c:pt idx="47">
                  <c:v>0.30214473684210524</c:v>
                </c:pt>
                <c:pt idx="48">
                  <c:v>0.27374999999999999</c:v>
                </c:pt>
                <c:pt idx="49">
                  <c:v>0.24839473684210525</c:v>
                </c:pt>
                <c:pt idx="50">
                  <c:v>0.22643421052631579</c:v>
                </c:pt>
                <c:pt idx="51">
                  <c:v>0.20634210526315788</c:v>
                </c:pt>
                <c:pt idx="52">
                  <c:v>0.1866184210526316</c:v>
                </c:pt>
                <c:pt idx="53">
                  <c:v>0.16719736842105262</c:v>
                </c:pt>
                <c:pt idx="54">
                  <c:v>0.14832894736842106</c:v>
                </c:pt>
                <c:pt idx="55">
                  <c:v>0.1304065789473684</c:v>
                </c:pt>
                <c:pt idx="56">
                  <c:v>0.11484473684210526</c:v>
                </c:pt>
                <c:pt idx="57">
                  <c:v>0.10147763157894737</c:v>
                </c:pt>
                <c:pt idx="58">
                  <c:v>9.4443421052631579E-2</c:v>
                </c:pt>
              </c:numCache>
            </c:numRef>
          </c:yVal>
          <c:smooth val="0"/>
        </c:ser>
        <c:ser>
          <c:idx val="2"/>
          <c:order val="2"/>
          <c:tx>
            <c:v>msh3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Данные!$BO:$BO</c:f>
              <c:numCache>
                <c:formatCode>General</c:formatCode>
                <c:ptCount val="1048576"/>
                <c:pt idx="1">
                  <c:v>-89.99092156207962</c:v>
                </c:pt>
                <c:pt idx="2">
                  <c:v>-88.558634261279408</c:v>
                </c:pt>
                <c:pt idx="3">
                  <c:v>-87.945150697329311</c:v>
                </c:pt>
                <c:pt idx="4">
                  <c:v>-87.493510619010308</c:v>
                </c:pt>
                <c:pt idx="5">
                  <c:v>-86.541085592152072</c:v>
                </c:pt>
                <c:pt idx="6">
                  <c:v>-85.731555243777137</c:v>
                </c:pt>
                <c:pt idx="7">
                  <c:v>-85.052803117124881</c:v>
                </c:pt>
                <c:pt idx="8">
                  <c:v>-84.202453304127303</c:v>
                </c:pt>
                <c:pt idx="9">
                  <c:v>-83.35541625411085</c:v>
                </c:pt>
                <c:pt idx="10">
                  <c:v>-82.604506444309152</c:v>
                </c:pt>
                <c:pt idx="11">
                  <c:v>-81.816395558290651</c:v>
                </c:pt>
                <c:pt idx="12">
                  <c:v>-80.950415903076106</c:v>
                </c:pt>
                <c:pt idx="13">
                  <c:v>-80.164046925499818</c:v>
                </c:pt>
                <c:pt idx="14">
                  <c:v>-79.412144671044118</c:v>
                </c:pt>
                <c:pt idx="15">
                  <c:v>-78.53895642407609</c:v>
                </c:pt>
                <c:pt idx="16">
                  <c:v>-77.727017170767979</c:v>
                </c:pt>
                <c:pt idx="17">
                  <c:v>-76.964866857761393</c:v>
                </c:pt>
                <c:pt idx="18">
                  <c:v>-76.124201219537426</c:v>
                </c:pt>
                <c:pt idx="19">
                  <c:v>-75.294040641873011</c:v>
                </c:pt>
                <c:pt idx="20">
                  <c:v>-74.510083836291727</c:v>
                </c:pt>
                <c:pt idx="21">
                  <c:v>-73.711908842467253</c:v>
                </c:pt>
                <c:pt idx="22">
                  <c:v>-72.867235642088218</c:v>
                </c:pt>
                <c:pt idx="23">
                  <c:v>-72.061177875225539</c:v>
                </c:pt>
                <c:pt idx="24">
                  <c:v>-71.288738155168872</c:v>
                </c:pt>
                <c:pt idx="25">
                  <c:v>-70.442922575195936</c:v>
                </c:pt>
                <c:pt idx="26">
                  <c:v>-69.622668060512737</c:v>
                </c:pt>
                <c:pt idx="27">
                  <c:v>-68.830907881996765</c:v>
                </c:pt>
                <c:pt idx="28">
                  <c:v>-68.024305982771907</c:v>
                </c:pt>
                <c:pt idx="29">
                  <c:v>-67.189429420859668</c:v>
                </c:pt>
                <c:pt idx="30">
                  <c:v>-66.382539083926702</c:v>
                </c:pt>
                <c:pt idx="31">
                  <c:v>-65.600850408110389</c:v>
                </c:pt>
                <c:pt idx="32">
                  <c:v>-64.761250199224108</c:v>
                </c:pt>
                <c:pt idx="33">
                  <c:v>-63.942094323296622</c:v>
                </c:pt>
                <c:pt idx="34">
                  <c:v>-63.144642990211217</c:v>
                </c:pt>
                <c:pt idx="35">
                  <c:v>-62.339212454730706</c:v>
                </c:pt>
                <c:pt idx="36">
                  <c:v>-61.508254049725657</c:v>
                </c:pt>
                <c:pt idx="37">
                  <c:v>-60.697474449810777</c:v>
                </c:pt>
                <c:pt idx="38">
                  <c:v>-59.906649361640731</c:v>
                </c:pt>
                <c:pt idx="39">
                  <c:v>-59.079828218712485</c:v>
                </c:pt>
                <c:pt idx="40">
                  <c:v>-58.257493523271137</c:v>
                </c:pt>
                <c:pt idx="41">
                  <c:v>-57.455148198465565</c:v>
                </c:pt>
                <c:pt idx="42">
                  <c:v>-56.655705675635311</c:v>
                </c:pt>
                <c:pt idx="43">
                  <c:v>-55.824392103422561</c:v>
                </c:pt>
                <c:pt idx="44">
                  <c:v>-55.010481916741725</c:v>
                </c:pt>
                <c:pt idx="45">
                  <c:v>-54.212771116483175</c:v>
                </c:pt>
                <c:pt idx="46">
                  <c:v>-53.396537645640436</c:v>
                </c:pt>
                <c:pt idx="47">
                  <c:v>-52.573276520193986</c:v>
                </c:pt>
                <c:pt idx="48">
                  <c:v>-51.764038400257952</c:v>
                </c:pt>
                <c:pt idx="49">
                  <c:v>-50.970195207332466</c:v>
                </c:pt>
                <c:pt idx="50">
                  <c:v>-50.14162173520868</c:v>
                </c:pt>
                <c:pt idx="51">
                  <c:v>-49.323866251551365</c:v>
                </c:pt>
                <c:pt idx="52">
                  <c:v>-48.519476164826443</c:v>
                </c:pt>
                <c:pt idx="53">
                  <c:v>-47.713825987972896</c:v>
                </c:pt>
                <c:pt idx="54">
                  <c:v>-46.888999746287325</c:v>
                </c:pt>
                <c:pt idx="55">
                  <c:v>-46.075638855918072</c:v>
                </c:pt>
                <c:pt idx="56">
                  <c:v>-45.275115043620794</c:v>
                </c:pt>
                <c:pt idx="57">
                  <c:v>-44.457630272237829</c:v>
                </c:pt>
                <c:pt idx="58">
                  <c:v>-43.637581606238733</c:v>
                </c:pt>
                <c:pt idx="59">
                  <c:v>-42.828578622758549</c:v>
                </c:pt>
                <c:pt idx="60">
                  <c:v>-42.030031508808591</c:v>
                </c:pt>
                <c:pt idx="61">
                  <c:v>-40.838801471021775</c:v>
                </c:pt>
                <c:pt idx="62">
                  <c:v>-39.667682513452618</c:v>
                </c:pt>
                <c:pt idx="63">
                  <c:v>-38.493214946429838</c:v>
                </c:pt>
                <c:pt idx="64">
                  <c:v>-37.312378887146465</c:v>
                </c:pt>
                <c:pt idx="65">
                  <c:v>-36.15070018818443</c:v>
                </c:pt>
                <c:pt idx="66">
                  <c:v>-34.963155187364144</c:v>
                </c:pt>
                <c:pt idx="67">
                  <c:v>-33.790860558321661</c:v>
                </c:pt>
                <c:pt idx="68">
                  <c:v>-32.616551525847456</c:v>
                </c:pt>
                <c:pt idx="69">
                  <c:v>-31.437305641839224</c:v>
                </c:pt>
                <c:pt idx="70">
                  <c:v>-30.271889832283868</c:v>
                </c:pt>
                <c:pt idx="71">
                  <c:v>-29.087369124766454</c:v>
                </c:pt>
                <c:pt idx="72">
                  <c:v>-27.9147018601676</c:v>
                </c:pt>
                <c:pt idx="73">
                  <c:v>-26.739382473233761</c:v>
                </c:pt>
                <c:pt idx="74">
                  <c:v>-25.56100690774543</c:v>
                </c:pt>
                <c:pt idx="75">
                  <c:v>-24.393328331037722</c:v>
                </c:pt>
                <c:pt idx="76">
                  <c:v>-23.210630751729077</c:v>
                </c:pt>
                <c:pt idx="77">
                  <c:v>-22.038314602533724</c:v>
                </c:pt>
                <c:pt idx="78">
                  <c:v>-20.861070737583013</c:v>
                </c:pt>
                <c:pt idx="79">
                  <c:v>-19.685370895241807</c:v>
                </c:pt>
                <c:pt idx="80">
                  <c:v>-18.512956182352887</c:v>
                </c:pt>
                <c:pt idx="81">
                  <c:v>-17.33351853888345</c:v>
                </c:pt>
                <c:pt idx="82">
                  <c:v>-16.162358734721774</c:v>
                </c:pt>
                <c:pt idx="83">
                  <c:v>-14.98401286444453</c:v>
                </c:pt>
                <c:pt idx="84">
                  <c:v>-13.809170438673517</c:v>
                </c:pt>
                <c:pt idx="85">
                  <c:v>-12.633616619853802</c:v>
                </c:pt>
                <c:pt idx="86">
                  <c:v>-11.457600704705721</c:v>
                </c:pt>
                <c:pt idx="87">
                  <c:v>-10.283547476028774</c:v>
                </c:pt>
                <c:pt idx="88">
                  <c:v>-9.1065918687027487</c:v>
                </c:pt>
                <c:pt idx="89">
                  <c:v>-7.9327773136626965</c:v>
                </c:pt>
                <c:pt idx="90">
                  <c:v>-6.755815187892332</c:v>
                </c:pt>
                <c:pt idx="91">
                  <c:v>-5.5809916834567952</c:v>
                </c:pt>
                <c:pt idx="92">
                  <c:v>-4.4050706668441588</c:v>
                </c:pt>
                <c:pt idx="93">
                  <c:v>-3.2295720649163844</c:v>
                </c:pt>
                <c:pt idx="94">
                  <c:v>-2.054143379136959</c:v>
                </c:pt>
                <c:pt idx="95">
                  <c:v>-0.87850496604439621</c:v>
                </c:pt>
                <c:pt idx="96">
                  <c:v>0.29697836754081552</c:v>
                </c:pt>
                <c:pt idx="97">
                  <c:v>1.472371854946154</c:v>
                </c:pt>
                <c:pt idx="98">
                  <c:v>2.6483139899727717</c:v>
                </c:pt>
                <c:pt idx="99">
                  <c:v>3.8230772570739022</c:v>
                </c:pt>
                <c:pt idx="100">
                  <c:v>4.9994529277840343</c:v>
                </c:pt>
                <c:pt idx="101">
                  <c:v>6.1738403334885366</c:v>
                </c:pt>
                <c:pt idx="102">
                  <c:v>7.3504051486643371</c:v>
                </c:pt>
                <c:pt idx="103">
                  <c:v>8.5253892397026725</c:v>
                </c:pt>
                <c:pt idx="104">
                  <c:v>9.7003653299586965</c:v>
                </c:pt>
                <c:pt idx="105">
                  <c:v>10.87728868678845</c:v>
                </c:pt>
                <c:pt idx="106">
                  <c:v>12.050822744813873</c:v>
                </c:pt>
                <c:pt idx="107">
                  <c:v>13.229512733191246</c:v>
                </c:pt>
                <c:pt idx="108">
                  <c:v>14.401363683633917</c:v>
                </c:pt>
                <c:pt idx="109">
                  <c:v>15.579403993186093</c:v>
                </c:pt>
                <c:pt idx="110">
                  <c:v>16.753020864776655</c:v>
                </c:pt>
                <c:pt idx="111">
                  <c:v>17.92790057959623</c:v>
                </c:pt>
                <c:pt idx="112">
                  <c:v>19.10608251761705</c:v>
                </c:pt>
                <c:pt idx="113">
                  <c:v>20.2782141772154</c:v>
                </c:pt>
                <c:pt idx="114">
                  <c:v>21.458507294128843</c:v>
                </c:pt>
                <c:pt idx="115">
                  <c:v>22.629041725132193</c:v>
                </c:pt>
                <c:pt idx="116">
                  <c:v>23.805720877057002</c:v>
                </c:pt>
                <c:pt idx="117">
                  <c:v>24.98210198581252</c:v>
                </c:pt>
                <c:pt idx="118">
                  <c:v>26.154690614413688</c:v>
                </c:pt>
                <c:pt idx="119">
                  <c:v>27.339188977793569</c:v>
                </c:pt>
                <c:pt idx="120">
                  <c:v>28.391488186203745</c:v>
                </c:pt>
                <c:pt idx="121">
                  <c:v>29.454342679455642</c:v>
                </c:pt>
                <c:pt idx="122">
                  <c:v>30.52097175512279</c:v>
                </c:pt>
                <c:pt idx="123">
                  <c:v>31.575061632870369</c:v>
                </c:pt>
                <c:pt idx="124">
                  <c:v>32.641211778610391</c:v>
                </c:pt>
                <c:pt idx="125">
                  <c:v>33.703010027785879</c:v>
                </c:pt>
                <c:pt idx="126">
                  <c:v>34.758923397314447</c:v>
                </c:pt>
                <c:pt idx="127">
                  <c:v>35.829405457077392</c:v>
                </c:pt>
                <c:pt idx="128">
                  <c:v>36.884979117993943</c:v>
                </c:pt>
                <c:pt idx="129">
                  <c:v>37.94445938842086</c:v>
                </c:pt>
                <c:pt idx="130">
                  <c:v>39.018524876963689</c:v>
                </c:pt>
                <c:pt idx="131">
                  <c:v>40.067041394169244</c:v>
                </c:pt>
                <c:pt idx="132">
                  <c:v>41.130055856261301</c:v>
                </c:pt>
                <c:pt idx="133">
                  <c:v>42.201884731303061</c:v>
                </c:pt>
                <c:pt idx="134">
                  <c:v>43.249924914141026</c:v>
                </c:pt>
                <c:pt idx="135">
                  <c:v>44.316324788530025</c:v>
                </c:pt>
                <c:pt idx="136">
                  <c:v>45.382077980085512</c:v>
                </c:pt>
                <c:pt idx="137">
                  <c:v>46.432976951752785</c:v>
                </c:pt>
                <c:pt idx="138">
                  <c:v>47.504551264005237</c:v>
                </c:pt>
                <c:pt idx="139">
                  <c:v>48.562745353719812</c:v>
                </c:pt>
                <c:pt idx="140">
                  <c:v>49.617028903365622</c:v>
                </c:pt>
                <c:pt idx="141">
                  <c:v>50.694640716187891</c:v>
                </c:pt>
                <c:pt idx="142">
                  <c:v>51.743213167758078</c:v>
                </c:pt>
                <c:pt idx="143">
                  <c:v>52.801315248216206</c:v>
                </c:pt>
                <c:pt idx="144">
                  <c:v>53.885824155012692</c:v>
                </c:pt>
                <c:pt idx="145">
                  <c:v>54.923145263023926</c:v>
                </c:pt>
                <c:pt idx="146">
                  <c:v>55.987941090686974</c:v>
                </c:pt>
                <c:pt idx="147">
                  <c:v>57.063153154048848</c:v>
                </c:pt>
                <c:pt idx="148">
                  <c:v>58.1039860363299</c:v>
                </c:pt>
                <c:pt idx="149">
                  <c:v>59.177540855145629</c:v>
                </c:pt>
                <c:pt idx="150">
                  <c:v>60.239730118710717</c:v>
                </c:pt>
                <c:pt idx="151">
                  <c:v>61.286818856595623</c:v>
                </c:pt>
                <c:pt idx="152">
                  <c:v>62.370086560856777</c:v>
                </c:pt>
                <c:pt idx="153">
                  <c:v>63.415461922311728</c:v>
                </c:pt>
                <c:pt idx="154">
                  <c:v>64.470510279795747</c:v>
                </c:pt>
                <c:pt idx="155">
                  <c:v>65.566193147579469</c:v>
                </c:pt>
                <c:pt idx="156">
                  <c:v>66.590811638005505</c:v>
                </c:pt>
                <c:pt idx="157">
                  <c:v>67.65964455294538</c:v>
                </c:pt>
                <c:pt idx="158">
                  <c:v>68.733919654383385</c:v>
                </c:pt>
                <c:pt idx="159">
                  <c:v>69.76717144981329</c:v>
                </c:pt>
                <c:pt idx="160">
                  <c:v>70.855868185748164</c:v>
                </c:pt>
                <c:pt idx="161">
                  <c:v>71.899067630988142</c:v>
                </c:pt>
                <c:pt idx="162">
                  <c:v>72.950116852713819</c:v>
                </c:pt>
                <c:pt idx="163">
                  <c:v>74.060392596870727</c:v>
                </c:pt>
                <c:pt idx="164">
                  <c:v>75.064359510185042</c:v>
                </c:pt>
                <c:pt idx="165">
                  <c:v>76.139147815978106</c:v>
                </c:pt>
                <c:pt idx="166">
                  <c:v>77.208551753879505</c:v>
                </c:pt>
                <c:pt idx="167">
                  <c:v>78.232834347481074</c:v>
                </c:pt>
                <c:pt idx="168">
                  <c:v>79.357678449615435</c:v>
                </c:pt>
                <c:pt idx="169">
                  <c:v>80.350398939282783</c:v>
                </c:pt>
                <c:pt idx="170">
                  <c:v>81.413316100959022</c:v>
                </c:pt>
                <c:pt idx="171">
                  <c:v>82.504918036795829</c:v>
                </c:pt>
                <c:pt idx="172">
                  <c:v>83.486844212471581</c:v>
                </c:pt>
                <c:pt idx="173">
                  <c:v>84.64532712909056</c:v>
                </c:pt>
                <c:pt idx="174">
                  <c:v>85.570689883413607</c:v>
                </c:pt>
                <c:pt idx="175">
                  <c:v>86.613236688218294</c:v>
                </c:pt>
                <c:pt idx="176">
                  <c:v>87.663630741123498</c:v>
                </c:pt>
                <c:pt idx="177">
                  <c:v>88.345335021635634</c:v>
                </c:pt>
                <c:pt idx="178">
                  <c:v>89.99092156207962</c:v>
                </c:pt>
              </c:numCache>
            </c:numRef>
          </c:xVal>
          <c:yVal>
            <c:numRef>
              <c:f>Данные!$BM:$BM</c:f>
              <c:numCache>
                <c:formatCode>General</c:formatCode>
                <c:ptCount val="1048576"/>
                <c:pt idx="1">
                  <c:v>0.21647368421052632</c:v>
                </c:pt>
                <c:pt idx="2">
                  <c:v>0.21898684210526317</c:v>
                </c:pt>
                <c:pt idx="3">
                  <c:v>0.22464473684210526</c:v>
                </c:pt>
                <c:pt idx="4">
                  <c:v>0.23352631578947367</c:v>
                </c:pt>
                <c:pt idx="5">
                  <c:v>0.24282894736842106</c:v>
                </c:pt>
                <c:pt idx="6">
                  <c:v>0.25035526315789475</c:v>
                </c:pt>
                <c:pt idx="7">
                  <c:v>0.26019736842105262</c:v>
                </c:pt>
                <c:pt idx="8">
                  <c:v>0.27047368421052631</c:v>
                </c:pt>
                <c:pt idx="9">
                  <c:v>0.27839473684210531</c:v>
                </c:pt>
                <c:pt idx="10">
                  <c:v>0.2871315789473684</c:v>
                </c:pt>
                <c:pt idx="11">
                  <c:v>0.2973157894736842</c:v>
                </c:pt>
                <c:pt idx="12">
                  <c:v>0.30510526315789471</c:v>
                </c:pt>
                <c:pt idx="13">
                  <c:v>0.3121184210526316</c:v>
                </c:pt>
                <c:pt idx="14">
                  <c:v>0.3225921052631579</c:v>
                </c:pt>
                <c:pt idx="15">
                  <c:v>0.33157894736842103</c:v>
                </c:pt>
                <c:pt idx="16">
                  <c:v>0.33842105263157896</c:v>
                </c:pt>
                <c:pt idx="17">
                  <c:v>0.34968421052631576</c:v>
                </c:pt>
                <c:pt idx="18">
                  <c:v>0.36147368421052634</c:v>
                </c:pt>
                <c:pt idx="19">
                  <c:v>0.37057894736842101</c:v>
                </c:pt>
                <c:pt idx="20">
                  <c:v>0.38168421052631579</c:v>
                </c:pt>
                <c:pt idx="21">
                  <c:v>0.39599999999999996</c:v>
                </c:pt>
                <c:pt idx="22">
                  <c:v>0.40778947368421053</c:v>
                </c:pt>
                <c:pt idx="23">
                  <c:v>0.41694736842105262</c:v>
                </c:pt>
                <c:pt idx="24">
                  <c:v>0.43160526315789471</c:v>
                </c:pt>
                <c:pt idx="25">
                  <c:v>0.4448552631578947</c:v>
                </c:pt>
                <c:pt idx="26">
                  <c:v>0.4531842105263158</c:v>
                </c:pt>
                <c:pt idx="27">
                  <c:v>0.46534210526315795</c:v>
                </c:pt>
                <c:pt idx="28">
                  <c:v>0.47951315789473686</c:v>
                </c:pt>
                <c:pt idx="29">
                  <c:v>0.48872368421052631</c:v>
                </c:pt>
                <c:pt idx="30">
                  <c:v>0.49518421052631578</c:v>
                </c:pt>
                <c:pt idx="31">
                  <c:v>0.50975000000000004</c:v>
                </c:pt>
                <c:pt idx="32">
                  <c:v>0.52289473684210519</c:v>
                </c:pt>
                <c:pt idx="33">
                  <c:v>0.53017105263157893</c:v>
                </c:pt>
                <c:pt idx="34">
                  <c:v>0.54373684210526319</c:v>
                </c:pt>
                <c:pt idx="35">
                  <c:v>0.56397368421052629</c:v>
                </c:pt>
                <c:pt idx="36">
                  <c:v>0.57993421052631577</c:v>
                </c:pt>
                <c:pt idx="37">
                  <c:v>0.59165789473684216</c:v>
                </c:pt>
                <c:pt idx="38">
                  <c:v>0.61748684210526317</c:v>
                </c:pt>
                <c:pt idx="39">
                  <c:v>0.6477763157894737</c:v>
                </c:pt>
                <c:pt idx="40">
                  <c:v>0.66913157894736841</c:v>
                </c:pt>
                <c:pt idx="41">
                  <c:v>0.69347368421052624</c:v>
                </c:pt>
                <c:pt idx="42">
                  <c:v>0.7340526315789474</c:v>
                </c:pt>
                <c:pt idx="43">
                  <c:v>0.77250000000000008</c:v>
                </c:pt>
                <c:pt idx="44">
                  <c:v>0.8000263157894737</c:v>
                </c:pt>
                <c:pt idx="45">
                  <c:v>0.84507894736842104</c:v>
                </c:pt>
                <c:pt idx="46">
                  <c:v>0.90334210526315784</c:v>
                </c:pt>
                <c:pt idx="47">
                  <c:v>0.95303947368421049</c:v>
                </c:pt>
                <c:pt idx="48">
                  <c:v>0.99807894736842095</c:v>
                </c:pt>
                <c:pt idx="49">
                  <c:v>1.0766973684210526</c:v>
                </c:pt>
                <c:pt idx="50">
                  <c:v>1.1653026315789474</c:v>
                </c:pt>
                <c:pt idx="51">
                  <c:v>1.2348157894736842</c:v>
                </c:pt>
                <c:pt idx="52">
                  <c:v>1.3240789473684209</c:v>
                </c:pt>
                <c:pt idx="53">
                  <c:v>1.4557894736842107</c:v>
                </c:pt>
                <c:pt idx="54">
                  <c:v>1.5913157894736842</c:v>
                </c:pt>
                <c:pt idx="55">
                  <c:v>1.7089473684210525</c:v>
                </c:pt>
                <c:pt idx="56">
                  <c:v>1.8835526315789475</c:v>
                </c:pt>
                <c:pt idx="57">
                  <c:v>2.1105263157894738</c:v>
                </c:pt>
                <c:pt idx="58">
                  <c:v>2.3272368421052634</c:v>
                </c:pt>
                <c:pt idx="59">
                  <c:v>2.535657894736842</c:v>
                </c:pt>
                <c:pt idx="60">
                  <c:v>2.9007894736842106</c:v>
                </c:pt>
                <c:pt idx="61">
                  <c:v>3.383289473684211</c:v>
                </c:pt>
                <c:pt idx="62">
                  <c:v>3.9364473684210526</c:v>
                </c:pt>
                <c:pt idx="63">
                  <c:v>4.6547368421052626</c:v>
                </c:pt>
                <c:pt idx="64">
                  <c:v>5.3707894736842103</c:v>
                </c:pt>
                <c:pt idx="65">
                  <c:v>6.1043421052631581</c:v>
                </c:pt>
                <c:pt idx="66">
                  <c:v>6.7940789473684209</c:v>
                </c:pt>
                <c:pt idx="67">
                  <c:v>7.2415789473684216</c:v>
                </c:pt>
                <c:pt idx="68">
                  <c:v>7.3843421052631584</c:v>
                </c:pt>
                <c:pt idx="69">
                  <c:v>7.0930263157894737</c:v>
                </c:pt>
                <c:pt idx="70">
                  <c:v>6.4850000000000003</c:v>
                </c:pt>
                <c:pt idx="71">
                  <c:v>5.7157894736842101</c:v>
                </c:pt>
                <c:pt idx="72">
                  <c:v>4.7994736842105263</c:v>
                </c:pt>
                <c:pt idx="73">
                  <c:v>3.9198684210526316</c:v>
                </c:pt>
                <c:pt idx="74">
                  <c:v>3.2332894736842106</c:v>
                </c:pt>
                <c:pt idx="75">
                  <c:v>2.6367105263157895</c:v>
                </c:pt>
                <c:pt idx="76">
                  <c:v>2.1760526315789472</c:v>
                </c:pt>
                <c:pt idx="77">
                  <c:v>1.8590789473684213</c:v>
                </c:pt>
                <c:pt idx="78">
                  <c:v>1.5811842105263159</c:v>
                </c:pt>
                <c:pt idx="79">
                  <c:v>1.3846052631578947</c:v>
                </c:pt>
                <c:pt idx="80">
                  <c:v>1.219157894736842</c:v>
                </c:pt>
                <c:pt idx="81">
                  <c:v>1.094671052631579</c:v>
                </c:pt>
                <c:pt idx="82">
                  <c:v>0.99885526315789475</c:v>
                </c:pt>
                <c:pt idx="83">
                  <c:v>0.91278947368421059</c:v>
                </c:pt>
                <c:pt idx="84">
                  <c:v>0.85093421052631579</c:v>
                </c:pt>
                <c:pt idx="85">
                  <c:v>0.79189473684210532</c:v>
                </c:pt>
                <c:pt idx="86">
                  <c:v>0.74669736842105261</c:v>
                </c:pt>
                <c:pt idx="87">
                  <c:v>0.70396052631578943</c:v>
                </c:pt>
                <c:pt idx="88">
                  <c:v>0.66780263157894737</c:v>
                </c:pt>
                <c:pt idx="89">
                  <c:v>0.6353026315789474</c:v>
                </c:pt>
                <c:pt idx="90">
                  <c:v>0.60353947368421057</c:v>
                </c:pt>
                <c:pt idx="91">
                  <c:v>0.57818421052631586</c:v>
                </c:pt>
                <c:pt idx="92">
                  <c:v>0.55113157894736842</c:v>
                </c:pt>
                <c:pt idx="93">
                  <c:v>0.53257894736842104</c:v>
                </c:pt>
                <c:pt idx="94">
                  <c:v>0.51476315789473692</c:v>
                </c:pt>
                <c:pt idx="95">
                  <c:v>0.50544736842105265</c:v>
                </c:pt>
                <c:pt idx="96">
                  <c:v>0.50030263157894739</c:v>
                </c:pt>
                <c:pt idx="97">
                  <c:v>0.49864473684210531</c:v>
                </c:pt>
                <c:pt idx="98">
                  <c:v>0.50067105263157896</c:v>
                </c:pt>
                <c:pt idx="99">
                  <c:v>0.50385526315789475</c:v>
                </c:pt>
                <c:pt idx="100">
                  <c:v>0.51121052631578945</c:v>
                </c:pt>
                <c:pt idx="101">
                  <c:v>0.51669736842105263</c:v>
                </c:pt>
                <c:pt idx="102">
                  <c:v>0.52440789473684213</c:v>
                </c:pt>
                <c:pt idx="103">
                  <c:v>0.53003947368421056</c:v>
                </c:pt>
                <c:pt idx="104">
                  <c:v>0.53631578947368419</c:v>
                </c:pt>
                <c:pt idx="105">
                  <c:v>0.54149999999999998</c:v>
                </c:pt>
                <c:pt idx="106">
                  <c:v>0.54668421052631577</c:v>
                </c:pt>
                <c:pt idx="107">
                  <c:v>0.54996052631578951</c:v>
                </c:pt>
                <c:pt idx="108">
                  <c:v>0.5539078947368421</c:v>
                </c:pt>
                <c:pt idx="109">
                  <c:v>0.55919736842105261</c:v>
                </c:pt>
                <c:pt idx="110">
                  <c:v>0.56156578947368418</c:v>
                </c:pt>
                <c:pt idx="111">
                  <c:v>0.56486842105263158</c:v>
                </c:pt>
                <c:pt idx="112">
                  <c:v>0.56297368421052629</c:v>
                </c:pt>
                <c:pt idx="113">
                  <c:v>0.56148684210526323</c:v>
                </c:pt>
                <c:pt idx="114">
                  <c:v>0.5585</c:v>
                </c:pt>
                <c:pt idx="115">
                  <c:v>0.55365789473684202</c:v>
                </c:pt>
                <c:pt idx="116">
                  <c:v>0.54998684210526316</c:v>
                </c:pt>
                <c:pt idx="117">
                  <c:v>0.54232894736842108</c:v>
                </c:pt>
                <c:pt idx="118">
                  <c:v>0.53761842105263158</c:v>
                </c:pt>
                <c:pt idx="119">
                  <c:v>0.53031578947368418</c:v>
                </c:pt>
                <c:pt idx="120">
                  <c:v>0.52152631578947373</c:v>
                </c:pt>
                <c:pt idx="121">
                  <c:v>0.51685526315789476</c:v>
                </c:pt>
                <c:pt idx="122">
                  <c:v>0.50880263157894734</c:v>
                </c:pt>
                <c:pt idx="123">
                  <c:v>0.50014473684210525</c:v>
                </c:pt>
                <c:pt idx="124">
                  <c:v>0.4927894736842105</c:v>
                </c:pt>
                <c:pt idx="125">
                  <c:v>0.4828157894736842</c:v>
                </c:pt>
                <c:pt idx="126">
                  <c:v>0.47410526315789475</c:v>
                </c:pt>
                <c:pt idx="127">
                  <c:v>0.46571052631578946</c:v>
                </c:pt>
                <c:pt idx="128">
                  <c:v>0.45442105263157895</c:v>
                </c:pt>
                <c:pt idx="129">
                  <c:v>0.44598684210526313</c:v>
                </c:pt>
                <c:pt idx="130">
                  <c:v>0.43651315789473683</c:v>
                </c:pt>
                <c:pt idx="131">
                  <c:v>0.42511842105263153</c:v>
                </c:pt>
                <c:pt idx="132">
                  <c:v>0.41721052631578948</c:v>
                </c:pt>
                <c:pt idx="133">
                  <c:v>0.4070131578947368</c:v>
                </c:pt>
                <c:pt idx="134">
                  <c:v>0.39621052631578946</c:v>
                </c:pt>
                <c:pt idx="135">
                  <c:v>0.38786842105263153</c:v>
                </c:pt>
                <c:pt idx="136">
                  <c:v>0.37718421052631584</c:v>
                </c:pt>
                <c:pt idx="137">
                  <c:v>0.36735526315789474</c:v>
                </c:pt>
                <c:pt idx="138">
                  <c:v>0.3588157894736842</c:v>
                </c:pt>
                <c:pt idx="139">
                  <c:v>0.34817105263157899</c:v>
                </c:pt>
                <c:pt idx="140">
                  <c:v>0.33944736842105266</c:v>
                </c:pt>
                <c:pt idx="141">
                  <c:v>0.33055263157894738</c:v>
                </c:pt>
                <c:pt idx="142">
                  <c:v>0.31978947368421051</c:v>
                </c:pt>
                <c:pt idx="143">
                  <c:v>0.31201315789473683</c:v>
                </c:pt>
                <c:pt idx="144">
                  <c:v>0.30297368421052628</c:v>
                </c:pt>
                <c:pt idx="145">
                  <c:v>0.29292105263157897</c:v>
                </c:pt>
                <c:pt idx="146">
                  <c:v>0.28568421052631582</c:v>
                </c:pt>
                <c:pt idx="147">
                  <c:v>0.2766578947368421</c:v>
                </c:pt>
                <c:pt idx="148">
                  <c:v>0.26776315789473687</c:v>
                </c:pt>
                <c:pt idx="149">
                  <c:v>0.26032894736842105</c:v>
                </c:pt>
                <c:pt idx="150">
                  <c:v>0.25139473684210528</c:v>
                </c:pt>
                <c:pt idx="151">
                  <c:v>0.24364473684210525</c:v>
                </c:pt>
                <c:pt idx="152">
                  <c:v>0.23611842105263156</c:v>
                </c:pt>
                <c:pt idx="153">
                  <c:v>0.22739473684210526</c:v>
                </c:pt>
                <c:pt idx="154">
                  <c:v>0.22069736842105261</c:v>
                </c:pt>
                <c:pt idx="155">
                  <c:v>0.21318421052631581</c:v>
                </c:pt>
                <c:pt idx="156">
                  <c:v>0.20523684210526313</c:v>
                </c:pt>
                <c:pt idx="157">
                  <c:v>0.19905263157894737</c:v>
                </c:pt>
                <c:pt idx="158">
                  <c:v>0.19181578947368422</c:v>
                </c:pt>
                <c:pt idx="159">
                  <c:v>0.18511842105263157</c:v>
                </c:pt>
                <c:pt idx="160">
                  <c:v>0.17893421052631581</c:v>
                </c:pt>
                <c:pt idx="161">
                  <c:v>0.17197368421052631</c:v>
                </c:pt>
                <c:pt idx="162">
                  <c:v>0.16627631578947369</c:v>
                </c:pt>
                <c:pt idx="163">
                  <c:v>0.16011842105263158</c:v>
                </c:pt>
                <c:pt idx="164">
                  <c:v>0.15376315789473685</c:v>
                </c:pt>
                <c:pt idx="165">
                  <c:v>0.14848684210526314</c:v>
                </c:pt>
                <c:pt idx="166">
                  <c:v>0.14257894736842106</c:v>
                </c:pt>
                <c:pt idx="167">
                  <c:v>0.1373157894736842</c:v>
                </c:pt>
                <c:pt idx="168">
                  <c:v>0.1320921052631579</c:v>
                </c:pt>
                <c:pt idx="169">
                  <c:v>0.1266315789473684</c:v>
                </c:pt>
                <c:pt idx="170">
                  <c:v>0.12200657894736841</c:v>
                </c:pt>
                <c:pt idx="171">
                  <c:v>0.11708815789473684</c:v>
                </c:pt>
                <c:pt idx="172">
                  <c:v>0.11259999999999999</c:v>
                </c:pt>
                <c:pt idx="173">
                  <c:v>0.10826052631578949</c:v>
                </c:pt>
                <c:pt idx="174">
                  <c:v>0.10380263157894737</c:v>
                </c:pt>
                <c:pt idx="175">
                  <c:v>9.9859210526315786E-2</c:v>
                </c:pt>
                <c:pt idx="176">
                  <c:v>9.5717105263157895E-2</c:v>
                </c:pt>
                <c:pt idx="177">
                  <c:v>9.2380263157894743E-2</c:v>
                </c:pt>
                <c:pt idx="178">
                  <c:v>9.1190789473684225E-2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2944"/>
        <c:axId val="178753336"/>
      </c:scatterChart>
      <c:valAx>
        <c:axId val="178752944"/>
        <c:scaling>
          <c:orientation val="minMax"/>
          <c:max val="90"/>
          <c:min val="-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Угол, град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78753336"/>
        <c:crosses val="autoZero"/>
        <c:crossBetween val="midCat"/>
        <c:majorUnit val="15"/>
        <c:minorUnit val="3"/>
      </c:valAx>
      <c:valAx>
        <c:axId val="178753336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P/Pc.s.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2.6464885230267077E-2"/>
              <c:y val="6.1836930577858094E-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78752944"/>
        <c:crossesAt val="-90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819215775757446"/>
          <c:y val="0.19097095872724648"/>
          <c:w val="0.38707058733619842"/>
          <c:h val="0.4056399328415061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063033738802296E-2"/>
          <c:y val="2.5551684088269456E-2"/>
          <c:w val="0.86193680617957746"/>
          <c:h val="0.87130474544340497"/>
        </c:manualLayout>
      </c:layout>
      <c:scatterChart>
        <c:scatterStyle val="smoothMarker"/>
        <c:varyColors val="0"/>
        <c:ser>
          <c:idx val="5"/>
          <c:order val="0"/>
          <c:tx>
            <c:v>experiment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  <a:effectLst/>
            </c:spPr>
          </c:marker>
          <c:xVal>
            <c:numRef>
              <c:f>Лист1!$S$2:$S$43</c:f>
              <c:numCache>
                <c:formatCode>General</c:formatCode>
                <c:ptCount val="42"/>
                <c:pt idx="0">
                  <c:v>0.17</c:v>
                </c:pt>
                <c:pt idx="1">
                  <c:v>0.22</c:v>
                </c:pt>
                <c:pt idx="2">
                  <c:v>0.24</c:v>
                </c:pt>
                <c:pt idx="3">
                  <c:v>0.28000000000000003</c:v>
                </c:pt>
                <c:pt idx="4">
                  <c:v>0.34</c:v>
                </c:pt>
                <c:pt idx="5">
                  <c:v>0.38</c:v>
                </c:pt>
                <c:pt idx="6">
                  <c:v>0.41</c:v>
                </c:pt>
                <c:pt idx="7">
                  <c:v>0.44</c:v>
                </c:pt>
                <c:pt idx="8">
                  <c:v>0.5</c:v>
                </c:pt>
                <c:pt idx="9">
                  <c:v>0.56000000000000005</c:v>
                </c:pt>
                <c:pt idx="10">
                  <c:v>0.6</c:v>
                </c:pt>
                <c:pt idx="11">
                  <c:v>0.67</c:v>
                </c:pt>
                <c:pt idx="12">
                  <c:v>0.71</c:v>
                </c:pt>
                <c:pt idx="13">
                  <c:v>0.78</c:v>
                </c:pt>
                <c:pt idx="14">
                  <c:v>0.82</c:v>
                </c:pt>
                <c:pt idx="15">
                  <c:v>0.9</c:v>
                </c:pt>
                <c:pt idx="16">
                  <c:v>0.94</c:v>
                </c:pt>
                <c:pt idx="17">
                  <c:v>1.01</c:v>
                </c:pt>
                <c:pt idx="18">
                  <c:v>1.04</c:v>
                </c:pt>
                <c:pt idx="19">
                  <c:v>1.06</c:v>
                </c:pt>
                <c:pt idx="20">
                  <c:v>1.0900000000000001</c:v>
                </c:pt>
                <c:pt idx="21">
                  <c:v>1.1100000000000001</c:v>
                </c:pt>
                <c:pt idx="22">
                  <c:v>1.1200000000000001</c:v>
                </c:pt>
                <c:pt idx="23">
                  <c:v>1.1399999999999999</c:v>
                </c:pt>
                <c:pt idx="24">
                  <c:v>1.17</c:v>
                </c:pt>
                <c:pt idx="25">
                  <c:v>1.19</c:v>
                </c:pt>
                <c:pt idx="26">
                  <c:v>1.22</c:v>
                </c:pt>
                <c:pt idx="27">
                  <c:v>1.25</c:v>
                </c:pt>
                <c:pt idx="28">
                  <c:v>1.27</c:v>
                </c:pt>
                <c:pt idx="29">
                  <c:v>1.3</c:v>
                </c:pt>
                <c:pt idx="30">
                  <c:v>1.33</c:v>
                </c:pt>
                <c:pt idx="31">
                  <c:v>1.35</c:v>
                </c:pt>
                <c:pt idx="32">
                  <c:v>1.38</c:v>
                </c:pt>
                <c:pt idx="33">
                  <c:v>1.4</c:v>
                </c:pt>
                <c:pt idx="34">
                  <c:v>1.43</c:v>
                </c:pt>
                <c:pt idx="35">
                  <c:v>1.45</c:v>
                </c:pt>
                <c:pt idx="36">
                  <c:v>1.48</c:v>
                </c:pt>
                <c:pt idx="37">
                  <c:v>1.51</c:v>
                </c:pt>
                <c:pt idx="38">
                  <c:v>1.53</c:v>
                </c:pt>
                <c:pt idx="39">
                  <c:v>1.56</c:v>
                </c:pt>
                <c:pt idx="40">
                  <c:v>1.58</c:v>
                </c:pt>
                <c:pt idx="41">
                  <c:v>1.61</c:v>
                </c:pt>
              </c:numCache>
            </c:numRef>
          </c:xVal>
          <c:yVal>
            <c:numRef>
              <c:f>Лист1!$T$2:$T$43</c:f>
              <c:numCache>
                <c:formatCode>General</c:formatCode>
                <c:ptCount val="42"/>
                <c:pt idx="0">
                  <c:v>3.9E-2</c:v>
                </c:pt>
                <c:pt idx="1">
                  <c:v>3.4000000000000002E-2</c:v>
                </c:pt>
                <c:pt idx="2">
                  <c:v>3.3000000000000002E-2</c:v>
                </c:pt>
                <c:pt idx="3">
                  <c:v>0.03</c:v>
                </c:pt>
                <c:pt idx="4">
                  <c:v>2.8000000000000001E-2</c:v>
                </c:pt>
                <c:pt idx="5">
                  <c:v>2.8000000000000001E-2</c:v>
                </c:pt>
                <c:pt idx="6">
                  <c:v>2.7E-2</c:v>
                </c:pt>
                <c:pt idx="7">
                  <c:v>2.5999999999999999E-2</c:v>
                </c:pt>
                <c:pt idx="8">
                  <c:v>2.4E-2</c:v>
                </c:pt>
                <c:pt idx="9">
                  <c:v>2.4E-2</c:v>
                </c:pt>
                <c:pt idx="10">
                  <c:v>2.1999999999999999E-2</c:v>
                </c:pt>
                <c:pt idx="11">
                  <c:v>1.2999999999999999E-2</c:v>
                </c:pt>
                <c:pt idx="12">
                  <c:v>5.0000000000000001E-3</c:v>
                </c:pt>
                <c:pt idx="13">
                  <c:v>4.7999999999999996E-3</c:v>
                </c:pt>
                <c:pt idx="14">
                  <c:v>4.8999999999999998E-3</c:v>
                </c:pt>
                <c:pt idx="15">
                  <c:v>5.0000000000000001E-3</c:v>
                </c:pt>
                <c:pt idx="16">
                  <c:v>5.4999999999999997E-3</c:v>
                </c:pt>
                <c:pt idx="17">
                  <c:v>3.8E-3</c:v>
                </c:pt>
                <c:pt idx="18">
                  <c:v>6.0000000000000001E-3</c:v>
                </c:pt>
                <c:pt idx="19">
                  <c:v>0.01</c:v>
                </c:pt>
                <c:pt idx="20">
                  <c:v>1.4E-2</c:v>
                </c:pt>
                <c:pt idx="21">
                  <c:v>0.02</c:v>
                </c:pt>
                <c:pt idx="22">
                  <c:v>0.02</c:v>
                </c:pt>
                <c:pt idx="23">
                  <c:v>2.5999999999999999E-2</c:v>
                </c:pt>
                <c:pt idx="24">
                  <c:v>3.5000000000000003E-2</c:v>
                </c:pt>
                <c:pt idx="25">
                  <c:v>8.3000000000000004E-2</c:v>
                </c:pt>
                <c:pt idx="26">
                  <c:v>9.8000000000000004E-2</c:v>
                </c:pt>
                <c:pt idx="27">
                  <c:v>6.4000000000000001E-2</c:v>
                </c:pt>
                <c:pt idx="28">
                  <c:v>4.7E-2</c:v>
                </c:pt>
                <c:pt idx="29">
                  <c:v>4.2000000000000003E-2</c:v>
                </c:pt>
                <c:pt idx="30">
                  <c:v>3.5999999999999997E-2</c:v>
                </c:pt>
                <c:pt idx="31">
                  <c:v>3.4000000000000002E-2</c:v>
                </c:pt>
                <c:pt idx="32">
                  <c:v>3.5000000000000003E-2</c:v>
                </c:pt>
                <c:pt idx="33">
                  <c:v>3.5999999999999997E-2</c:v>
                </c:pt>
                <c:pt idx="34">
                  <c:v>3.6999999999999998E-2</c:v>
                </c:pt>
                <c:pt idx="35">
                  <c:v>3.7499999999999999E-2</c:v>
                </c:pt>
                <c:pt idx="36">
                  <c:v>3.3000000000000002E-2</c:v>
                </c:pt>
                <c:pt idx="37">
                  <c:v>3.1E-2</c:v>
                </c:pt>
                <c:pt idx="38">
                  <c:v>0.03</c:v>
                </c:pt>
                <c:pt idx="39">
                  <c:v>2.8500000000000001E-2</c:v>
                </c:pt>
                <c:pt idx="40">
                  <c:v>2.8000000000000001E-2</c:v>
                </c:pt>
                <c:pt idx="41">
                  <c:v>2.7799999999999998E-2</c:v>
                </c:pt>
              </c:numCache>
            </c:numRef>
          </c:yVal>
          <c:smooth val="1"/>
        </c:ser>
        <c:ser>
          <c:idx val="0"/>
          <c:order val="1"/>
          <c:tx>
            <c:v>msh1</c:v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Лист1!$AL:$AL</c:f>
              <c:numCache>
                <c:formatCode>General</c:formatCode>
                <c:ptCount val="1048576"/>
                <c:pt idx="0">
                  <c:v>0</c:v>
                </c:pt>
                <c:pt idx="1">
                  <c:v>3.4719235364396653E-2</c:v>
                </c:pt>
                <c:pt idx="2">
                  <c:v>6.943738459867492E-2</c:v>
                </c:pt>
                <c:pt idx="3">
                  <c:v>0.10415553383295319</c:v>
                </c:pt>
                <c:pt idx="4">
                  <c:v>0.13887259693711307</c:v>
                </c:pt>
                <c:pt idx="5">
                  <c:v>0.17359617682198328</c:v>
                </c:pt>
                <c:pt idx="6">
                  <c:v>0.20830889540566963</c:v>
                </c:pt>
                <c:pt idx="7">
                  <c:v>0.24303247529053981</c:v>
                </c:pt>
                <c:pt idx="8">
                  <c:v>0.27774519387422614</c:v>
                </c:pt>
                <c:pt idx="9">
                  <c:v>0.31246877375909632</c:v>
                </c:pt>
                <c:pt idx="10">
                  <c:v>0.34719235364396656</c:v>
                </c:pt>
                <c:pt idx="11">
                  <c:v>0.38190507222765285</c:v>
                </c:pt>
                <c:pt idx="12">
                  <c:v>0.41662865211252303</c:v>
                </c:pt>
                <c:pt idx="13">
                  <c:v>0.45134137069620944</c:v>
                </c:pt>
                <c:pt idx="14">
                  <c:v>0.48606495058107962</c:v>
                </c:pt>
                <c:pt idx="15">
                  <c:v>0.52077766916476587</c:v>
                </c:pt>
                <c:pt idx="16">
                  <c:v>0.55550124904963616</c:v>
                </c:pt>
                <c:pt idx="17">
                  <c:v>0.59021396763332246</c:v>
                </c:pt>
                <c:pt idx="18">
                  <c:v>0.62493754751819264</c:v>
                </c:pt>
                <c:pt idx="19">
                  <c:v>0.65965026610187905</c:v>
                </c:pt>
                <c:pt idx="20">
                  <c:v>0.69437384598674923</c:v>
                </c:pt>
                <c:pt idx="21">
                  <c:v>0.72909742587161941</c:v>
                </c:pt>
                <c:pt idx="22">
                  <c:v>0.76381014445530571</c:v>
                </c:pt>
                <c:pt idx="23">
                  <c:v>0.798533724340176</c:v>
                </c:pt>
                <c:pt idx="24">
                  <c:v>0.83324644292386219</c:v>
                </c:pt>
                <c:pt idx="25">
                  <c:v>0.86797002280873248</c:v>
                </c:pt>
                <c:pt idx="26">
                  <c:v>0.90268274139241889</c:v>
                </c:pt>
                <c:pt idx="27">
                  <c:v>0.93740632127728896</c:v>
                </c:pt>
                <c:pt idx="28">
                  <c:v>0.97211903986097536</c:v>
                </c:pt>
                <c:pt idx="29">
                  <c:v>1.0068426197458455</c:v>
                </c:pt>
                <c:pt idx="30">
                  <c:v>1.0298359943521234</c:v>
                </c:pt>
                <c:pt idx="31">
                  <c:v>1.0528293689584014</c:v>
                </c:pt>
                <c:pt idx="32">
                  <c:v>1.075822743564679</c:v>
                </c:pt>
                <c:pt idx="33">
                  <c:v>1.0988378407733246</c:v>
                </c:pt>
                <c:pt idx="34">
                  <c:v>1.1217551862713153</c:v>
                </c:pt>
                <c:pt idx="35">
                  <c:v>1.1447811447811447</c:v>
                </c:pt>
                <c:pt idx="36">
                  <c:v>1.1678071032909743</c:v>
                </c:pt>
                <c:pt idx="37">
                  <c:v>1.1908330618008038</c:v>
                </c:pt>
                <c:pt idx="38">
                  <c:v>1.2137504072987944</c:v>
                </c:pt>
                <c:pt idx="39">
                  <c:v>1.2367763658086239</c:v>
                </c:pt>
                <c:pt idx="40">
                  <c:v>1.2598023243184533</c:v>
                </c:pt>
                <c:pt idx="41">
                  <c:v>1.282719669816444</c:v>
                </c:pt>
                <c:pt idx="42">
                  <c:v>1.3057456283262734</c:v>
                </c:pt>
                <c:pt idx="43">
                  <c:v>1.328771586836103</c:v>
                </c:pt>
                <c:pt idx="44">
                  <c:v>1.3516889323340937</c:v>
                </c:pt>
                <c:pt idx="45">
                  <c:v>1.3747148908439231</c:v>
                </c:pt>
                <c:pt idx="46">
                  <c:v>1.3977408493537526</c:v>
                </c:pt>
                <c:pt idx="47">
                  <c:v>1.4206581948517432</c:v>
                </c:pt>
                <c:pt idx="48">
                  <c:v>1.4436841533615727</c:v>
                </c:pt>
                <c:pt idx="49">
                  <c:v>1.4667101118714021</c:v>
                </c:pt>
                <c:pt idx="50">
                  <c:v>1.4896274573693928</c:v>
                </c:pt>
                <c:pt idx="51">
                  <c:v>1.5126534158792224</c:v>
                </c:pt>
                <c:pt idx="52">
                  <c:v>1.5356793743890518</c:v>
                </c:pt>
                <c:pt idx="53">
                  <c:v>1.5587053328988814</c:v>
                </c:pt>
                <c:pt idx="54">
                  <c:v>1.5816226783968719</c:v>
                </c:pt>
                <c:pt idx="55">
                  <c:v>1.6046486369067015</c:v>
                </c:pt>
                <c:pt idx="56">
                  <c:v>1.6276745954165308</c:v>
                </c:pt>
                <c:pt idx="57">
                  <c:v>1.6505919409145215</c:v>
                </c:pt>
                <c:pt idx="58">
                  <c:v>1.6736178994243511</c:v>
                </c:pt>
                <c:pt idx="59">
                  <c:v>1.6962094058868253</c:v>
                </c:pt>
                <c:pt idx="60">
                  <c:v>1.7189095253611384</c:v>
                </c:pt>
                <c:pt idx="61">
                  <c:v>1.7415010318236126</c:v>
                </c:pt>
                <c:pt idx="62">
                  <c:v>1.7642011512979254</c:v>
                </c:pt>
                <c:pt idx="63">
                  <c:v>1.7867926577603996</c:v>
                </c:pt>
                <c:pt idx="64">
                  <c:v>1.8094927772347127</c:v>
                </c:pt>
                <c:pt idx="65">
                  <c:v>1.8320842836971869</c:v>
                </c:pt>
                <c:pt idx="66">
                  <c:v>1.8547844031715</c:v>
                </c:pt>
                <c:pt idx="67">
                  <c:v>1.8773759096339742</c:v>
                </c:pt>
                <c:pt idx="68">
                  <c:v>1.9000760291082874</c:v>
                </c:pt>
                <c:pt idx="69">
                  <c:v>1.9226675355707614</c:v>
                </c:pt>
                <c:pt idx="70">
                  <c:v>1.9453676550450743</c:v>
                </c:pt>
                <c:pt idx="71">
                  <c:v>1.9679591615075485</c:v>
                </c:pt>
                <c:pt idx="72">
                  <c:v>1.9906592809818617</c:v>
                </c:pt>
                <c:pt idx="73">
                  <c:v>2.0132507874443357</c:v>
                </c:pt>
                <c:pt idx="74">
                  <c:v>2.0359509069186488</c:v>
                </c:pt>
                <c:pt idx="75">
                  <c:v>2.0585424133811232</c:v>
                </c:pt>
                <c:pt idx="76">
                  <c:v>2.0812425328554363</c:v>
                </c:pt>
                <c:pt idx="77">
                  <c:v>2.1038340393179102</c:v>
                </c:pt>
                <c:pt idx="78">
                  <c:v>0</c:v>
                </c:pt>
              </c:numCache>
            </c:numRef>
          </c:xVal>
          <c:yVal>
            <c:numRef>
              <c:f>Лист1!$AM:$AM</c:f>
              <c:numCache>
                <c:formatCode>General</c:formatCode>
                <c:ptCount val="1048576"/>
                <c:pt idx="0">
                  <c:v>0.165630572112377</c:v>
                </c:pt>
                <c:pt idx="1">
                  <c:v>0.15005638667094515</c:v>
                </c:pt>
                <c:pt idx="2">
                  <c:v>0.113010024170595</c:v>
                </c:pt>
                <c:pt idx="3">
                  <c:v>9.418622154293485E-2</c:v>
                </c:pt>
                <c:pt idx="4">
                  <c:v>8.2996930393037474E-2</c:v>
                </c:pt>
                <c:pt idx="5">
                  <c:v>7.1716817074715611E-2</c:v>
                </c:pt>
                <c:pt idx="6">
                  <c:v>6.2560126054158366E-2</c:v>
                </c:pt>
                <c:pt idx="7">
                  <c:v>5.7993587425774915E-2</c:v>
                </c:pt>
                <c:pt idx="8">
                  <c:v>5.5363377428201639E-2</c:v>
                </c:pt>
                <c:pt idx="9">
                  <c:v>5.1497985940055273E-2</c:v>
                </c:pt>
                <c:pt idx="10">
                  <c:v>4.7935940494446709E-2</c:v>
                </c:pt>
                <c:pt idx="11">
                  <c:v>4.5058694198758811E-2</c:v>
                </c:pt>
                <c:pt idx="12">
                  <c:v>4.169827396705262E-2</c:v>
                </c:pt>
                <c:pt idx="13">
                  <c:v>4.0234220612049815E-2</c:v>
                </c:pt>
                <c:pt idx="14">
                  <c:v>4.0515769334165737E-2</c:v>
                </c:pt>
                <c:pt idx="15">
                  <c:v>4.0931734865549914E-2</c:v>
                </c:pt>
                <c:pt idx="16">
                  <c:v>4.0045310501726869E-2</c:v>
                </c:pt>
                <c:pt idx="17">
                  <c:v>3.8917299169894684E-2</c:v>
                </c:pt>
                <c:pt idx="18">
                  <c:v>3.7963666401437522E-2</c:v>
                </c:pt>
                <c:pt idx="19">
                  <c:v>3.6795693315498562E-2</c:v>
                </c:pt>
                <c:pt idx="20">
                  <c:v>3.5553246051451513E-2</c:v>
                </c:pt>
                <c:pt idx="21">
                  <c:v>3.395659233054895E-2</c:v>
                </c:pt>
                <c:pt idx="22">
                  <c:v>3.222007247027267E-2</c:v>
                </c:pt>
                <c:pt idx="23">
                  <c:v>3.0610703645790677E-2</c:v>
                </c:pt>
                <c:pt idx="24">
                  <c:v>2.9295598647004036E-2</c:v>
                </c:pt>
                <c:pt idx="25">
                  <c:v>2.5531927987493101E-2</c:v>
                </c:pt>
                <c:pt idx="26">
                  <c:v>1.9988142826862128E-2</c:v>
                </c:pt>
                <c:pt idx="27">
                  <c:v>1.9210705065148482E-2</c:v>
                </c:pt>
                <c:pt idx="28">
                  <c:v>2.1461278398707383E-2</c:v>
                </c:pt>
                <c:pt idx="29">
                  <c:v>3.5146362736909791E-2</c:v>
                </c:pt>
                <c:pt idx="30">
                  <c:v>7.632331745720583E-2</c:v>
                </c:pt>
                <c:pt idx="31">
                  <c:v>0.13068946747610655</c:v>
                </c:pt>
                <c:pt idx="32">
                  <c:v>0.13906872073495016</c:v>
                </c:pt>
                <c:pt idx="33">
                  <c:v>0.1102054356096467</c:v>
                </c:pt>
                <c:pt idx="34">
                  <c:v>8.404138532991913E-2</c:v>
                </c:pt>
                <c:pt idx="35">
                  <c:v>6.1301330799794905E-2</c:v>
                </c:pt>
                <c:pt idx="36">
                  <c:v>5.4680394721649463E-2</c:v>
                </c:pt>
                <c:pt idx="37">
                  <c:v>5.2880299343476038E-2</c:v>
                </c:pt>
                <c:pt idx="38">
                  <c:v>5.083680055392497E-2</c:v>
                </c:pt>
                <c:pt idx="39">
                  <c:v>5.3912039176778261E-2</c:v>
                </c:pt>
                <c:pt idx="40">
                  <c:v>5.3721312623086832E-2</c:v>
                </c:pt>
                <c:pt idx="41">
                  <c:v>5.2820356712315872E-2</c:v>
                </c:pt>
                <c:pt idx="42">
                  <c:v>5.3189094716119309E-2</c:v>
                </c:pt>
                <c:pt idx="43">
                  <c:v>4.8508120155521008E-2</c:v>
                </c:pt>
                <c:pt idx="44">
                  <c:v>4.4971504917071303E-2</c:v>
                </c:pt>
                <c:pt idx="45">
                  <c:v>4.6290242802594916E-2</c:v>
                </c:pt>
                <c:pt idx="46">
                  <c:v>4.4760797486326477E-2</c:v>
                </c:pt>
                <c:pt idx="47">
                  <c:v>4.3320357895114042E-2</c:v>
                </c:pt>
                <c:pt idx="48">
                  <c:v>4.1536610507257023E-2</c:v>
                </c:pt>
                <c:pt idx="49">
                  <c:v>4.1322270189775225E-2</c:v>
                </c:pt>
                <c:pt idx="50">
                  <c:v>4.3029726956155666E-2</c:v>
                </c:pt>
                <c:pt idx="51">
                  <c:v>3.8728389059571745E-2</c:v>
                </c:pt>
                <c:pt idx="52">
                  <c:v>3.7767490517640619E-2</c:v>
                </c:pt>
                <c:pt idx="53">
                  <c:v>3.9814622193928666E-2</c:v>
                </c:pt>
                <c:pt idx="54">
                  <c:v>3.7547700870053352E-2</c:v>
                </c:pt>
                <c:pt idx="55">
                  <c:v>3.6456018405590963E-2</c:v>
                </c:pt>
                <c:pt idx="56">
                  <c:v>3.8931830716842607E-2</c:v>
                </c:pt>
                <c:pt idx="57">
                  <c:v>6.0227812769017411E-2</c:v>
                </c:pt>
                <c:pt idx="58">
                  <c:v>4.2283168731706344E-2</c:v>
                </c:pt>
                <c:pt idx="59">
                  <c:v>6.7017678080432408E-3</c:v>
                </c:pt>
                <c:pt idx="60">
                  <c:v>6.0442153086499211E-3</c:v>
                </c:pt>
                <c:pt idx="61">
                  <c:v>3.5892920961359113E-3</c:v>
                </c:pt>
                <c:pt idx="62">
                  <c:v>3.987456482508883E-3</c:v>
                </c:pt>
                <c:pt idx="63">
                  <c:v>5.1857641727016263E-3</c:v>
                </c:pt>
                <c:pt idx="64">
                  <c:v>6.0829055523987548E-3</c:v>
                </c:pt>
                <c:pt idx="65">
                  <c:v>5.6700279747410156E-3</c:v>
                </c:pt>
                <c:pt idx="66">
                  <c:v>4.2739096017197298E-3</c:v>
                </c:pt>
                <c:pt idx="67">
                  <c:v>3.3673227165064534E-3</c:v>
                </c:pt>
                <c:pt idx="68">
                  <c:v>3.3032022655987625E-3</c:v>
                </c:pt>
                <c:pt idx="69">
                  <c:v>3.6397892217799287E-3</c:v>
                </c:pt>
                <c:pt idx="70">
                  <c:v>4.0128866896677407E-3</c:v>
                </c:pt>
                <c:pt idx="71">
                  <c:v>4.093173486554991E-3</c:v>
                </c:pt>
                <c:pt idx="72">
                  <c:v>3.8056305013230503E-3</c:v>
                </c:pt>
                <c:pt idx="73">
                  <c:v>3.4314431674141448E-3</c:v>
                </c:pt>
                <c:pt idx="74">
                  <c:v>3.2430779901017489E-3</c:v>
                </c:pt>
                <c:pt idx="75">
                  <c:v>3.2365387939751857E-3</c:v>
                </c:pt>
                <c:pt idx="76">
                  <c:v>3.3633265410957761E-3</c:v>
                </c:pt>
                <c:pt idx="77">
                  <c:v>3.4592347509520391E-3</c:v>
                </c:pt>
                <c:pt idx="78">
                  <c:v>0</c:v>
                </c:pt>
              </c:numCache>
            </c:numRef>
          </c:yVal>
          <c:smooth val="1"/>
        </c:ser>
        <c:ser>
          <c:idx val="1"/>
          <c:order val="2"/>
          <c:tx>
            <c:v>msh2</c:v>
          </c:tx>
          <c:spPr>
            <a:ln w="254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xVal>
            <c:numRef>
              <c:f>Лист1!$AW:$AW</c:f>
              <c:numCache>
                <c:formatCode>General</c:formatCode>
                <c:ptCount val="1048576"/>
                <c:pt idx="0">
                  <c:v>0</c:v>
                </c:pt>
                <c:pt idx="1">
                  <c:v>1.2744650809166938E-2</c:v>
                </c:pt>
                <c:pt idx="2">
                  <c:v>2.5489301618333876E-2</c:v>
                </c:pt>
                <c:pt idx="3">
                  <c:v>3.8235038557619207E-2</c:v>
                </c:pt>
                <c:pt idx="4">
                  <c:v>5.0979689366786145E-2</c:v>
                </c:pt>
                <c:pt idx="5">
                  <c:v>6.3724340175953076E-2</c:v>
                </c:pt>
                <c:pt idx="6">
                  <c:v>7.6468990985120014E-2</c:v>
                </c:pt>
                <c:pt idx="7">
                  <c:v>8.9213641794286952E-2</c:v>
                </c:pt>
                <c:pt idx="8">
                  <c:v>0.10195829260345389</c:v>
                </c:pt>
                <c:pt idx="9">
                  <c:v>0.11470620180297599</c:v>
                </c:pt>
                <c:pt idx="10">
                  <c:v>0.12744650809166938</c:v>
                </c:pt>
                <c:pt idx="11">
                  <c:v>0.14019767568154665</c:v>
                </c:pt>
                <c:pt idx="12">
                  <c:v>0.15293798197024003</c:v>
                </c:pt>
                <c:pt idx="13">
                  <c:v>0.16567828825893344</c:v>
                </c:pt>
                <c:pt idx="14">
                  <c:v>0.1784294558488107</c:v>
                </c:pt>
                <c:pt idx="15">
                  <c:v>0.19116976213750406</c:v>
                </c:pt>
                <c:pt idx="16">
                  <c:v>0.20392092972738135</c:v>
                </c:pt>
                <c:pt idx="17">
                  <c:v>0.21666123601607473</c:v>
                </c:pt>
                <c:pt idx="18">
                  <c:v>0.22941240360595197</c:v>
                </c:pt>
                <c:pt idx="19">
                  <c:v>0.24215270989464538</c:v>
                </c:pt>
                <c:pt idx="20">
                  <c:v>0.25489301618333876</c:v>
                </c:pt>
                <c:pt idx="21">
                  <c:v>0.26764418377321603</c:v>
                </c:pt>
                <c:pt idx="22">
                  <c:v>0.28038449006190941</c:v>
                </c:pt>
                <c:pt idx="23">
                  <c:v>0.29313565765178667</c:v>
                </c:pt>
                <c:pt idx="24">
                  <c:v>0.30587596394048006</c:v>
                </c:pt>
                <c:pt idx="25">
                  <c:v>0.31861627022917344</c:v>
                </c:pt>
                <c:pt idx="26">
                  <c:v>0.33136743781905076</c:v>
                </c:pt>
                <c:pt idx="27">
                  <c:v>0.34410774410774414</c:v>
                </c:pt>
                <c:pt idx="28">
                  <c:v>0.35685891169762141</c:v>
                </c:pt>
                <c:pt idx="29">
                  <c:v>0.36959921798631473</c:v>
                </c:pt>
                <c:pt idx="30">
                  <c:v>0.38233952427500811</c:v>
                </c:pt>
                <c:pt idx="31">
                  <c:v>0.39509069186488538</c:v>
                </c:pt>
                <c:pt idx="32">
                  <c:v>0.40783099815357882</c:v>
                </c:pt>
                <c:pt idx="33">
                  <c:v>0.42058216574345608</c:v>
                </c:pt>
                <c:pt idx="34">
                  <c:v>0.43332247203214946</c:v>
                </c:pt>
                <c:pt idx="35">
                  <c:v>0.44607363962202673</c:v>
                </c:pt>
                <c:pt idx="36">
                  <c:v>0.45881394591072017</c:v>
                </c:pt>
                <c:pt idx="37">
                  <c:v>0.47156511350059732</c:v>
                </c:pt>
                <c:pt idx="38">
                  <c:v>0.48430541978929076</c:v>
                </c:pt>
                <c:pt idx="39">
                  <c:v>0.49704572607798414</c:v>
                </c:pt>
                <c:pt idx="40">
                  <c:v>0.50979689366786141</c:v>
                </c:pt>
                <c:pt idx="41">
                  <c:v>0.52253719995655479</c:v>
                </c:pt>
                <c:pt idx="42">
                  <c:v>0.53528836754643205</c:v>
                </c:pt>
                <c:pt idx="43">
                  <c:v>0.54802867383512543</c:v>
                </c:pt>
                <c:pt idx="44">
                  <c:v>0.56076898012381882</c:v>
                </c:pt>
                <c:pt idx="45">
                  <c:v>0.57352014771369608</c:v>
                </c:pt>
                <c:pt idx="46">
                  <c:v>0.58626045400238946</c:v>
                </c:pt>
                <c:pt idx="47">
                  <c:v>0.59901162159226673</c:v>
                </c:pt>
                <c:pt idx="48">
                  <c:v>0.61175192788096011</c:v>
                </c:pt>
                <c:pt idx="49">
                  <c:v>0.62450309547083738</c:v>
                </c:pt>
                <c:pt idx="50">
                  <c:v>0.63724340175953076</c:v>
                </c:pt>
                <c:pt idx="51">
                  <c:v>0.64998370804822425</c:v>
                </c:pt>
                <c:pt idx="52">
                  <c:v>0.66273487563810152</c:v>
                </c:pt>
                <c:pt idx="53">
                  <c:v>0.6754751819267949</c:v>
                </c:pt>
                <c:pt idx="54">
                  <c:v>0.68822634951667216</c:v>
                </c:pt>
                <c:pt idx="55">
                  <c:v>0.70096665580536544</c:v>
                </c:pt>
                <c:pt idx="56">
                  <c:v>0.71370696209405893</c:v>
                </c:pt>
                <c:pt idx="57">
                  <c:v>0.72645812968393619</c:v>
                </c:pt>
                <c:pt idx="58">
                  <c:v>0.73919843597262946</c:v>
                </c:pt>
                <c:pt idx="59">
                  <c:v>0.75194960356250684</c:v>
                </c:pt>
                <c:pt idx="60">
                  <c:v>0.76468990985120011</c:v>
                </c:pt>
                <c:pt idx="61">
                  <c:v>0.77744107744107749</c:v>
                </c:pt>
                <c:pt idx="62">
                  <c:v>0.79018138372977076</c:v>
                </c:pt>
                <c:pt idx="63">
                  <c:v>0.80292169001846425</c:v>
                </c:pt>
                <c:pt idx="64">
                  <c:v>0.81567285760834152</c:v>
                </c:pt>
                <c:pt idx="65">
                  <c:v>0.8284131638970349</c:v>
                </c:pt>
                <c:pt idx="66">
                  <c:v>0.84116433148691216</c:v>
                </c:pt>
                <c:pt idx="67">
                  <c:v>0.85390463777560544</c:v>
                </c:pt>
                <c:pt idx="68">
                  <c:v>0.86664494406429893</c:v>
                </c:pt>
                <c:pt idx="69">
                  <c:v>0.87939611165417619</c:v>
                </c:pt>
                <c:pt idx="70">
                  <c:v>0.89213641794286958</c:v>
                </c:pt>
                <c:pt idx="71">
                  <c:v>0.90488758553274684</c:v>
                </c:pt>
                <c:pt idx="72">
                  <c:v>0.91762789182144033</c:v>
                </c:pt>
                <c:pt idx="73">
                  <c:v>0.9303681981101336</c:v>
                </c:pt>
                <c:pt idx="74">
                  <c:v>0.94311936570001076</c:v>
                </c:pt>
                <c:pt idx="75">
                  <c:v>0.95585967198870425</c:v>
                </c:pt>
                <c:pt idx="76">
                  <c:v>0.96861083957858152</c:v>
                </c:pt>
                <c:pt idx="77">
                  <c:v>0.9813511458672749</c:v>
                </c:pt>
                <c:pt idx="78">
                  <c:v>0.99410231345715216</c:v>
                </c:pt>
                <c:pt idx="79">
                  <c:v>1.0068426197458455</c:v>
                </c:pt>
                <c:pt idx="80">
                  <c:v>1.0152818507657217</c:v>
                </c:pt>
                <c:pt idx="81">
                  <c:v>1.023721081785598</c:v>
                </c:pt>
                <c:pt idx="82">
                  <c:v>1.0321603128054742</c:v>
                </c:pt>
                <c:pt idx="83">
                  <c:v>1.0405995438253504</c:v>
                </c:pt>
                <c:pt idx="84">
                  <c:v>1.0490387748452266</c:v>
                </c:pt>
                <c:pt idx="85">
                  <c:v>1.0574888671662865</c:v>
                </c:pt>
                <c:pt idx="86">
                  <c:v>1.0659280981861627</c:v>
                </c:pt>
                <c:pt idx="87">
                  <c:v>1.0743673292060389</c:v>
                </c:pt>
                <c:pt idx="88">
                  <c:v>1.0828065602259151</c:v>
                </c:pt>
                <c:pt idx="89">
                  <c:v>1.0912349299446074</c:v>
                </c:pt>
                <c:pt idx="90">
                  <c:v>1.0997067448680353</c:v>
                </c:pt>
                <c:pt idx="91">
                  <c:v>1.1081785597914631</c:v>
                </c:pt>
                <c:pt idx="92">
                  <c:v>1.116541761703052</c:v>
                </c:pt>
                <c:pt idx="93">
                  <c:v>1.1250135766264799</c:v>
                </c:pt>
                <c:pt idx="94">
                  <c:v>1.1334853915499077</c:v>
                </c:pt>
                <c:pt idx="95">
                  <c:v>1.1418485934614968</c:v>
                </c:pt>
                <c:pt idx="96">
                  <c:v>1.1503204083849246</c:v>
                </c:pt>
                <c:pt idx="97">
                  <c:v>1.1587922233083523</c:v>
                </c:pt>
                <c:pt idx="98">
                  <c:v>1.1671554252199414</c:v>
                </c:pt>
                <c:pt idx="99">
                  <c:v>1.1756272401433692</c:v>
                </c:pt>
                <c:pt idx="100">
                  <c:v>1.1840990550667971</c:v>
                </c:pt>
                <c:pt idx="101">
                  <c:v>1.1925708699902249</c:v>
                </c:pt>
                <c:pt idx="102">
                  <c:v>1.2009340719018138</c:v>
                </c:pt>
                <c:pt idx="103">
                  <c:v>1.2094058868252417</c:v>
                </c:pt>
                <c:pt idx="104">
                  <c:v>1.2178777017486695</c:v>
                </c:pt>
                <c:pt idx="105">
                  <c:v>1.2262409036602586</c:v>
                </c:pt>
                <c:pt idx="106">
                  <c:v>1.2347127185836864</c:v>
                </c:pt>
                <c:pt idx="107">
                  <c:v>1.2431845335071143</c:v>
                </c:pt>
                <c:pt idx="108">
                  <c:v>1.2516563484305419</c:v>
                </c:pt>
                <c:pt idx="109">
                  <c:v>1.260019550342131</c:v>
                </c:pt>
                <c:pt idx="110">
                  <c:v>1.2684913652655589</c:v>
                </c:pt>
                <c:pt idx="111">
                  <c:v>1.2769631801889867</c:v>
                </c:pt>
                <c:pt idx="112">
                  <c:v>1.2853263821005756</c:v>
                </c:pt>
                <c:pt idx="113">
                  <c:v>1.2937981970240036</c:v>
                </c:pt>
                <c:pt idx="114">
                  <c:v>1.3022700119474313</c:v>
                </c:pt>
                <c:pt idx="115">
                  <c:v>1.3106332138590202</c:v>
                </c:pt>
                <c:pt idx="116">
                  <c:v>1.3191050287824482</c:v>
                </c:pt>
                <c:pt idx="117">
                  <c:v>1.3275768437058761</c:v>
                </c:pt>
                <c:pt idx="118">
                  <c:v>1.3360486586293037</c:v>
                </c:pt>
                <c:pt idx="119">
                  <c:v>1.3444118605408928</c:v>
                </c:pt>
                <c:pt idx="120">
                  <c:v>1.3528836754643208</c:v>
                </c:pt>
                <c:pt idx="121">
                  <c:v>1.3613554903877485</c:v>
                </c:pt>
                <c:pt idx="122">
                  <c:v>1.3697186922993374</c:v>
                </c:pt>
                <c:pt idx="123">
                  <c:v>1.3781905072227654</c:v>
                </c:pt>
                <c:pt idx="124">
                  <c:v>1.3866623221461931</c:v>
                </c:pt>
                <c:pt idx="125">
                  <c:v>1.3951341370696211</c:v>
                </c:pt>
                <c:pt idx="126">
                  <c:v>1.40349733898121</c:v>
                </c:pt>
                <c:pt idx="127">
                  <c:v>1.4119691539046377</c:v>
                </c:pt>
                <c:pt idx="128">
                  <c:v>1.4204409688280657</c:v>
                </c:pt>
                <c:pt idx="129">
                  <c:v>1.4288041707396546</c:v>
                </c:pt>
                <c:pt idx="130">
                  <c:v>1.4372759856630826</c:v>
                </c:pt>
                <c:pt idx="131">
                  <c:v>1.4457478005865103</c:v>
                </c:pt>
                <c:pt idx="132">
                  <c:v>1.4541110024980992</c:v>
                </c:pt>
                <c:pt idx="133">
                  <c:v>1.4625828174215272</c:v>
                </c:pt>
                <c:pt idx="134">
                  <c:v>1.4710546323449549</c:v>
                </c:pt>
                <c:pt idx="135">
                  <c:v>1.4795264472683829</c:v>
                </c:pt>
                <c:pt idx="136">
                  <c:v>1.4878896491799718</c:v>
                </c:pt>
                <c:pt idx="137">
                  <c:v>1.4963614641033995</c:v>
                </c:pt>
                <c:pt idx="138">
                  <c:v>1.5048332790268275</c:v>
                </c:pt>
                <c:pt idx="139">
                  <c:v>1.5131964809384164</c:v>
                </c:pt>
                <c:pt idx="140">
                  <c:v>1.5216682958618444</c:v>
                </c:pt>
                <c:pt idx="141">
                  <c:v>1.5301401107852721</c:v>
                </c:pt>
                <c:pt idx="142">
                  <c:v>1.5386119257087001</c:v>
                </c:pt>
                <c:pt idx="143">
                  <c:v>1.546975127620289</c:v>
                </c:pt>
                <c:pt idx="144">
                  <c:v>1.5554469425437167</c:v>
                </c:pt>
                <c:pt idx="145">
                  <c:v>1.5639187574671447</c:v>
                </c:pt>
                <c:pt idx="146">
                  <c:v>1.5723905723905724</c:v>
                </c:pt>
                <c:pt idx="147">
                  <c:v>1.5807537743021614</c:v>
                </c:pt>
                <c:pt idx="148">
                  <c:v>1.5892255892255893</c:v>
                </c:pt>
                <c:pt idx="149">
                  <c:v>1.5976974041490171</c:v>
                </c:pt>
                <c:pt idx="150">
                  <c:v>1.6060606060606062</c:v>
                </c:pt>
                <c:pt idx="151">
                  <c:v>1.6145324209840339</c:v>
                </c:pt>
                <c:pt idx="152">
                  <c:v>1.6230042359074619</c:v>
                </c:pt>
                <c:pt idx="153">
                  <c:v>1.6313674378190508</c:v>
                </c:pt>
                <c:pt idx="154">
                  <c:v>1.6398392527424785</c:v>
                </c:pt>
                <c:pt idx="155">
                  <c:v>1.6483110676659065</c:v>
                </c:pt>
                <c:pt idx="156">
                  <c:v>1.6567828825893343</c:v>
                </c:pt>
                <c:pt idx="157">
                  <c:v>1.6651460845009232</c:v>
                </c:pt>
                <c:pt idx="158">
                  <c:v>1.6736178994243511</c:v>
                </c:pt>
                <c:pt idx="159">
                  <c:v>1.6824155533832954</c:v>
                </c:pt>
                <c:pt idx="160">
                  <c:v>1.6912132073422395</c:v>
                </c:pt>
                <c:pt idx="161">
                  <c:v>1.7000108613011837</c:v>
                </c:pt>
                <c:pt idx="162">
                  <c:v>1.7086999022482892</c:v>
                </c:pt>
                <c:pt idx="163">
                  <c:v>1.7174975562072337</c:v>
                </c:pt>
                <c:pt idx="164">
                  <c:v>1.7262952101661779</c:v>
                </c:pt>
                <c:pt idx="165">
                  <c:v>1.7350928641251222</c:v>
                </c:pt>
                <c:pt idx="166">
                  <c:v>1.7438905180840665</c:v>
                </c:pt>
                <c:pt idx="167">
                  <c:v>1.752688172043011</c:v>
                </c:pt>
                <c:pt idx="168">
                  <c:v>1.7613772129901164</c:v>
                </c:pt>
                <c:pt idx="169">
                  <c:v>1.7701748669490607</c:v>
                </c:pt>
                <c:pt idx="170">
                  <c:v>1.7789725209080047</c:v>
                </c:pt>
                <c:pt idx="171">
                  <c:v>1.787770174866949</c:v>
                </c:pt>
                <c:pt idx="172">
                  <c:v>1.7965678288258933</c:v>
                </c:pt>
                <c:pt idx="173">
                  <c:v>1.8053654827848378</c:v>
                </c:pt>
                <c:pt idx="174">
                  <c:v>1.8140545237319432</c:v>
                </c:pt>
                <c:pt idx="175">
                  <c:v>1.8228521776908875</c:v>
                </c:pt>
                <c:pt idx="176">
                  <c:v>1.8316498316498318</c:v>
                </c:pt>
                <c:pt idx="177">
                  <c:v>1.8404474856087758</c:v>
                </c:pt>
                <c:pt idx="178">
                  <c:v>1.8492451395677201</c:v>
                </c:pt>
                <c:pt idx="179">
                  <c:v>1.8580427935266646</c:v>
                </c:pt>
                <c:pt idx="180">
                  <c:v>1.86673183447377</c:v>
                </c:pt>
                <c:pt idx="181">
                  <c:v>1.8755294884327143</c:v>
                </c:pt>
                <c:pt idx="182">
                  <c:v>1.8843271423916585</c:v>
                </c:pt>
                <c:pt idx="183">
                  <c:v>1.893124796350603</c:v>
                </c:pt>
                <c:pt idx="184">
                  <c:v>1.9019224503095469</c:v>
                </c:pt>
                <c:pt idx="185">
                  <c:v>1.9107201042684914</c:v>
                </c:pt>
                <c:pt idx="186">
                  <c:v>1.9194091452155968</c:v>
                </c:pt>
                <c:pt idx="187">
                  <c:v>1.9282067991745411</c:v>
                </c:pt>
                <c:pt idx="188">
                  <c:v>1.9370044531334853</c:v>
                </c:pt>
                <c:pt idx="189">
                  <c:v>1.9458021070924296</c:v>
                </c:pt>
                <c:pt idx="190">
                  <c:v>1.9545997610513741</c:v>
                </c:pt>
                <c:pt idx="191">
                  <c:v>1.9633974150103182</c:v>
                </c:pt>
                <c:pt idx="192">
                  <c:v>1.9720864559574238</c:v>
                </c:pt>
                <c:pt idx="193">
                  <c:v>1.9808841099163679</c:v>
                </c:pt>
                <c:pt idx="194">
                  <c:v>1.9896817638753121</c:v>
                </c:pt>
                <c:pt idx="195">
                  <c:v>1.9984794178342564</c:v>
                </c:pt>
                <c:pt idx="196">
                  <c:v>2.0072770717932009</c:v>
                </c:pt>
                <c:pt idx="197">
                  <c:v>2.0160747257521452</c:v>
                </c:pt>
                <c:pt idx="198">
                  <c:v>2.0248723797110895</c:v>
                </c:pt>
                <c:pt idx="199">
                  <c:v>2.0335614206581951</c:v>
                </c:pt>
                <c:pt idx="200">
                  <c:v>2.0423590746171394</c:v>
                </c:pt>
                <c:pt idx="201">
                  <c:v>2.0511567285760832</c:v>
                </c:pt>
                <c:pt idx="202">
                  <c:v>2.0599543825350275</c:v>
                </c:pt>
                <c:pt idx="203">
                  <c:v>2.0687520364939722</c:v>
                </c:pt>
                <c:pt idx="204">
                  <c:v>2.0775496904529165</c:v>
                </c:pt>
                <c:pt idx="205">
                  <c:v>2.0862387314000217</c:v>
                </c:pt>
                <c:pt idx="206">
                  <c:v>2.095036385358966</c:v>
                </c:pt>
                <c:pt idx="207">
                  <c:v>2.1038340393179102</c:v>
                </c:pt>
                <c:pt idx="208">
                  <c:v>0</c:v>
                </c:pt>
              </c:numCache>
            </c:numRef>
          </c:xVal>
          <c:yVal>
            <c:numRef>
              <c:f>Лист1!$AX:$AX</c:f>
              <c:numCache>
                <c:formatCode>General</c:formatCode>
                <c:ptCount val="1048576"/>
                <c:pt idx="0">
                  <c:v>0.27114050161447745</c:v>
                </c:pt>
                <c:pt idx="1">
                  <c:v>0.24589193879246879</c:v>
                </c:pt>
                <c:pt idx="2">
                  <c:v>0.18613095196915325</c:v>
                </c:pt>
                <c:pt idx="3">
                  <c:v>0.15306078400242734</c:v>
                </c:pt>
                <c:pt idx="4">
                  <c:v>0.13139243105971213</c:v>
                </c:pt>
                <c:pt idx="5">
                  <c:v>0.11612885743429205</c:v>
                </c:pt>
                <c:pt idx="6">
                  <c:v>0.10501585690587124</c:v>
                </c:pt>
                <c:pt idx="7">
                  <c:v>9.6712894268504213E-2</c:v>
                </c:pt>
                <c:pt idx="8">
                  <c:v>8.9937560504037131E-2</c:v>
                </c:pt>
                <c:pt idx="9">
                  <c:v>8.4809740874790332E-2</c:v>
                </c:pt>
                <c:pt idx="10">
                  <c:v>8.0263183123460272E-2</c:v>
                </c:pt>
                <c:pt idx="11">
                  <c:v>7.6248843279097742E-2</c:v>
                </c:pt>
                <c:pt idx="12">
                  <c:v>7.3164522439402011E-2</c:v>
                </c:pt>
                <c:pt idx="13">
                  <c:v>6.9462610854419723E-2</c:v>
                </c:pt>
                <c:pt idx="14">
                  <c:v>6.6895976374743593E-2</c:v>
                </c:pt>
                <c:pt idx="15">
                  <c:v>6.4456492930861739E-2</c:v>
                </c:pt>
                <c:pt idx="16">
                  <c:v>6.2002477940031983E-2</c:v>
                </c:pt>
                <c:pt idx="17">
                  <c:v>6.0391292672181497E-2</c:v>
                </c:pt>
                <c:pt idx="18">
                  <c:v>5.8289667694838759E-2</c:v>
                </c:pt>
                <c:pt idx="19">
                  <c:v>5.6369687054345009E-2</c:v>
                </c:pt>
                <c:pt idx="20">
                  <c:v>5.479483065386432E-2</c:v>
                </c:pt>
                <c:pt idx="21">
                  <c:v>5.2958406408321099E-2</c:v>
                </c:pt>
                <c:pt idx="22">
                  <c:v>5.220094952366084E-2</c:v>
                </c:pt>
                <c:pt idx="23">
                  <c:v>5.07786743661333E-2</c:v>
                </c:pt>
                <c:pt idx="24">
                  <c:v>4.9211083739126575E-2</c:v>
                </c:pt>
                <c:pt idx="25">
                  <c:v>4.8845978622060117E-2</c:v>
                </c:pt>
                <c:pt idx="26">
                  <c:v>4.8533550362679867E-2</c:v>
                </c:pt>
                <c:pt idx="27">
                  <c:v>4.8459076184571778E-2</c:v>
                </c:pt>
                <c:pt idx="28">
                  <c:v>4.6840625143247341E-2</c:v>
                </c:pt>
                <c:pt idx="29">
                  <c:v>4.4123225863986551E-2</c:v>
                </c:pt>
                <c:pt idx="30">
                  <c:v>4.2234124760757122E-2</c:v>
                </c:pt>
                <c:pt idx="31">
                  <c:v>4.1710989070632046E-2</c:v>
                </c:pt>
                <c:pt idx="32">
                  <c:v>4.2408503324132145E-2</c:v>
                </c:pt>
                <c:pt idx="33">
                  <c:v>4.2615577868139985E-2</c:v>
                </c:pt>
                <c:pt idx="34">
                  <c:v>4.167466020326225E-2</c:v>
                </c:pt>
                <c:pt idx="35">
                  <c:v>4.0835463367019952E-2</c:v>
                </c:pt>
                <c:pt idx="36">
                  <c:v>3.998355142719822E-2</c:v>
                </c:pt>
                <c:pt idx="37">
                  <c:v>3.9583933886130455E-2</c:v>
                </c:pt>
                <c:pt idx="38">
                  <c:v>3.9117107940428567E-2</c:v>
                </c:pt>
                <c:pt idx="39">
                  <c:v>3.8268828887343814E-2</c:v>
                </c:pt>
                <c:pt idx="40">
                  <c:v>3.45015253410959E-2</c:v>
                </c:pt>
                <c:pt idx="41">
                  <c:v>2.6807071232172963E-2</c:v>
                </c:pt>
                <c:pt idx="42">
                  <c:v>1.8625810300494754E-2</c:v>
                </c:pt>
                <c:pt idx="43">
                  <c:v>1.2516203030579199E-2</c:v>
                </c:pt>
                <c:pt idx="44">
                  <c:v>8.873870788083384E-3</c:v>
                </c:pt>
                <c:pt idx="45">
                  <c:v>6.9230106103253027E-3</c:v>
                </c:pt>
                <c:pt idx="46">
                  <c:v>6.012064261027651E-3</c:v>
                </c:pt>
                <c:pt idx="47">
                  <c:v>5.6000949050541574E-3</c:v>
                </c:pt>
                <c:pt idx="48">
                  <c:v>5.4733071579335666E-3</c:v>
                </c:pt>
                <c:pt idx="49">
                  <c:v>5.4992822981029714E-3</c:v>
                </c:pt>
                <c:pt idx="50">
                  <c:v>5.4229916766263984E-3</c:v>
                </c:pt>
                <c:pt idx="51">
                  <c:v>5.1814047086172505E-3</c:v>
                </c:pt>
                <c:pt idx="52">
                  <c:v>4.916385621154584E-3</c:v>
                </c:pt>
                <c:pt idx="53">
                  <c:v>4.6947795301988237E-3</c:v>
                </c:pt>
                <c:pt idx="54">
                  <c:v>4.6689860343662685E-3</c:v>
                </c:pt>
                <c:pt idx="55">
                  <c:v>4.6393780074598838E-3</c:v>
                </c:pt>
                <c:pt idx="56">
                  <c:v>4.6720739880927011E-3</c:v>
                </c:pt>
                <c:pt idx="57">
                  <c:v>4.7850567656127687E-3</c:v>
                </c:pt>
                <c:pt idx="58">
                  <c:v>4.8319210045198067E-3</c:v>
                </c:pt>
                <c:pt idx="59">
                  <c:v>4.8500854382047048E-3</c:v>
                </c:pt>
                <c:pt idx="60">
                  <c:v>4.8542632579522309E-3</c:v>
                </c:pt>
                <c:pt idx="61">
                  <c:v>4.8858693725639547E-3</c:v>
                </c:pt>
                <c:pt idx="62">
                  <c:v>4.9579821742930007E-3</c:v>
                </c:pt>
                <c:pt idx="63">
                  <c:v>5.013020408358243E-3</c:v>
                </c:pt>
                <c:pt idx="64">
                  <c:v>5.1049324428038287E-3</c:v>
                </c:pt>
                <c:pt idx="65">
                  <c:v>5.260238350809709E-3</c:v>
                </c:pt>
                <c:pt idx="66">
                  <c:v>5.4476953064378601E-3</c:v>
                </c:pt>
                <c:pt idx="67">
                  <c:v>5.6297029319605412E-3</c:v>
                </c:pt>
                <c:pt idx="68">
                  <c:v>5.7677526279657689E-3</c:v>
                </c:pt>
                <c:pt idx="69">
                  <c:v>5.8745594980329705E-3</c:v>
                </c:pt>
                <c:pt idx="70">
                  <c:v>5.9864524095319446E-3</c:v>
                </c:pt>
                <c:pt idx="71">
                  <c:v>6.1771789632233771E-3</c:v>
                </c:pt>
                <c:pt idx="72">
                  <c:v>6.3381158456715762E-3</c:v>
                </c:pt>
                <c:pt idx="73">
                  <c:v>6.4788902067295382E-3</c:v>
                </c:pt>
                <c:pt idx="74">
                  <c:v>6.5439188793214743E-3</c:v>
                </c:pt>
                <c:pt idx="75">
                  <c:v>6.5144924967519393E-3</c:v>
                </c:pt>
                <c:pt idx="76">
                  <c:v>6.3989666985159862E-3</c:v>
                </c:pt>
                <c:pt idx="77">
                  <c:v>6.0908979032201103E-3</c:v>
                </c:pt>
                <c:pt idx="78">
                  <c:v>5.5047316282084407E-3</c:v>
                </c:pt>
                <c:pt idx="79">
                  <c:v>4.8364621129410312E-3</c:v>
                </c:pt>
                <c:pt idx="80">
                  <c:v>4.3327623668587998E-3</c:v>
                </c:pt>
                <c:pt idx="81">
                  <c:v>3.9721983582135679E-3</c:v>
                </c:pt>
                <c:pt idx="82">
                  <c:v>3.6488714386223777E-3</c:v>
                </c:pt>
                <c:pt idx="83">
                  <c:v>3.3262710963785835E-3</c:v>
                </c:pt>
                <c:pt idx="84">
                  <c:v>3.067246272031933E-3</c:v>
                </c:pt>
                <c:pt idx="85">
                  <c:v>2.8136707777907523E-3</c:v>
                </c:pt>
                <c:pt idx="86">
                  <c:v>2.5404776951698815E-3</c:v>
                </c:pt>
                <c:pt idx="87">
                  <c:v>2.3326765738146443E-3</c:v>
                </c:pt>
                <c:pt idx="88">
                  <c:v>2.2483936015167162E-3</c:v>
                </c:pt>
                <c:pt idx="89">
                  <c:v>2.3383075482569628E-3</c:v>
                </c:pt>
                <c:pt idx="90">
                  <c:v>3.0841391953588884E-3</c:v>
                </c:pt>
                <c:pt idx="91">
                  <c:v>5.4291675840792636E-3</c:v>
                </c:pt>
                <c:pt idx="92">
                  <c:v>9.4769299864220086E-3</c:v>
                </c:pt>
                <c:pt idx="93">
                  <c:v>1.4292866289299105E-2</c:v>
                </c:pt>
                <c:pt idx="94">
                  <c:v>1.8133554147634009E-2</c:v>
                </c:pt>
                <c:pt idx="95">
                  <c:v>2.0667492646677325E-2</c:v>
                </c:pt>
                <c:pt idx="96">
                  <c:v>2.3081545883400317E-2</c:v>
                </c:pt>
                <c:pt idx="97">
                  <c:v>2.3775427250163433E-2</c:v>
                </c:pt>
                <c:pt idx="98">
                  <c:v>2.54429222624371E-2</c:v>
                </c:pt>
                <c:pt idx="99">
                  <c:v>2.9104872093312605E-2</c:v>
                </c:pt>
                <c:pt idx="100">
                  <c:v>3.0621602306001614E-2</c:v>
                </c:pt>
                <c:pt idx="101">
                  <c:v>3.1627911932144981E-2</c:v>
                </c:pt>
                <c:pt idx="102">
                  <c:v>3.3135559927991547E-2</c:v>
                </c:pt>
                <c:pt idx="103">
                  <c:v>3.3858504388650498E-2</c:v>
                </c:pt>
                <c:pt idx="104">
                  <c:v>3.5291678206388975E-2</c:v>
                </c:pt>
                <c:pt idx="105">
                  <c:v>3.533163996049575E-2</c:v>
                </c:pt>
                <c:pt idx="106">
                  <c:v>3.4574183075835492E-2</c:v>
                </c:pt>
                <c:pt idx="107">
                  <c:v>3.4681353234576391E-2</c:v>
                </c:pt>
                <c:pt idx="108">
                  <c:v>3.4147318884240385E-2</c:v>
                </c:pt>
                <c:pt idx="109">
                  <c:v>3.1092061138440482E-2</c:v>
                </c:pt>
                <c:pt idx="110">
                  <c:v>3.1199231297181381E-2</c:v>
                </c:pt>
                <c:pt idx="111">
                  <c:v>3.2083839217635933E-2</c:v>
                </c:pt>
                <c:pt idx="112">
                  <c:v>3.0434508639047161E-2</c:v>
                </c:pt>
                <c:pt idx="113">
                  <c:v>3.2003915709422376E-2</c:v>
                </c:pt>
                <c:pt idx="114">
                  <c:v>3.5487854090185879E-2</c:v>
                </c:pt>
                <c:pt idx="115">
                  <c:v>4.2248656307705038E-2</c:v>
                </c:pt>
                <c:pt idx="116">
                  <c:v>5.554683820841911E-2</c:v>
                </c:pt>
                <c:pt idx="117">
                  <c:v>6.8118442761737244E-2</c:v>
                </c:pt>
                <c:pt idx="118">
                  <c:v>7.8168823919591499E-2</c:v>
                </c:pt>
                <c:pt idx="119">
                  <c:v>8.7754195575112354E-2</c:v>
                </c:pt>
                <c:pt idx="120">
                  <c:v>9.3984596329032485E-2</c:v>
                </c:pt>
                <c:pt idx="121">
                  <c:v>8.8075706051335051E-2</c:v>
                </c:pt>
                <c:pt idx="122">
                  <c:v>8.8382684980609832E-2</c:v>
                </c:pt>
                <c:pt idx="123">
                  <c:v>8.8112034918704854E-2</c:v>
                </c:pt>
                <c:pt idx="124">
                  <c:v>7.6443202719526163E-2</c:v>
                </c:pt>
                <c:pt idx="125">
                  <c:v>7.0210985522237535E-2</c:v>
                </c:pt>
                <c:pt idx="126">
                  <c:v>6.2850756993116735E-2</c:v>
                </c:pt>
                <c:pt idx="127">
                  <c:v>6.1314045903374331E-2</c:v>
                </c:pt>
                <c:pt idx="128">
                  <c:v>5.8898176223282854E-2</c:v>
                </c:pt>
                <c:pt idx="129">
                  <c:v>5.4284410067318677E-2</c:v>
                </c:pt>
                <c:pt idx="130">
                  <c:v>5.5884696674958219E-2</c:v>
                </c:pt>
                <c:pt idx="131">
                  <c:v>5.3272651111069838E-2</c:v>
                </c:pt>
                <c:pt idx="132">
                  <c:v>5.1174659020464079E-2</c:v>
                </c:pt>
                <c:pt idx="133">
                  <c:v>5.2787660731683055E-2</c:v>
                </c:pt>
                <c:pt idx="134">
                  <c:v>5.1550662797741481E-2</c:v>
                </c:pt>
                <c:pt idx="135">
                  <c:v>4.7391007483899759E-2</c:v>
                </c:pt>
                <c:pt idx="136">
                  <c:v>4.7104009431678362E-2</c:v>
                </c:pt>
                <c:pt idx="137">
                  <c:v>4.7563569603906293E-2</c:v>
                </c:pt>
                <c:pt idx="138">
                  <c:v>4.3910701989873235E-2</c:v>
                </c:pt>
                <c:pt idx="139">
                  <c:v>4.3665482135127109E-2</c:v>
                </c:pt>
                <c:pt idx="140">
                  <c:v>4.2691868489616557E-2</c:v>
                </c:pt>
                <c:pt idx="141">
                  <c:v>4.2039765320328708E-2</c:v>
                </c:pt>
                <c:pt idx="142">
                  <c:v>4.0301429016683939E-2</c:v>
                </c:pt>
                <c:pt idx="143">
                  <c:v>3.9467681510547102E-2</c:v>
                </c:pt>
                <c:pt idx="144">
                  <c:v>4.2175998572965445E-2</c:v>
                </c:pt>
                <c:pt idx="145">
                  <c:v>4.1869019643690664E-2</c:v>
                </c:pt>
                <c:pt idx="146">
                  <c:v>3.841051147008602E-2</c:v>
                </c:pt>
                <c:pt idx="147">
                  <c:v>3.8199804039341201E-2</c:v>
                </c:pt>
                <c:pt idx="148">
                  <c:v>3.9362327795174692E-2</c:v>
                </c:pt>
                <c:pt idx="149">
                  <c:v>3.8721123286097781E-2</c:v>
                </c:pt>
                <c:pt idx="150">
                  <c:v>3.5985559573152096E-2</c:v>
                </c:pt>
                <c:pt idx="151">
                  <c:v>3.8308790641450589E-2</c:v>
                </c:pt>
                <c:pt idx="152">
                  <c:v>4.0548465314798554E-2</c:v>
                </c:pt>
                <c:pt idx="153">
                  <c:v>3.6307070049374793E-2</c:v>
                </c:pt>
                <c:pt idx="154">
                  <c:v>3.690649636097644E-2</c:v>
                </c:pt>
                <c:pt idx="155">
                  <c:v>3.9458599293704655E-2</c:v>
                </c:pt>
                <c:pt idx="156">
                  <c:v>4.9185653531967716E-2</c:v>
                </c:pt>
                <c:pt idx="157">
                  <c:v>7.6470449370053512E-2</c:v>
                </c:pt>
                <c:pt idx="158">
                  <c:v>5.1601523212059193E-2</c:v>
                </c:pt>
                <c:pt idx="159">
                  <c:v>8.4842436855423146E-3</c:v>
                </c:pt>
                <c:pt idx="160">
                  <c:v>7.4735745953145713E-3</c:v>
                </c:pt>
                <c:pt idx="161">
                  <c:v>6.5642630450485611E-3</c:v>
                </c:pt>
                <c:pt idx="162">
                  <c:v>5.9546646505833729E-3</c:v>
                </c:pt>
                <c:pt idx="163">
                  <c:v>5.4960127000396892E-3</c:v>
                </c:pt>
                <c:pt idx="164">
                  <c:v>5.1249133198572163E-3</c:v>
                </c:pt>
                <c:pt idx="165">
                  <c:v>4.806490797360949E-3</c:v>
                </c:pt>
                <c:pt idx="166">
                  <c:v>4.5214908328448941E-3</c:v>
                </c:pt>
                <c:pt idx="167">
                  <c:v>4.27736084411986E-3</c:v>
                </c:pt>
                <c:pt idx="168">
                  <c:v>4.0686515010803781E-3</c:v>
                </c:pt>
                <c:pt idx="169">
                  <c:v>3.8871888085682438E-3</c:v>
                </c:pt>
                <c:pt idx="170">
                  <c:v>3.7260702817831959E-3</c:v>
                </c:pt>
                <c:pt idx="171">
                  <c:v>3.5769402812301804E-3</c:v>
                </c:pt>
                <c:pt idx="172">
                  <c:v>3.4443399153304224E-3</c:v>
                </c:pt>
                <c:pt idx="173">
                  <c:v>3.3244546530100936E-3</c:v>
                </c:pt>
                <c:pt idx="174">
                  <c:v>3.211835164163724E-3</c:v>
                </c:pt>
                <c:pt idx="175">
                  <c:v>3.1075713148124074E-3</c:v>
                </c:pt>
                <c:pt idx="176">
                  <c:v>3.0058504861769767E-3</c:v>
                </c:pt>
                <c:pt idx="177">
                  <c:v>2.9093973433101665E-3</c:v>
                </c:pt>
                <c:pt idx="178">
                  <c:v>2.8209365512647114E-3</c:v>
                </c:pt>
                <c:pt idx="179">
                  <c:v>2.7401048213669139E-3</c:v>
                </c:pt>
                <c:pt idx="180">
                  <c:v>2.6667205092799247E-3</c:v>
                </c:pt>
                <c:pt idx="181">
                  <c:v>2.5998753933194987E-3</c:v>
                </c:pt>
                <c:pt idx="182">
                  <c:v>2.5390245404750896E-3</c:v>
                </c:pt>
                <c:pt idx="183">
                  <c:v>2.4794451979886227E-3</c:v>
                </c:pt>
                <c:pt idx="184">
                  <c:v>2.4213190101969482E-3</c:v>
                </c:pt>
                <c:pt idx="185">
                  <c:v>2.3664624204685551E-3</c:v>
                </c:pt>
                <c:pt idx="186">
                  <c:v>2.3139672071191991E-3</c:v>
                </c:pt>
                <c:pt idx="187">
                  <c:v>2.2636517258120305E-3</c:v>
                </c:pt>
                <c:pt idx="188">
                  <c:v>2.2167874869049929E-3</c:v>
                </c:pt>
                <c:pt idx="189">
                  <c:v>2.1741010677454819E-3</c:v>
                </c:pt>
                <c:pt idx="190">
                  <c:v>2.1357741126703461E-3</c:v>
                </c:pt>
                <c:pt idx="191">
                  <c:v>2.1001718226479455E-3</c:v>
                </c:pt>
                <c:pt idx="192">
                  <c:v>2.0663859759940347E-3</c:v>
                </c:pt>
                <c:pt idx="193">
                  <c:v>2.0358697274034054E-3</c:v>
                </c:pt>
                <c:pt idx="194">
                  <c:v>2.0066249891707191E-3</c:v>
                </c:pt>
                <c:pt idx="195">
                  <c:v>1.9791966943065228E-3</c:v>
                </c:pt>
                <c:pt idx="196">
                  <c:v>1.9543114201582119E-3</c:v>
                </c:pt>
                <c:pt idx="197">
                  <c:v>1.9301527233572971E-3</c:v>
                </c:pt>
                <c:pt idx="198">
                  <c:v>1.9092636246196642E-3</c:v>
                </c:pt>
                <c:pt idx="199">
                  <c:v>1.8912808352716149E-3</c:v>
                </c:pt>
                <c:pt idx="200">
                  <c:v>1.8749328449552062E-3</c:v>
                </c:pt>
                <c:pt idx="201">
                  <c:v>1.8598563649967407E-3</c:v>
                </c:pt>
                <c:pt idx="202">
                  <c:v>1.846233039733067E-3</c:v>
                </c:pt>
                <c:pt idx="203">
                  <c:v>1.8333362918167891E-3</c:v>
                </c:pt>
                <c:pt idx="204">
                  <c:v>1.8191680335425684E-3</c:v>
                </c:pt>
                <c:pt idx="205">
                  <c:v>1.806943369672632E-3</c:v>
                </c:pt>
                <c:pt idx="206">
                  <c:v>1.786017942067629E-3</c:v>
                </c:pt>
                <c:pt idx="207">
                  <c:v>1.7698334316543845E-3</c:v>
                </c:pt>
                <c:pt idx="20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4120"/>
        <c:axId val="178754512"/>
      </c:scatterChart>
      <c:valAx>
        <c:axId val="178754120"/>
        <c:scaling>
          <c:orientation val="minMax"/>
          <c:max val="1.6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X/L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78754512"/>
        <c:crosses val="autoZero"/>
        <c:crossBetween val="midCat"/>
      </c:valAx>
      <c:valAx>
        <c:axId val="178754512"/>
        <c:scaling>
          <c:orientation val="minMax"/>
          <c:max val="0.1500000000000000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Q</a:t>
                </a:r>
                <a:r>
                  <a:rPr lang="ru-RU"/>
                  <a:t>прив.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78754120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145274070406026"/>
          <c:y val="0.22212461247222146"/>
          <c:w val="0.19431596949945873"/>
          <c:h val="0.2582929867565773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04MOL_8X - 1 700 000 molecules</c:v>
          </c:tx>
          <c:spPr>
            <a:ln>
              <a:solidFill>
                <a:sysClr val="windowText" lastClr="000000"/>
              </a:solidFill>
            </a:ln>
          </c:spPr>
          <c:marker>
            <c:symbol val="none"/>
          </c:marker>
          <c:xVal>
            <c:numRef>
              <c:f>Эксперименты!$BE$3:$BE$182</c:f>
              <c:numCache>
                <c:formatCode>0.00E+00</c:formatCode>
                <c:ptCount val="180"/>
                <c:pt idx="0">
                  <c:v>1.0154E-5</c:v>
                </c:pt>
                <c:pt idx="1">
                  <c:v>9.1384000000000005E-5</c:v>
                </c:pt>
                <c:pt idx="2">
                  <c:v>2.5384000000000002E-4</c:v>
                </c:pt>
                <c:pt idx="3">
                  <c:v>4.9751000000000005E-4</c:v>
                </c:pt>
                <c:pt idx="4">
                  <c:v>8.2238000000000005E-4</c:v>
                </c:pt>
                <c:pt idx="5">
                  <c:v>1.2283999999999999E-3</c:v>
                </c:pt>
                <c:pt idx="6">
                  <c:v>1.7156000000000001E-3</c:v>
                </c:pt>
                <c:pt idx="7">
                  <c:v>2.284E-3</c:v>
                </c:pt>
                <c:pt idx="8">
                  <c:v>2.9334000000000001E-3</c:v>
                </c:pt>
                <c:pt idx="9">
                  <c:v>3.6638999999999999E-3</c:v>
                </c:pt>
                <c:pt idx="10">
                  <c:v>4.4754E-3</c:v>
                </c:pt>
                <c:pt idx="11">
                  <c:v>5.3679000000000001E-3</c:v>
                </c:pt>
                <c:pt idx="12">
                  <c:v>6.3412E-3</c:v>
                </c:pt>
                <c:pt idx="13">
                  <c:v>7.3953999999999999E-3</c:v>
                </c:pt>
                <c:pt idx="14">
                  <c:v>8.5304000000000005E-3</c:v>
                </c:pt>
                <c:pt idx="15">
                  <c:v>9.7462E-3</c:v>
                </c:pt>
                <c:pt idx="16">
                  <c:v>1.1043000000000001E-2</c:v>
                </c:pt>
                <c:pt idx="17">
                  <c:v>1.2418999999999999E-2</c:v>
                </c:pt>
                <c:pt idx="18">
                  <c:v>1.3877E-2</c:v>
                </c:pt>
                <c:pt idx="19">
                  <c:v>1.5415E-2</c:v>
                </c:pt>
                <c:pt idx="20">
                  <c:v>1.7033E-2</c:v>
                </c:pt>
                <c:pt idx="21">
                  <c:v>1.8731000000000001E-2</c:v>
                </c:pt>
                <c:pt idx="22">
                  <c:v>2.051E-2</c:v>
                </c:pt>
                <c:pt idx="23">
                  <c:v>2.2367999999999999E-2</c:v>
                </c:pt>
                <c:pt idx="24">
                  <c:v>2.4306000000000001E-2</c:v>
                </c:pt>
                <c:pt idx="25">
                  <c:v>2.6324E-2</c:v>
                </c:pt>
                <c:pt idx="26">
                  <c:v>2.8421999999999999E-2</c:v>
                </c:pt>
                <c:pt idx="27">
                  <c:v>3.0599000000000001E-2</c:v>
                </c:pt>
                <c:pt idx="28">
                  <c:v>3.2856000000000003E-2</c:v>
                </c:pt>
                <c:pt idx="29">
                  <c:v>3.5192000000000001E-2</c:v>
                </c:pt>
                <c:pt idx="30">
                  <c:v>3.7607000000000002E-2</c:v>
                </c:pt>
                <c:pt idx="31">
                  <c:v>4.0100999999999998E-2</c:v>
                </c:pt>
                <c:pt idx="32">
                  <c:v>4.2673999999999997E-2</c:v>
                </c:pt>
                <c:pt idx="33">
                  <c:v>4.5324999999999997E-2</c:v>
                </c:pt>
                <c:pt idx="34">
                  <c:v>4.8055E-2</c:v>
                </c:pt>
                <c:pt idx="35">
                  <c:v>5.0862999999999998E-2</c:v>
                </c:pt>
                <c:pt idx="36">
                  <c:v>5.3749999999999999E-2</c:v>
                </c:pt>
                <c:pt idx="37">
                  <c:v>5.6714000000000001E-2</c:v>
                </c:pt>
                <c:pt idx="38">
                  <c:v>5.9755999999999997E-2</c:v>
                </c:pt>
                <c:pt idx="39">
                  <c:v>6.2876000000000001E-2</c:v>
                </c:pt>
                <c:pt idx="40">
                  <c:v>6.6073999999999994E-2</c:v>
                </c:pt>
                <c:pt idx="41">
                  <c:v>6.9348000000000007E-2</c:v>
                </c:pt>
                <c:pt idx="42">
                  <c:v>7.2700000000000001E-2</c:v>
                </c:pt>
                <c:pt idx="43">
                  <c:v>7.6129000000000002E-2</c:v>
                </c:pt>
                <c:pt idx="44">
                  <c:v>7.9633999999999996E-2</c:v>
                </c:pt>
                <c:pt idx="45">
                  <c:v>8.3214999999999997E-2</c:v>
                </c:pt>
                <c:pt idx="46">
                  <c:v>8.6873000000000006E-2</c:v>
                </c:pt>
                <c:pt idx="47">
                  <c:v>9.0606999999999993E-2</c:v>
                </c:pt>
                <c:pt idx="48">
                  <c:v>9.4417000000000001E-2</c:v>
                </c:pt>
                <c:pt idx="49">
                  <c:v>9.8302E-2</c:v>
                </c:pt>
                <c:pt idx="50">
                  <c:v>0.10226</c:v>
                </c:pt>
                <c:pt idx="51">
                  <c:v>0.10630000000000001</c:v>
                </c:pt>
                <c:pt idx="52">
                  <c:v>0.11040999999999999</c:v>
                </c:pt>
                <c:pt idx="53">
                  <c:v>0.11459</c:v>
                </c:pt>
                <c:pt idx="54">
                  <c:v>0.11885</c:v>
                </c:pt>
                <c:pt idx="55">
                  <c:v>0.12318999999999999</c:v>
                </c:pt>
                <c:pt idx="56">
                  <c:v>0.12759000000000001</c:v>
                </c:pt>
                <c:pt idx="57">
                  <c:v>0.13206999999999999</c:v>
                </c:pt>
                <c:pt idx="58">
                  <c:v>0.13663</c:v>
                </c:pt>
                <c:pt idx="59">
                  <c:v>0.14126</c:v>
                </c:pt>
                <c:pt idx="60">
                  <c:v>0.14595</c:v>
                </c:pt>
                <c:pt idx="61">
                  <c:v>0.15073</c:v>
                </c:pt>
                <c:pt idx="62">
                  <c:v>0.15557000000000001</c:v>
                </c:pt>
                <c:pt idx="63">
                  <c:v>0.16048999999999999</c:v>
                </c:pt>
                <c:pt idx="64">
                  <c:v>0.16547999999999999</c:v>
                </c:pt>
                <c:pt idx="65">
                  <c:v>0.17052999999999999</c:v>
                </c:pt>
                <c:pt idx="66">
                  <c:v>0.17566000000000001</c:v>
                </c:pt>
                <c:pt idx="67">
                  <c:v>0.18087</c:v>
                </c:pt>
                <c:pt idx="68">
                  <c:v>0.18614</c:v>
                </c:pt>
                <c:pt idx="69">
                  <c:v>0.19148000000000001</c:v>
                </c:pt>
                <c:pt idx="70">
                  <c:v>0.19689000000000001</c:v>
                </c:pt>
                <c:pt idx="71">
                  <c:v>0.20236999999999999</c:v>
                </c:pt>
                <c:pt idx="72">
                  <c:v>0.20791999999999999</c:v>
                </c:pt>
                <c:pt idx="73">
                  <c:v>0.21354000000000001</c:v>
                </c:pt>
                <c:pt idx="74">
                  <c:v>0.21922</c:v>
                </c:pt>
                <c:pt idx="75">
                  <c:v>0.22498000000000001</c:v>
                </c:pt>
                <c:pt idx="76">
                  <c:v>0.23080000000000001</c:v>
                </c:pt>
                <c:pt idx="77">
                  <c:v>0.23669000000000001</c:v>
                </c:pt>
                <c:pt idx="78">
                  <c:v>0.24265</c:v>
                </c:pt>
                <c:pt idx="79">
                  <c:v>0.24867</c:v>
                </c:pt>
                <c:pt idx="80">
                  <c:v>0.25475999999999999</c:v>
                </c:pt>
                <c:pt idx="81">
                  <c:v>0.26090999999999998</c:v>
                </c:pt>
                <c:pt idx="82">
                  <c:v>0.26712999999999998</c:v>
                </c:pt>
                <c:pt idx="83">
                  <c:v>0.27342</c:v>
                </c:pt>
                <c:pt idx="84">
                  <c:v>0.27977000000000002</c:v>
                </c:pt>
                <c:pt idx="85">
                  <c:v>0.28619</c:v>
                </c:pt>
                <c:pt idx="86">
                  <c:v>0.29265999999999998</c:v>
                </c:pt>
                <c:pt idx="87">
                  <c:v>0.29920999999999998</c:v>
                </c:pt>
                <c:pt idx="88">
                  <c:v>0.30581000000000003</c:v>
                </c:pt>
                <c:pt idx="89">
                  <c:v>0.31247999999999998</c:v>
                </c:pt>
                <c:pt idx="90">
                  <c:v>0.32251999999999997</c:v>
                </c:pt>
                <c:pt idx="91">
                  <c:v>0.33589000000000002</c:v>
                </c:pt>
                <c:pt idx="92">
                  <c:v>0.34926000000000001</c:v>
                </c:pt>
                <c:pt idx="93">
                  <c:v>0.36263000000000001</c:v>
                </c:pt>
                <c:pt idx="94">
                  <c:v>0.37598999999999999</c:v>
                </c:pt>
                <c:pt idx="95">
                  <c:v>0.38935999999999998</c:v>
                </c:pt>
                <c:pt idx="96">
                  <c:v>0.40272999999999998</c:v>
                </c:pt>
                <c:pt idx="97">
                  <c:v>0.41609000000000002</c:v>
                </c:pt>
                <c:pt idx="98">
                  <c:v>0.42946000000000001</c:v>
                </c:pt>
                <c:pt idx="99">
                  <c:v>0.44283</c:v>
                </c:pt>
                <c:pt idx="100">
                  <c:v>0.45619999999999999</c:v>
                </c:pt>
                <c:pt idx="101">
                  <c:v>0.46955999999999998</c:v>
                </c:pt>
                <c:pt idx="102">
                  <c:v>0.48293000000000003</c:v>
                </c:pt>
                <c:pt idx="103">
                  <c:v>0.49630000000000002</c:v>
                </c:pt>
                <c:pt idx="104">
                  <c:v>0.50966</c:v>
                </c:pt>
                <c:pt idx="105">
                  <c:v>0.52302999999999999</c:v>
                </c:pt>
                <c:pt idx="106">
                  <c:v>0.53639999999999999</c:v>
                </c:pt>
                <c:pt idx="107">
                  <c:v>0.54976999999999998</c:v>
                </c:pt>
                <c:pt idx="108">
                  <c:v>0.56313000000000002</c:v>
                </c:pt>
                <c:pt idx="109">
                  <c:v>0.57650000000000001</c:v>
                </c:pt>
                <c:pt idx="110">
                  <c:v>0.58987000000000001</c:v>
                </c:pt>
                <c:pt idx="111">
                  <c:v>0.60323000000000004</c:v>
                </c:pt>
                <c:pt idx="112">
                  <c:v>0.61660000000000004</c:v>
                </c:pt>
                <c:pt idx="113">
                  <c:v>0.62997000000000003</c:v>
                </c:pt>
                <c:pt idx="114">
                  <c:v>0.64334000000000002</c:v>
                </c:pt>
                <c:pt idx="115">
                  <c:v>0.65669999999999995</c:v>
                </c:pt>
                <c:pt idx="116">
                  <c:v>0.67007000000000005</c:v>
                </c:pt>
                <c:pt idx="117">
                  <c:v>0.68344000000000005</c:v>
                </c:pt>
                <c:pt idx="118">
                  <c:v>0.69681000000000004</c:v>
                </c:pt>
                <c:pt idx="119">
                  <c:v>0.71016999999999997</c:v>
                </c:pt>
                <c:pt idx="120">
                  <c:v>0.72353999999999996</c:v>
                </c:pt>
                <c:pt idx="121">
                  <c:v>0.73690999999999995</c:v>
                </c:pt>
                <c:pt idx="122">
                  <c:v>0.75026999999999999</c:v>
                </c:pt>
                <c:pt idx="123">
                  <c:v>0.76363999999999999</c:v>
                </c:pt>
                <c:pt idx="124">
                  <c:v>0.77700999999999998</c:v>
                </c:pt>
                <c:pt idx="125">
                  <c:v>0.79037999999999997</c:v>
                </c:pt>
                <c:pt idx="126">
                  <c:v>0.80374000000000001</c:v>
                </c:pt>
                <c:pt idx="127">
                  <c:v>0.81711</c:v>
                </c:pt>
                <c:pt idx="128">
                  <c:v>0.83048</c:v>
                </c:pt>
                <c:pt idx="129">
                  <c:v>0.84384000000000003</c:v>
                </c:pt>
                <c:pt idx="130">
                  <c:v>0.85721000000000003</c:v>
                </c:pt>
                <c:pt idx="131">
                  <c:v>0.87058000000000002</c:v>
                </c:pt>
                <c:pt idx="132">
                  <c:v>0.88395000000000001</c:v>
                </c:pt>
                <c:pt idx="133">
                  <c:v>0.89731000000000005</c:v>
                </c:pt>
                <c:pt idx="134">
                  <c:v>0.91068000000000005</c:v>
                </c:pt>
                <c:pt idx="135">
                  <c:v>0.92405000000000004</c:v>
                </c:pt>
                <c:pt idx="136">
                  <c:v>0.93740999999999997</c:v>
                </c:pt>
                <c:pt idx="137">
                  <c:v>0.95077999999999996</c:v>
                </c:pt>
                <c:pt idx="138">
                  <c:v>0.96414999999999995</c:v>
                </c:pt>
                <c:pt idx="139">
                  <c:v>0.97751999999999994</c:v>
                </c:pt>
                <c:pt idx="140">
                  <c:v>0.98802999999999996</c:v>
                </c:pt>
                <c:pt idx="141">
                  <c:v>0.99568999999999996</c:v>
                </c:pt>
                <c:pt idx="142">
                  <c:v>1.0033000000000001</c:v>
                </c:pt>
                <c:pt idx="143">
                  <c:v>1.0109999999999999</c:v>
                </c:pt>
                <c:pt idx="144">
                  <c:v>1.0186999999999999</c:v>
                </c:pt>
                <c:pt idx="145">
                  <c:v>1.0263</c:v>
                </c:pt>
                <c:pt idx="146">
                  <c:v>1.034</c:v>
                </c:pt>
                <c:pt idx="147">
                  <c:v>1.0416000000000001</c:v>
                </c:pt>
                <c:pt idx="148">
                  <c:v>1.0492999999999999</c:v>
                </c:pt>
                <c:pt idx="149">
                  <c:v>1.0569999999999999</c:v>
                </c:pt>
                <c:pt idx="150">
                  <c:v>1.0771999999999999</c:v>
                </c:pt>
                <c:pt idx="151">
                  <c:v>1.1099000000000001</c:v>
                </c:pt>
                <c:pt idx="152">
                  <c:v>1.1426000000000001</c:v>
                </c:pt>
                <c:pt idx="153">
                  <c:v>1.1753</c:v>
                </c:pt>
                <c:pt idx="154">
                  <c:v>1.208</c:v>
                </c:pt>
                <c:pt idx="155">
                  <c:v>1.2406999999999999</c:v>
                </c:pt>
                <c:pt idx="156">
                  <c:v>1.2735000000000001</c:v>
                </c:pt>
                <c:pt idx="157">
                  <c:v>1.3062</c:v>
                </c:pt>
                <c:pt idx="158">
                  <c:v>1.3389</c:v>
                </c:pt>
                <c:pt idx="159">
                  <c:v>1.3715999999999999</c:v>
                </c:pt>
                <c:pt idx="160">
                  <c:v>1.3939999999999999</c:v>
                </c:pt>
                <c:pt idx="161">
                  <c:v>1.4059999999999999</c:v>
                </c:pt>
                <c:pt idx="162">
                  <c:v>1.4179999999999999</c:v>
                </c:pt>
                <c:pt idx="163">
                  <c:v>1.43</c:v>
                </c:pt>
                <c:pt idx="164">
                  <c:v>1.4419999999999999</c:v>
                </c:pt>
                <c:pt idx="165">
                  <c:v>1.454</c:v>
                </c:pt>
                <c:pt idx="166">
                  <c:v>1.466</c:v>
                </c:pt>
                <c:pt idx="167">
                  <c:v>1.478</c:v>
                </c:pt>
                <c:pt idx="168">
                  <c:v>1.49</c:v>
                </c:pt>
                <c:pt idx="169">
                  <c:v>1.502</c:v>
                </c:pt>
                <c:pt idx="170">
                  <c:v>1.508</c:v>
                </c:pt>
                <c:pt idx="171">
                  <c:v>1.508</c:v>
                </c:pt>
                <c:pt idx="172">
                  <c:v>1.508</c:v>
                </c:pt>
                <c:pt idx="173">
                  <c:v>1.508</c:v>
                </c:pt>
                <c:pt idx="174">
                  <c:v>1.508</c:v>
                </c:pt>
                <c:pt idx="175">
                  <c:v>1.508</c:v>
                </c:pt>
                <c:pt idx="176">
                  <c:v>1.508</c:v>
                </c:pt>
                <c:pt idx="177">
                  <c:v>1.508</c:v>
                </c:pt>
                <c:pt idx="178">
                  <c:v>1.508</c:v>
                </c:pt>
                <c:pt idx="179">
                  <c:v>1.508</c:v>
                </c:pt>
              </c:numCache>
            </c:numRef>
          </c:xVal>
          <c:yVal>
            <c:numRef>
              <c:f>Эксперименты!$BF$3:$BF$182</c:f>
              <c:numCache>
                <c:formatCode>0.00E+00</c:formatCode>
                <c:ptCount val="180"/>
                <c:pt idx="0">
                  <c:v>128890</c:v>
                </c:pt>
                <c:pt idx="1">
                  <c:v>111440</c:v>
                </c:pt>
                <c:pt idx="2">
                  <c:v>111120</c:v>
                </c:pt>
                <c:pt idx="3">
                  <c:v>109740</c:v>
                </c:pt>
                <c:pt idx="4">
                  <c:v>107540</c:v>
                </c:pt>
                <c:pt idx="5">
                  <c:v>107330</c:v>
                </c:pt>
                <c:pt idx="6">
                  <c:v>105920</c:v>
                </c:pt>
                <c:pt idx="7">
                  <c:v>106200</c:v>
                </c:pt>
                <c:pt idx="8">
                  <c:v>105560</c:v>
                </c:pt>
                <c:pt idx="9">
                  <c:v>105140</c:v>
                </c:pt>
                <c:pt idx="10">
                  <c:v>105200</c:v>
                </c:pt>
                <c:pt idx="11">
                  <c:v>104590</c:v>
                </c:pt>
                <c:pt idx="12">
                  <c:v>105620</c:v>
                </c:pt>
                <c:pt idx="13">
                  <c:v>105100</c:v>
                </c:pt>
                <c:pt idx="14">
                  <c:v>105630</c:v>
                </c:pt>
                <c:pt idx="15">
                  <c:v>105780</c:v>
                </c:pt>
                <c:pt idx="16">
                  <c:v>105590</c:v>
                </c:pt>
                <c:pt idx="17">
                  <c:v>106310</c:v>
                </c:pt>
                <c:pt idx="18">
                  <c:v>106240</c:v>
                </c:pt>
                <c:pt idx="19">
                  <c:v>106590</c:v>
                </c:pt>
                <c:pt idx="20">
                  <c:v>106420</c:v>
                </c:pt>
                <c:pt idx="21">
                  <c:v>106470</c:v>
                </c:pt>
                <c:pt idx="22">
                  <c:v>106950</c:v>
                </c:pt>
                <c:pt idx="23">
                  <c:v>106450</c:v>
                </c:pt>
                <c:pt idx="24">
                  <c:v>106460</c:v>
                </c:pt>
                <c:pt idx="25">
                  <c:v>105790</c:v>
                </c:pt>
                <c:pt idx="26">
                  <c:v>102990</c:v>
                </c:pt>
                <c:pt idx="27">
                  <c:v>101160</c:v>
                </c:pt>
                <c:pt idx="28">
                  <c:v>101020</c:v>
                </c:pt>
                <c:pt idx="29">
                  <c:v>101650</c:v>
                </c:pt>
                <c:pt idx="30">
                  <c:v>101770</c:v>
                </c:pt>
                <c:pt idx="31">
                  <c:v>102410</c:v>
                </c:pt>
                <c:pt idx="32">
                  <c:v>102530</c:v>
                </c:pt>
                <c:pt idx="33">
                  <c:v>102370</c:v>
                </c:pt>
                <c:pt idx="34">
                  <c:v>102620</c:v>
                </c:pt>
                <c:pt idx="35">
                  <c:v>101920</c:v>
                </c:pt>
                <c:pt idx="36">
                  <c:v>98937</c:v>
                </c:pt>
                <c:pt idx="37">
                  <c:v>97700</c:v>
                </c:pt>
                <c:pt idx="38">
                  <c:v>97923</c:v>
                </c:pt>
                <c:pt idx="39">
                  <c:v>98175</c:v>
                </c:pt>
                <c:pt idx="40">
                  <c:v>98306</c:v>
                </c:pt>
                <c:pt idx="41">
                  <c:v>98525</c:v>
                </c:pt>
                <c:pt idx="42">
                  <c:v>98356</c:v>
                </c:pt>
                <c:pt idx="43">
                  <c:v>97037</c:v>
                </c:pt>
                <c:pt idx="44">
                  <c:v>94585</c:v>
                </c:pt>
                <c:pt idx="45">
                  <c:v>94758</c:v>
                </c:pt>
                <c:pt idx="46">
                  <c:v>94828</c:v>
                </c:pt>
                <c:pt idx="47">
                  <c:v>94822</c:v>
                </c:pt>
                <c:pt idx="48">
                  <c:v>94706</c:v>
                </c:pt>
                <c:pt idx="49">
                  <c:v>94940</c:v>
                </c:pt>
                <c:pt idx="50">
                  <c:v>94403</c:v>
                </c:pt>
                <c:pt idx="51">
                  <c:v>92723</c:v>
                </c:pt>
                <c:pt idx="52">
                  <c:v>91205</c:v>
                </c:pt>
                <c:pt idx="53">
                  <c:v>90957</c:v>
                </c:pt>
                <c:pt idx="54">
                  <c:v>91114</c:v>
                </c:pt>
                <c:pt idx="55">
                  <c:v>90711</c:v>
                </c:pt>
                <c:pt idx="56">
                  <c:v>89427</c:v>
                </c:pt>
                <c:pt idx="57">
                  <c:v>87724</c:v>
                </c:pt>
                <c:pt idx="58">
                  <c:v>87709</c:v>
                </c:pt>
                <c:pt idx="59">
                  <c:v>87589</c:v>
                </c:pt>
                <c:pt idx="60">
                  <c:v>87401</c:v>
                </c:pt>
                <c:pt idx="61">
                  <c:v>86627</c:v>
                </c:pt>
                <c:pt idx="62">
                  <c:v>84438</c:v>
                </c:pt>
                <c:pt idx="63">
                  <c:v>84360</c:v>
                </c:pt>
                <c:pt idx="64">
                  <c:v>84299</c:v>
                </c:pt>
                <c:pt idx="65">
                  <c:v>84019</c:v>
                </c:pt>
                <c:pt idx="66">
                  <c:v>83763</c:v>
                </c:pt>
                <c:pt idx="67">
                  <c:v>81988</c:v>
                </c:pt>
                <c:pt idx="68">
                  <c:v>80966</c:v>
                </c:pt>
                <c:pt idx="69">
                  <c:v>80799</c:v>
                </c:pt>
                <c:pt idx="70">
                  <c:v>80756</c:v>
                </c:pt>
                <c:pt idx="71">
                  <c:v>80348</c:v>
                </c:pt>
                <c:pt idx="72">
                  <c:v>79593</c:v>
                </c:pt>
                <c:pt idx="73">
                  <c:v>78369</c:v>
                </c:pt>
                <c:pt idx="74">
                  <c:v>77586</c:v>
                </c:pt>
                <c:pt idx="75">
                  <c:v>76603</c:v>
                </c:pt>
                <c:pt idx="76">
                  <c:v>74971</c:v>
                </c:pt>
                <c:pt idx="77">
                  <c:v>74666</c:v>
                </c:pt>
                <c:pt idx="78">
                  <c:v>74435</c:v>
                </c:pt>
                <c:pt idx="79">
                  <c:v>73986</c:v>
                </c:pt>
                <c:pt idx="80">
                  <c:v>73721</c:v>
                </c:pt>
                <c:pt idx="81">
                  <c:v>72652</c:v>
                </c:pt>
                <c:pt idx="82">
                  <c:v>71823</c:v>
                </c:pt>
                <c:pt idx="83">
                  <c:v>71055</c:v>
                </c:pt>
                <c:pt idx="84">
                  <c:v>69818</c:v>
                </c:pt>
                <c:pt idx="85">
                  <c:v>68600</c:v>
                </c:pt>
                <c:pt idx="86">
                  <c:v>68446</c:v>
                </c:pt>
                <c:pt idx="87">
                  <c:v>67615</c:v>
                </c:pt>
                <c:pt idx="88">
                  <c:v>66758</c:v>
                </c:pt>
                <c:pt idx="89">
                  <c:v>66625</c:v>
                </c:pt>
                <c:pt idx="90">
                  <c:v>66062</c:v>
                </c:pt>
                <c:pt idx="91">
                  <c:v>65810</c:v>
                </c:pt>
                <c:pt idx="92">
                  <c:v>65065</c:v>
                </c:pt>
                <c:pt idx="93">
                  <c:v>64401</c:v>
                </c:pt>
                <c:pt idx="94">
                  <c:v>63857</c:v>
                </c:pt>
                <c:pt idx="95">
                  <c:v>63197</c:v>
                </c:pt>
                <c:pt idx="96">
                  <c:v>62763</c:v>
                </c:pt>
                <c:pt idx="97">
                  <c:v>62572</c:v>
                </c:pt>
                <c:pt idx="98">
                  <c:v>62029</c:v>
                </c:pt>
                <c:pt idx="99">
                  <c:v>62678</c:v>
                </c:pt>
                <c:pt idx="100">
                  <c:v>63000</c:v>
                </c:pt>
                <c:pt idx="101">
                  <c:v>62806</c:v>
                </c:pt>
                <c:pt idx="102">
                  <c:v>62585</c:v>
                </c:pt>
                <c:pt idx="103">
                  <c:v>62046</c:v>
                </c:pt>
                <c:pt idx="104">
                  <c:v>61749</c:v>
                </c:pt>
                <c:pt idx="105">
                  <c:v>61370</c:v>
                </c:pt>
                <c:pt idx="106">
                  <c:v>60694</c:v>
                </c:pt>
                <c:pt idx="107">
                  <c:v>60688</c:v>
                </c:pt>
                <c:pt idx="108">
                  <c:v>60749</c:v>
                </c:pt>
                <c:pt idx="109">
                  <c:v>61508</c:v>
                </c:pt>
                <c:pt idx="110">
                  <c:v>61698</c:v>
                </c:pt>
                <c:pt idx="111">
                  <c:v>61352</c:v>
                </c:pt>
                <c:pt idx="112">
                  <c:v>61069</c:v>
                </c:pt>
                <c:pt idx="113">
                  <c:v>60756</c:v>
                </c:pt>
                <c:pt idx="114">
                  <c:v>60123</c:v>
                </c:pt>
                <c:pt idx="115">
                  <c:v>59742</c:v>
                </c:pt>
                <c:pt idx="116">
                  <c:v>59674</c:v>
                </c:pt>
                <c:pt idx="117">
                  <c:v>59069</c:v>
                </c:pt>
                <c:pt idx="118">
                  <c:v>59723</c:v>
                </c:pt>
                <c:pt idx="119">
                  <c:v>60369</c:v>
                </c:pt>
                <c:pt idx="120">
                  <c:v>60259</c:v>
                </c:pt>
                <c:pt idx="121">
                  <c:v>60139</c:v>
                </c:pt>
                <c:pt idx="122">
                  <c:v>59608</c:v>
                </c:pt>
                <c:pt idx="123">
                  <c:v>58986</c:v>
                </c:pt>
                <c:pt idx="124">
                  <c:v>58643</c:v>
                </c:pt>
                <c:pt idx="125">
                  <c:v>58187</c:v>
                </c:pt>
                <c:pt idx="126">
                  <c:v>57718</c:v>
                </c:pt>
                <c:pt idx="127">
                  <c:v>57817</c:v>
                </c:pt>
                <c:pt idx="128">
                  <c:v>58102</c:v>
                </c:pt>
                <c:pt idx="129">
                  <c:v>58564</c:v>
                </c:pt>
                <c:pt idx="130">
                  <c:v>58610</c:v>
                </c:pt>
                <c:pt idx="131">
                  <c:v>58037</c:v>
                </c:pt>
                <c:pt idx="132">
                  <c:v>57727</c:v>
                </c:pt>
                <c:pt idx="133">
                  <c:v>57105</c:v>
                </c:pt>
                <c:pt idx="134">
                  <c:v>56380</c:v>
                </c:pt>
                <c:pt idx="135">
                  <c:v>56111</c:v>
                </c:pt>
                <c:pt idx="136">
                  <c:v>55459</c:v>
                </c:pt>
                <c:pt idx="137">
                  <c:v>55325</c:v>
                </c:pt>
                <c:pt idx="138">
                  <c:v>55315</c:v>
                </c:pt>
                <c:pt idx="139">
                  <c:v>54645</c:v>
                </c:pt>
                <c:pt idx="140">
                  <c:v>34420</c:v>
                </c:pt>
                <c:pt idx="141">
                  <c:v>30963</c:v>
                </c:pt>
                <c:pt idx="142">
                  <c:v>3771.5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</c:numCache>
            </c:numRef>
          </c:yVal>
          <c:smooth val="0"/>
        </c:ser>
        <c:ser>
          <c:idx val="1"/>
          <c:order val="1"/>
          <c:tx>
            <c:v>50MOL_4X - 800 000 molecules</c:v>
          </c:tx>
          <c:spPr>
            <a:ln>
              <a:solidFill>
                <a:sysClr val="windowText" lastClr="000000"/>
              </a:solidFill>
              <a:prstDash val="sysDash"/>
            </a:ln>
          </c:spPr>
          <c:marker>
            <c:symbol val="none"/>
          </c:marker>
          <c:xVal>
            <c:numRef>
              <c:f>Эксперименты!$BT$3:$BT$182</c:f>
              <c:numCache>
                <c:formatCode>0.00E+00</c:formatCode>
                <c:ptCount val="180"/>
                <c:pt idx="0">
                  <c:v>1.0154E-5</c:v>
                </c:pt>
                <c:pt idx="1">
                  <c:v>9.1384000000000005E-5</c:v>
                </c:pt>
                <c:pt idx="2">
                  <c:v>2.5384000000000002E-4</c:v>
                </c:pt>
                <c:pt idx="3">
                  <c:v>4.9751000000000005E-4</c:v>
                </c:pt>
                <c:pt idx="4">
                  <c:v>8.2238000000000005E-4</c:v>
                </c:pt>
                <c:pt idx="5">
                  <c:v>1.2283999999999999E-3</c:v>
                </c:pt>
                <c:pt idx="6">
                  <c:v>1.7156000000000001E-3</c:v>
                </c:pt>
                <c:pt idx="7">
                  <c:v>2.284E-3</c:v>
                </c:pt>
                <c:pt idx="8">
                  <c:v>2.9334000000000001E-3</c:v>
                </c:pt>
                <c:pt idx="9">
                  <c:v>3.6638999999999999E-3</c:v>
                </c:pt>
                <c:pt idx="10">
                  <c:v>4.4754E-3</c:v>
                </c:pt>
                <c:pt idx="11">
                  <c:v>5.3679000000000001E-3</c:v>
                </c:pt>
                <c:pt idx="12">
                  <c:v>6.3412E-3</c:v>
                </c:pt>
                <c:pt idx="13">
                  <c:v>7.3953999999999999E-3</c:v>
                </c:pt>
                <c:pt idx="14">
                  <c:v>8.5304000000000005E-3</c:v>
                </c:pt>
                <c:pt idx="15">
                  <c:v>9.7462E-3</c:v>
                </c:pt>
                <c:pt idx="16">
                  <c:v>1.1043000000000001E-2</c:v>
                </c:pt>
                <c:pt idx="17">
                  <c:v>1.2418999999999999E-2</c:v>
                </c:pt>
                <c:pt idx="18">
                  <c:v>1.3877E-2</c:v>
                </c:pt>
                <c:pt idx="19">
                  <c:v>1.5415E-2</c:v>
                </c:pt>
                <c:pt idx="20">
                  <c:v>1.7033E-2</c:v>
                </c:pt>
                <c:pt idx="21">
                  <c:v>1.8731000000000001E-2</c:v>
                </c:pt>
                <c:pt idx="22">
                  <c:v>2.051E-2</c:v>
                </c:pt>
                <c:pt idx="23">
                  <c:v>2.2367999999999999E-2</c:v>
                </c:pt>
                <c:pt idx="24">
                  <c:v>2.4306000000000001E-2</c:v>
                </c:pt>
                <c:pt idx="25">
                  <c:v>2.6324E-2</c:v>
                </c:pt>
                <c:pt idx="26">
                  <c:v>2.8421999999999999E-2</c:v>
                </c:pt>
                <c:pt idx="27">
                  <c:v>3.0599000000000001E-2</c:v>
                </c:pt>
                <c:pt idx="28">
                  <c:v>3.2856000000000003E-2</c:v>
                </c:pt>
                <c:pt idx="29">
                  <c:v>3.5192000000000001E-2</c:v>
                </c:pt>
                <c:pt idx="30">
                  <c:v>3.7607000000000002E-2</c:v>
                </c:pt>
                <c:pt idx="31">
                  <c:v>4.0100999999999998E-2</c:v>
                </c:pt>
                <c:pt idx="32">
                  <c:v>4.2673999999999997E-2</c:v>
                </c:pt>
                <c:pt idx="33">
                  <c:v>4.5324999999999997E-2</c:v>
                </c:pt>
                <c:pt idx="34">
                  <c:v>4.8055E-2</c:v>
                </c:pt>
                <c:pt idx="35">
                  <c:v>5.0862999999999998E-2</c:v>
                </c:pt>
                <c:pt idx="36">
                  <c:v>5.3749999999999999E-2</c:v>
                </c:pt>
                <c:pt idx="37">
                  <c:v>5.6714000000000001E-2</c:v>
                </c:pt>
                <c:pt idx="38">
                  <c:v>5.9755999999999997E-2</c:v>
                </c:pt>
                <c:pt idx="39">
                  <c:v>6.2876000000000001E-2</c:v>
                </c:pt>
                <c:pt idx="40">
                  <c:v>6.6073999999999994E-2</c:v>
                </c:pt>
                <c:pt idx="41">
                  <c:v>6.9348000000000007E-2</c:v>
                </c:pt>
                <c:pt idx="42">
                  <c:v>7.2700000000000001E-2</c:v>
                </c:pt>
                <c:pt idx="43">
                  <c:v>7.6129000000000002E-2</c:v>
                </c:pt>
                <c:pt idx="44">
                  <c:v>7.9633999999999996E-2</c:v>
                </c:pt>
                <c:pt idx="45">
                  <c:v>8.3214999999999997E-2</c:v>
                </c:pt>
                <c:pt idx="46">
                  <c:v>8.6873000000000006E-2</c:v>
                </c:pt>
                <c:pt idx="47">
                  <c:v>9.0606999999999993E-2</c:v>
                </c:pt>
                <c:pt idx="48">
                  <c:v>9.4417000000000001E-2</c:v>
                </c:pt>
                <c:pt idx="49">
                  <c:v>9.8302E-2</c:v>
                </c:pt>
                <c:pt idx="50">
                  <c:v>0.10226</c:v>
                </c:pt>
                <c:pt idx="51">
                  <c:v>0.10630000000000001</c:v>
                </c:pt>
                <c:pt idx="52">
                  <c:v>0.11040999999999999</c:v>
                </c:pt>
                <c:pt idx="53">
                  <c:v>0.11459</c:v>
                </c:pt>
                <c:pt idx="54">
                  <c:v>0.11885</c:v>
                </c:pt>
                <c:pt idx="55">
                  <c:v>0.12318999999999999</c:v>
                </c:pt>
                <c:pt idx="56">
                  <c:v>0.12759000000000001</c:v>
                </c:pt>
                <c:pt idx="57">
                  <c:v>0.13206999999999999</c:v>
                </c:pt>
                <c:pt idx="58">
                  <c:v>0.13663</c:v>
                </c:pt>
                <c:pt idx="59">
                  <c:v>0.14126</c:v>
                </c:pt>
                <c:pt idx="60">
                  <c:v>0.14595</c:v>
                </c:pt>
                <c:pt idx="61">
                  <c:v>0.15073</c:v>
                </c:pt>
                <c:pt idx="62">
                  <c:v>0.15557000000000001</c:v>
                </c:pt>
                <c:pt idx="63">
                  <c:v>0.16048999999999999</c:v>
                </c:pt>
                <c:pt idx="64">
                  <c:v>0.16547999999999999</c:v>
                </c:pt>
                <c:pt idx="65">
                  <c:v>0.17052999999999999</c:v>
                </c:pt>
                <c:pt idx="66">
                  <c:v>0.17566000000000001</c:v>
                </c:pt>
                <c:pt idx="67">
                  <c:v>0.18087</c:v>
                </c:pt>
                <c:pt idx="68">
                  <c:v>0.18614</c:v>
                </c:pt>
                <c:pt idx="69">
                  <c:v>0.19148000000000001</c:v>
                </c:pt>
                <c:pt idx="70">
                  <c:v>0.19689000000000001</c:v>
                </c:pt>
                <c:pt idx="71">
                  <c:v>0.20236999999999999</c:v>
                </c:pt>
                <c:pt idx="72">
                  <c:v>0.20791999999999999</c:v>
                </c:pt>
                <c:pt idx="73">
                  <c:v>0.21354000000000001</c:v>
                </c:pt>
                <c:pt idx="74">
                  <c:v>0.21922</c:v>
                </c:pt>
                <c:pt idx="75">
                  <c:v>0.22498000000000001</c:v>
                </c:pt>
                <c:pt idx="76">
                  <c:v>0.23080000000000001</c:v>
                </c:pt>
                <c:pt idx="77">
                  <c:v>0.23669000000000001</c:v>
                </c:pt>
                <c:pt idx="78">
                  <c:v>0.24265</c:v>
                </c:pt>
                <c:pt idx="79">
                  <c:v>0.24867</c:v>
                </c:pt>
                <c:pt idx="80">
                  <c:v>0.25475999999999999</c:v>
                </c:pt>
                <c:pt idx="81">
                  <c:v>0.26090999999999998</c:v>
                </c:pt>
                <c:pt idx="82">
                  <c:v>0.26712999999999998</c:v>
                </c:pt>
                <c:pt idx="83">
                  <c:v>0.27342</c:v>
                </c:pt>
                <c:pt idx="84">
                  <c:v>0.27977000000000002</c:v>
                </c:pt>
                <c:pt idx="85">
                  <c:v>0.28619</c:v>
                </c:pt>
                <c:pt idx="86">
                  <c:v>0.29265999999999998</c:v>
                </c:pt>
                <c:pt idx="87">
                  <c:v>0.29920999999999998</c:v>
                </c:pt>
                <c:pt idx="88">
                  <c:v>0.30581000000000003</c:v>
                </c:pt>
                <c:pt idx="89">
                  <c:v>0.31247999999999998</c:v>
                </c:pt>
                <c:pt idx="90">
                  <c:v>0.32251999999999997</c:v>
                </c:pt>
                <c:pt idx="91">
                  <c:v>0.33589000000000002</c:v>
                </c:pt>
                <c:pt idx="92">
                  <c:v>0.34926000000000001</c:v>
                </c:pt>
                <c:pt idx="93">
                  <c:v>0.36263000000000001</c:v>
                </c:pt>
                <c:pt idx="94">
                  <c:v>0.37598999999999999</c:v>
                </c:pt>
                <c:pt idx="95">
                  <c:v>0.38935999999999998</c:v>
                </c:pt>
                <c:pt idx="96">
                  <c:v>0.40272999999999998</c:v>
                </c:pt>
                <c:pt idx="97">
                  <c:v>0.41609000000000002</c:v>
                </c:pt>
                <c:pt idx="98">
                  <c:v>0.42946000000000001</c:v>
                </c:pt>
                <c:pt idx="99">
                  <c:v>0.44283</c:v>
                </c:pt>
                <c:pt idx="100">
                  <c:v>0.45619999999999999</c:v>
                </c:pt>
                <c:pt idx="101">
                  <c:v>0.46955999999999998</c:v>
                </c:pt>
                <c:pt idx="102">
                  <c:v>0.48293000000000003</c:v>
                </c:pt>
                <c:pt idx="103">
                  <c:v>0.49630000000000002</c:v>
                </c:pt>
                <c:pt idx="104">
                  <c:v>0.50966</c:v>
                </c:pt>
                <c:pt idx="105">
                  <c:v>0.52302999999999999</c:v>
                </c:pt>
                <c:pt idx="106">
                  <c:v>0.53639999999999999</c:v>
                </c:pt>
                <c:pt idx="107">
                  <c:v>0.54976999999999998</c:v>
                </c:pt>
                <c:pt idx="108">
                  <c:v>0.56313000000000002</c:v>
                </c:pt>
                <c:pt idx="109">
                  <c:v>0.57650000000000001</c:v>
                </c:pt>
                <c:pt idx="110">
                  <c:v>0.58987000000000001</c:v>
                </c:pt>
                <c:pt idx="111">
                  <c:v>0.60323000000000004</c:v>
                </c:pt>
                <c:pt idx="112">
                  <c:v>0.61660000000000004</c:v>
                </c:pt>
                <c:pt idx="113">
                  <c:v>0.62997000000000003</c:v>
                </c:pt>
                <c:pt idx="114">
                  <c:v>0.64334000000000002</c:v>
                </c:pt>
                <c:pt idx="115">
                  <c:v>0.65669999999999995</c:v>
                </c:pt>
                <c:pt idx="116">
                  <c:v>0.67007000000000005</c:v>
                </c:pt>
                <c:pt idx="117">
                  <c:v>0.68344000000000005</c:v>
                </c:pt>
                <c:pt idx="118">
                  <c:v>0.69681000000000004</c:v>
                </c:pt>
                <c:pt idx="119">
                  <c:v>0.71016999999999997</c:v>
                </c:pt>
                <c:pt idx="120">
                  <c:v>0.72353999999999996</c:v>
                </c:pt>
                <c:pt idx="121">
                  <c:v>0.73690999999999995</c:v>
                </c:pt>
                <c:pt idx="122">
                  <c:v>0.75026999999999999</c:v>
                </c:pt>
                <c:pt idx="123">
                  <c:v>0.76363999999999999</c:v>
                </c:pt>
                <c:pt idx="124">
                  <c:v>0.77700999999999998</c:v>
                </c:pt>
                <c:pt idx="125">
                  <c:v>0.79037999999999997</c:v>
                </c:pt>
                <c:pt idx="126">
                  <c:v>0.80374000000000001</c:v>
                </c:pt>
                <c:pt idx="127">
                  <c:v>0.81711</c:v>
                </c:pt>
                <c:pt idx="128">
                  <c:v>0.83048</c:v>
                </c:pt>
                <c:pt idx="129">
                  <c:v>0.84384000000000003</c:v>
                </c:pt>
                <c:pt idx="130">
                  <c:v>0.85721000000000003</c:v>
                </c:pt>
                <c:pt idx="131">
                  <c:v>0.87058000000000002</c:v>
                </c:pt>
                <c:pt idx="132">
                  <c:v>0.88395000000000001</c:v>
                </c:pt>
                <c:pt idx="133">
                  <c:v>0.89731000000000005</c:v>
                </c:pt>
                <c:pt idx="134">
                  <c:v>0.91068000000000005</c:v>
                </c:pt>
                <c:pt idx="135">
                  <c:v>0.92405000000000004</c:v>
                </c:pt>
                <c:pt idx="136">
                  <c:v>0.93740999999999997</c:v>
                </c:pt>
                <c:pt idx="137">
                  <c:v>0.95077999999999996</c:v>
                </c:pt>
                <c:pt idx="138">
                  <c:v>0.96414999999999995</c:v>
                </c:pt>
                <c:pt idx="139">
                  <c:v>0.97751999999999994</c:v>
                </c:pt>
                <c:pt idx="140">
                  <c:v>0.98802999999999996</c:v>
                </c:pt>
                <c:pt idx="141">
                  <c:v>0.99568999999999996</c:v>
                </c:pt>
                <c:pt idx="142">
                  <c:v>1.0033000000000001</c:v>
                </c:pt>
                <c:pt idx="143">
                  <c:v>1.0109999999999999</c:v>
                </c:pt>
                <c:pt idx="144">
                  <c:v>1.0186999999999999</c:v>
                </c:pt>
                <c:pt idx="145">
                  <c:v>1.0263</c:v>
                </c:pt>
                <c:pt idx="146">
                  <c:v>1.034</c:v>
                </c:pt>
                <c:pt idx="147">
                  <c:v>1.0416000000000001</c:v>
                </c:pt>
                <c:pt idx="148">
                  <c:v>1.0492999999999999</c:v>
                </c:pt>
                <c:pt idx="149">
                  <c:v>1.0569999999999999</c:v>
                </c:pt>
                <c:pt idx="150">
                  <c:v>1.0771999999999999</c:v>
                </c:pt>
                <c:pt idx="151">
                  <c:v>1.1099000000000001</c:v>
                </c:pt>
                <c:pt idx="152">
                  <c:v>1.1426000000000001</c:v>
                </c:pt>
                <c:pt idx="153">
                  <c:v>1.1753</c:v>
                </c:pt>
                <c:pt idx="154">
                  <c:v>1.208</c:v>
                </c:pt>
                <c:pt idx="155">
                  <c:v>1.2406999999999999</c:v>
                </c:pt>
                <c:pt idx="156">
                  <c:v>1.2735000000000001</c:v>
                </c:pt>
                <c:pt idx="157">
                  <c:v>1.3062</c:v>
                </c:pt>
                <c:pt idx="158">
                  <c:v>1.3389</c:v>
                </c:pt>
                <c:pt idx="159">
                  <c:v>1.3715999999999999</c:v>
                </c:pt>
                <c:pt idx="160">
                  <c:v>1.3939999999999999</c:v>
                </c:pt>
                <c:pt idx="161">
                  <c:v>1.4059999999999999</c:v>
                </c:pt>
                <c:pt idx="162">
                  <c:v>1.4179999999999999</c:v>
                </c:pt>
                <c:pt idx="163">
                  <c:v>1.43</c:v>
                </c:pt>
                <c:pt idx="164">
                  <c:v>1.4419999999999999</c:v>
                </c:pt>
                <c:pt idx="165">
                  <c:v>1.454</c:v>
                </c:pt>
                <c:pt idx="166">
                  <c:v>1.466</c:v>
                </c:pt>
                <c:pt idx="167">
                  <c:v>1.478</c:v>
                </c:pt>
                <c:pt idx="168">
                  <c:v>1.49</c:v>
                </c:pt>
                <c:pt idx="169">
                  <c:v>1.502</c:v>
                </c:pt>
                <c:pt idx="170">
                  <c:v>1.508</c:v>
                </c:pt>
                <c:pt idx="171">
                  <c:v>1.508</c:v>
                </c:pt>
                <c:pt idx="172">
                  <c:v>1.508</c:v>
                </c:pt>
                <c:pt idx="173">
                  <c:v>1.508</c:v>
                </c:pt>
                <c:pt idx="174">
                  <c:v>1.508</c:v>
                </c:pt>
                <c:pt idx="175">
                  <c:v>1.508</c:v>
                </c:pt>
                <c:pt idx="176">
                  <c:v>1.508</c:v>
                </c:pt>
                <c:pt idx="177">
                  <c:v>1.508</c:v>
                </c:pt>
                <c:pt idx="178">
                  <c:v>1.508</c:v>
                </c:pt>
                <c:pt idx="179">
                  <c:v>1.508</c:v>
                </c:pt>
              </c:numCache>
            </c:numRef>
          </c:xVal>
          <c:yVal>
            <c:numRef>
              <c:f>Эксперименты!$BU$3:$BU$182</c:f>
              <c:numCache>
                <c:formatCode>0.00E+00</c:formatCode>
                <c:ptCount val="180"/>
                <c:pt idx="0">
                  <c:v>100840</c:v>
                </c:pt>
                <c:pt idx="1">
                  <c:v>100190</c:v>
                </c:pt>
                <c:pt idx="2">
                  <c:v>101110</c:v>
                </c:pt>
                <c:pt idx="3">
                  <c:v>100970</c:v>
                </c:pt>
                <c:pt idx="4">
                  <c:v>100100</c:v>
                </c:pt>
                <c:pt idx="5">
                  <c:v>100130</c:v>
                </c:pt>
                <c:pt idx="6">
                  <c:v>100240</c:v>
                </c:pt>
                <c:pt idx="7">
                  <c:v>100200</c:v>
                </c:pt>
                <c:pt idx="8">
                  <c:v>99995</c:v>
                </c:pt>
                <c:pt idx="9">
                  <c:v>99872</c:v>
                </c:pt>
                <c:pt idx="10">
                  <c:v>99563</c:v>
                </c:pt>
                <c:pt idx="11">
                  <c:v>99808</c:v>
                </c:pt>
                <c:pt idx="12">
                  <c:v>99730</c:v>
                </c:pt>
                <c:pt idx="13">
                  <c:v>99419</c:v>
                </c:pt>
                <c:pt idx="14">
                  <c:v>99406</c:v>
                </c:pt>
                <c:pt idx="15">
                  <c:v>99136</c:v>
                </c:pt>
                <c:pt idx="16">
                  <c:v>99530</c:v>
                </c:pt>
                <c:pt idx="17">
                  <c:v>99280</c:v>
                </c:pt>
                <c:pt idx="18">
                  <c:v>99128</c:v>
                </c:pt>
                <c:pt idx="19">
                  <c:v>98484</c:v>
                </c:pt>
                <c:pt idx="20">
                  <c:v>98498</c:v>
                </c:pt>
                <c:pt idx="21">
                  <c:v>98383</c:v>
                </c:pt>
                <c:pt idx="22">
                  <c:v>98492</c:v>
                </c:pt>
                <c:pt idx="23">
                  <c:v>97989</c:v>
                </c:pt>
                <c:pt idx="24">
                  <c:v>98049</c:v>
                </c:pt>
                <c:pt idx="25">
                  <c:v>97977</c:v>
                </c:pt>
                <c:pt idx="26">
                  <c:v>97365</c:v>
                </c:pt>
                <c:pt idx="27">
                  <c:v>96981</c:v>
                </c:pt>
                <c:pt idx="28">
                  <c:v>96497</c:v>
                </c:pt>
                <c:pt idx="29">
                  <c:v>95959</c:v>
                </c:pt>
                <c:pt idx="30">
                  <c:v>95849</c:v>
                </c:pt>
                <c:pt idx="31">
                  <c:v>95682</c:v>
                </c:pt>
                <c:pt idx="32">
                  <c:v>95210</c:v>
                </c:pt>
                <c:pt idx="33">
                  <c:v>95046</c:v>
                </c:pt>
                <c:pt idx="34">
                  <c:v>94566</c:v>
                </c:pt>
                <c:pt idx="35">
                  <c:v>94438</c:v>
                </c:pt>
                <c:pt idx="36">
                  <c:v>94046</c:v>
                </c:pt>
                <c:pt idx="37">
                  <c:v>93470</c:v>
                </c:pt>
                <c:pt idx="38">
                  <c:v>93155</c:v>
                </c:pt>
                <c:pt idx="39">
                  <c:v>92957</c:v>
                </c:pt>
                <c:pt idx="40">
                  <c:v>92293</c:v>
                </c:pt>
                <c:pt idx="41">
                  <c:v>92001</c:v>
                </c:pt>
                <c:pt idx="42">
                  <c:v>91322</c:v>
                </c:pt>
                <c:pt idx="43">
                  <c:v>91296</c:v>
                </c:pt>
                <c:pt idx="44">
                  <c:v>90615</c:v>
                </c:pt>
                <c:pt idx="45">
                  <c:v>90218</c:v>
                </c:pt>
                <c:pt idx="46">
                  <c:v>89788</c:v>
                </c:pt>
                <c:pt idx="47">
                  <c:v>89237</c:v>
                </c:pt>
                <c:pt idx="48">
                  <c:v>88752</c:v>
                </c:pt>
                <c:pt idx="49">
                  <c:v>88631</c:v>
                </c:pt>
                <c:pt idx="50">
                  <c:v>88029</c:v>
                </c:pt>
                <c:pt idx="51">
                  <c:v>87545</c:v>
                </c:pt>
                <c:pt idx="52">
                  <c:v>86511</c:v>
                </c:pt>
                <c:pt idx="53">
                  <c:v>86317</c:v>
                </c:pt>
                <c:pt idx="54">
                  <c:v>85592</c:v>
                </c:pt>
                <c:pt idx="55">
                  <c:v>85219</c:v>
                </c:pt>
                <c:pt idx="56">
                  <c:v>85190</c:v>
                </c:pt>
                <c:pt idx="57">
                  <c:v>84336</c:v>
                </c:pt>
                <c:pt idx="58">
                  <c:v>83515</c:v>
                </c:pt>
                <c:pt idx="59">
                  <c:v>83251</c:v>
                </c:pt>
                <c:pt idx="60">
                  <c:v>82698</c:v>
                </c:pt>
                <c:pt idx="61">
                  <c:v>82081</c:v>
                </c:pt>
                <c:pt idx="62">
                  <c:v>81802</c:v>
                </c:pt>
                <c:pt idx="63">
                  <c:v>80992</c:v>
                </c:pt>
                <c:pt idx="64">
                  <c:v>80196</c:v>
                </c:pt>
                <c:pt idx="65">
                  <c:v>79891</c:v>
                </c:pt>
                <c:pt idx="66">
                  <c:v>79352</c:v>
                </c:pt>
                <c:pt idx="67">
                  <c:v>78862</c:v>
                </c:pt>
                <c:pt idx="68">
                  <c:v>78090</c:v>
                </c:pt>
                <c:pt idx="69">
                  <c:v>77438</c:v>
                </c:pt>
                <c:pt idx="70">
                  <c:v>76631</c:v>
                </c:pt>
                <c:pt idx="71">
                  <c:v>76243</c:v>
                </c:pt>
                <c:pt idx="72">
                  <c:v>75602</c:v>
                </c:pt>
                <c:pt idx="73">
                  <c:v>75291</c:v>
                </c:pt>
                <c:pt idx="74">
                  <c:v>74309</c:v>
                </c:pt>
                <c:pt idx="75">
                  <c:v>73806</c:v>
                </c:pt>
                <c:pt idx="76">
                  <c:v>73011</c:v>
                </c:pt>
                <c:pt idx="77">
                  <c:v>72499</c:v>
                </c:pt>
                <c:pt idx="78">
                  <c:v>71749</c:v>
                </c:pt>
                <c:pt idx="79">
                  <c:v>71340</c:v>
                </c:pt>
                <c:pt idx="80">
                  <c:v>70525</c:v>
                </c:pt>
                <c:pt idx="81">
                  <c:v>69964</c:v>
                </c:pt>
                <c:pt idx="82">
                  <c:v>69182</c:v>
                </c:pt>
                <c:pt idx="83">
                  <c:v>68572</c:v>
                </c:pt>
                <c:pt idx="84">
                  <c:v>67914</c:v>
                </c:pt>
                <c:pt idx="85">
                  <c:v>67231</c:v>
                </c:pt>
                <c:pt idx="86">
                  <c:v>66511</c:v>
                </c:pt>
                <c:pt idx="87">
                  <c:v>66094</c:v>
                </c:pt>
                <c:pt idx="88">
                  <c:v>64813</c:v>
                </c:pt>
                <c:pt idx="89">
                  <c:v>64475</c:v>
                </c:pt>
                <c:pt idx="90">
                  <c:v>63612</c:v>
                </c:pt>
                <c:pt idx="91">
                  <c:v>63066</c:v>
                </c:pt>
                <c:pt idx="92">
                  <c:v>62495</c:v>
                </c:pt>
                <c:pt idx="93">
                  <c:v>62097</c:v>
                </c:pt>
                <c:pt idx="94">
                  <c:v>61782</c:v>
                </c:pt>
                <c:pt idx="95">
                  <c:v>61513</c:v>
                </c:pt>
                <c:pt idx="96">
                  <c:v>61378</c:v>
                </c:pt>
                <c:pt idx="97">
                  <c:v>60937</c:v>
                </c:pt>
                <c:pt idx="98">
                  <c:v>60976</c:v>
                </c:pt>
                <c:pt idx="99">
                  <c:v>60401</c:v>
                </c:pt>
                <c:pt idx="100">
                  <c:v>60333</c:v>
                </c:pt>
                <c:pt idx="101">
                  <c:v>60212</c:v>
                </c:pt>
                <c:pt idx="102">
                  <c:v>59955</c:v>
                </c:pt>
                <c:pt idx="103">
                  <c:v>59753</c:v>
                </c:pt>
                <c:pt idx="104">
                  <c:v>59715</c:v>
                </c:pt>
                <c:pt idx="105">
                  <c:v>59375</c:v>
                </c:pt>
                <c:pt idx="106">
                  <c:v>59442</c:v>
                </c:pt>
                <c:pt idx="107">
                  <c:v>59051</c:v>
                </c:pt>
                <c:pt idx="108">
                  <c:v>58964</c:v>
                </c:pt>
                <c:pt idx="109">
                  <c:v>58889</c:v>
                </c:pt>
                <c:pt idx="110">
                  <c:v>58691</c:v>
                </c:pt>
                <c:pt idx="111">
                  <c:v>58636</c:v>
                </c:pt>
                <c:pt idx="112">
                  <c:v>58485</c:v>
                </c:pt>
                <c:pt idx="113">
                  <c:v>58429</c:v>
                </c:pt>
                <c:pt idx="114">
                  <c:v>58173</c:v>
                </c:pt>
                <c:pt idx="115">
                  <c:v>58124</c:v>
                </c:pt>
                <c:pt idx="116">
                  <c:v>57820</c:v>
                </c:pt>
                <c:pt idx="117">
                  <c:v>57780</c:v>
                </c:pt>
                <c:pt idx="118">
                  <c:v>57675</c:v>
                </c:pt>
                <c:pt idx="119">
                  <c:v>57474</c:v>
                </c:pt>
                <c:pt idx="120">
                  <c:v>57281</c:v>
                </c:pt>
                <c:pt idx="121">
                  <c:v>57229</c:v>
                </c:pt>
                <c:pt idx="122">
                  <c:v>57014</c:v>
                </c:pt>
                <c:pt idx="123">
                  <c:v>56868</c:v>
                </c:pt>
                <c:pt idx="124">
                  <c:v>56719</c:v>
                </c:pt>
                <c:pt idx="125">
                  <c:v>56501</c:v>
                </c:pt>
                <c:pt idx="126">
                  <c:v>56452</c:v>
                </c:pt>
                <c:pt idx="127">
                  <c:v>56130</c:v>
                </c:pt>
                <c:pt idx="128">
                  <c:v>55909</c:v>
                </c:pt>
                <c:pt idx="129">
                  <c:v>55920</c:v>
                </c:pt>
                <c:pt idx="130">
                  <c:v>55631</c:v>
                </c:pt>
                <c:pt idx="131">
                  <c:v>55359</c:v>
                </c:pt>
                <c:pt idx="132">
                  <c:v>55344</c:v>
                </c:pt>
                <c:pt idx="133">
                  <c:v>55113</c:v>
                </c:pt>
                <c:pt idx="134">
                  <c:v>54865</c:v>
                </c:pt>
                <c:pt idx="135">
                  <c:v>54647</c:v>
                </c:pt>
                <c:pt idx="136">
                  <c:v>54573</c:v>
                </c:pt>
                <c:pt idx="137">
                  <c:v>53969</c:v>
                </c:pt>
                <c:pt idx="138">
                  <c:v>53680</c:v>
                </c:pt>
                <c:pt idx="139">
                  <c:v>53175</c:v>
                </c:pt>
                <c:pt idx="140">
                  <c:v>33588</c:v>
                </c:pt>
                <c:pt idx="141">
                  <c:v>30011</c:v>
                </c:pt>
                <c:pt idx="142">
                  <c:v>3613.5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v>Лётный эксперимент</c:v>
          </c:tx>
          <c:spPr>
            <a:ln>
              <a:noFill/>
            </a:ln>
          </c:spPr>
          <c:marker>
            <c:symbol val="circle"/>
            <c:size val="17"/>
            <c:spPr>
              <a:solidFill>
                <a:srgbClr val="FF0000"/>
              </a:solidFill>
              <a:ln>
                <a:solidFill>
                  <a:schemeClr val="tx1"/>
                </a:solidFill>
              </a:ln>
            </c:spPr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xVal>
            <c:numRef>
              <c:f>Валидация!$A$3:$A$5</c:f>
              <c:numCache>
                <c:formatCode>General</c:formatCode>
                <c:ptCount val="3"/>
                <c:pt idx="0" formatCode="0.00E+00">
                  <c:v>0</c:v>
                </c:pt>
                <c:pt idx="1">
                  <c:v>0.36</c:v>
                </c:pt>
                <c:pt idx="2" formatCode="0.00E+00">
                  <c:v>0.5</c:v>
                </c:pt>
              </c:numCache>
            </c:numRef>
          </c:xVal>
          <c:yVal>
            <c:numRef>
              <c:f>Валидация!$B$3:$B$5</c:f>
              <c:numCache>
                <c:formatCode>0.00E+00</c:formatCode>
                <c:ptCount val="3"/>
                <c:pt idx="0">
                  <c:v>95000</c:v>
                </c:pt>
                <c:pt idx="1">
                  <c:v>64000</c:v>
                </c:pt>
                <c:pt idx="2">
                  <c:v>60000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149912"/>
        <c:axId val="178150296"/>
      </c:scatterChart>
      <c:valAx>
        <c:axId val="178149912"/>
        <c:scaling>
          <c:orientation val="minMax"/>
          <c:max val="0.9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Расстояние от лобовой точки вдоль оси симметрии, м</a:t>
                </a:r>
              </a:p>
            </c:rich>
          </c:tx>
          <c:layout/>
          <c:overlay val="0"/>
        </c:title>
        <c:numFmt formatCode="#,##0.0" sourceLinked="0"/>
        <c:majorTickMark val="out"/>
        <c:minorTickMark val="out"/>
        <c:tickLblPos val="nextTo"/>
        <c:crossAx val="178150296"/>
        <c:crosses val="autoZero"/>
        <c:crossBetween val="midCat"/>
        <c:majorUnit val="0.1"/>
      </c:valAx>
      <c:valAx>
        <c:axId val="178150296"/>
        <c:scaling>
          <c:orientation val="minMax"/>
          <c:max val="110000"/>
          <c:min val="5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Тепловой поток, кВт/м^2</a:t>
                </a:r>
              </a:p>
            </c:rich>
          </c:tx>
          <c:layout>
            <c:manualLayout>
              <c:xMode val="edge"/>
              <c:yMode val="edge"/>
              <c:x val="2.2845271445814597E-2"/>
              <c:y val="0.203524921553489"/>
            </c:manualLayout>
          </c:layout>
          <c:overlay val="0"/>
        </c:title>
        <c:numFmt formatCode="#,##0" sourceLinked="0"/>
        <c:majorTickMark val="out"/>
        <c:minorTickMark val="out"/>
        <c:tickLblPos val="nextTo"/>
        <c:crossAx val="178149912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42003926643920264"/>
          <c:y val="0.14280308799137323"/>
          <c:w val="0.51058151436512966"/>
          <c:h val="0.27384286663009266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</c:spPr>
      <c:txPr>
        <a:bodyPr/>
        <a:lstStyle/>
        <a:p>
          <a:pPr>
            <a:defRPr sz="1800"/>
          </a:pPr>
          <a:endParaRPr lang="ru-RU"/>
        </a:p>
      </c:txPr>
    </c:legend>
    <c:plotVisOnly val="1"/>
    <c:dispBlanksAs val="gap"/>
    <c:showDLblsOverMax val="0"/>
  </c:chart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078684184334384E-2"/>
          <c:y val="0.14948862330660356"/>
          <c:w val="0.87547196016404549"/>
          <c:h val="0.69173351932023308"/>
        </c:manualLayout>
      </c:layout>
      <c:scatterChart>
        <c:scatterStyle val="lineMarker"/>
        <c:varyColors val="0"/>
        <c:ser>
          <c:idx val="0"/>
          <c:order val="0"/>
          <c:tx>
            <c:v>Default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Данные!$D$3:$D$102</c:f>
              <c:numCache>
                <c:formatCode>General</c:formatCode>
                <c:ptCount val="100"/>
                <c:pt idx="0">
                  <c:v>89.100000000000009</c:v>
                </c:pt>
                <c:pt idx="1">
                  <c:v>87.300000000000011</c:v>
                </c:pt>
                <c:pt idx="2">
                  <c:v>85.5</c:v>
                </c:pt>
                <c:pt idx="3">
                  <c:v>83.7</c:v>
                </c:pt>
                <c:pt idx="4">
                  <c:v>81.900000000000006</c:v>
                </c:pt>
                <c:pt idx="5">
                  <c:v>80.100000000000009</c:v>
                </c:pt>
                <c:pt idx="6">
                  <c:v>78.300000000000011</c:v>
                </c:pt>
                <c:pt idx="7">
                  <c:v>76.5</c:v>
                </c:pt>
                <c:pt idx="8">
                  <c:v>74.7</c:v>
                </c:pt>
                <c:pt idx="9">
                  <c:v>72.900000000000006</c:v>
                </c:pt>
                <c:pt idx="10">
                  <c:v>71.100000000000009</c:v>
                </c:pt>
                <c:pt idx="11">
                  <c:v>69.300000000000011</c:v>
                </c:pt>
                <c:pt idx="12">
                  <c:v>67.5</c:v>
                </c:pt>
                <c:pt idx="13">
                  <c:v>65.7</c:v>
                </c:pt>
                <c:pt idx="14">
                  <c:v>63.900000000000006</c:v>
                </c:pt>
                <c:pt idx="15">
                  <c:v>62.100000000000009</c:v>
                </c:pt>
                <c:pt idx="16">
                  <c:v>60.300000000000004</c:v>
                </c:pt>
                <c:pt idx="17">
                  <c:v>58.500000000000007</c:v>
                </c:pt>
                <c:pt idx="18">
                  <c:v>56.7</c:v>
                </c:pt>
                <c:pt idx="19">
                  <c:v>54.900000000000006</c:v>
                </c:pt>
                <c:pt idx="20">
                  <c:v>53.1</c:v>
                </c:pt>
                <c:pt idx="21">
                  <c:v>51.300000000000004</c:v>
                </c:pt>
                <c:pt idx="22">
                  <c:v>49.500000000000007</c:v>
                </c:pt>
                <c:pt idx="23">
                  <c:v>47.7</c:v>
                </c:pt>
                <c:pt idx="24">
                  <c:v>45.900000000000006</c:v>
                </c:pt>
                <c:pt idx="25">
                  <c:v>44.1</c:v>
                </c:pt>
                <c:pt idx="26">
                  <c:v>42.300000000000004</c:v>
                </c:pt>
                <c:pt idx="27">
                  <c:v>40.500000000000007</c:v>
                </c:pt>
                <c:pt idx="28">
                  <c:v>38.700000000000003</c:v>
                </c:pt>
                <c:pt idx="29">
                  <c:v>36.900000000000006</c:v>
                </c:pt>
                <c:pt idx="30">
                  <c:v>35.1</c:v>
                </c:pt>
                <c:pt idx="31">
                  <c:v>33.300000000000004</c:v>
                </c:pt>
                <c:pt idx="32">
                  <c:v>31.500000000000007</c:v>
                </c:pt>
                <c:pt idx="33">
                  <c:v>29.700000000000003</c:v>
                </c:pt>
                <c:pt idx="34">
                  <c:v>27.900000000000006</c:v>
                </c:pt>
                <c:pt idx="35">
                  <c:v>26.100000000000009</c:v>
                </c:pt>
                <c:pt idx="36">
                  <c:v>24.299999999999997</c:v>
                </c:pt>
                <c:pt idx="37">
                  <c:v>22.5</c:v>
                </c:pt>
                <c:pt idx="38">
                  <c:v>20.700000000000003</c:v>
                </c:pt>
                <c:pt idx="39">
                  <c:v>18.900000000000006</c:v>
                </c:pt>
                <c:pt idx="40">
                  <c:v>17.100000000000009</c:v>
                </c:pt>
                <c:pt idx="41">
                  <c:v>15.299999999999997</c:v>
                </c:pt>
                <c:pt idx="42">
                  <c:v>13.5</c:v>
                </c:pt>
                <c:pt idx="43">
                  <c:v>11.700000000000003</c:v>
                </c:pt>
                <c:pt idx="44">
                  <c:v>9.9000000000000057</c:v>
                </c:pt>
                <c:pt idx="45">
                  <c:v>8.1000000000000085</c:v>
                </c:pt>
                <c:pt idx="46">
                  <c:v>6.2999999999999972</c:v>
                </c:pt>
                <c:pt idx="47">
                  <c:v>4.5</c:v>
                </c:pt>
                <c:pt idx="48">
                  <c:v>2.7000000000000028</c:v>
                </c:pt>
                <c:pt idx="49">
                  <c:v>0.90000000000000568</c:v>
                </c:pt>
                <c:pt idx="50">
                  <c:v>-0.89999999999999147</c:v>
                </c:pt>
                <c:pt idx="51">
                  <c:v>-2.7000000000000028</c:v>
                </c:pt>
                <c:pt idx="52">
                  <c:v>-4.5</c:v>
                </c:pt>
                <c:pt idx="53">
                  <c:v>-6.2999999999999972</c:v>
                </c:pt>
                <c:pt idx="54">
                  <c:v>-8.0999999999999943</c:v>
                </c:pt>
                <c:pt idx="55">
                  <c:v>-9.8999999999999915</c:v>
                </c:pt>
                <c:pt idx="56">
                  <c:v>-11.700000000000003</c:v>
                </c:pt>
                <c:pt idx="57">
                  <c:v>-13.5</c:v>
                </c:pt>
                <c:pt idx="58">
                  <c:v>-15.299999999999997</c:v>
                </c:pt>
                <c:pt idx="59">
                  <c:v>-17.099999999999994</c:v>
                </c:pt>
                <c:pt idx="60">
                  <c:v>-18.899999999999991</c:v>
                </c:pt>
                <c:pt idx="61">
                  <c:v>-20.700000000000003</c:v>
                </c:pt>
                <c:pt idx="62">
                  <c:v>-22.5</c:v>
                </c:pt>
                <c:pt idx="63">
                  <c:v>-24.299999999999997</c:v>
                </c:pt>
                <c:pt idx="64">
                  <c:v>-26.099999999999994</c:v>
                </c:pt>
                <c:pt idx="65">
                  <c:v>-27.899999999999991</c:v>
                </c:pt>
                <c:pt idx="66">
                  <c:v>-29.700000000000003</c:v>
                </c:pt>
                <c:pt idx="67">
                  <c:v>-31.5</c:v>
                </c:pt>
                <c:pt idx="68">
                  <c:v>-33.299999999999997</c:v>
                </c:pt>
                <c:pt idx="69">
                  <c:v>-35.099999999999994</c:v>
                </c:pt>
                <c:pt idx="70">
                  <c:v>-36.899999999999991</c:v>
                </c:pt>
                <c:pt idx="71">
                  <c:v>-38.699999999999989</c:v>
                </c:pt>
                <c:pt idx="72">
                  <c:v>-40.5</c:v>
                </c:pt>
                <c:pt idx="73">
                  <c:v>-42.300000000000011</c:v>
                </c:pt>
                <c:pt idx="74">
                  <c:v>-44.099999999999994</c:v>
                </c:pt>
                <c:pt idx="75">
                  <c:v>-45.900000000000006</c:v>
                </c:pt>
                <c:pt idx="76">
                  <c:v>-47.699999999999989</c:v>
                </c:pt>
                <c:pt idx="77">
                  <c:v>-49.5</c:v>
                </c:pt>
                <c:pt idx="78">
                  <c:v>-51.300000000000011</c:v>
                </c:pt>
                <c:pt idx="79">
                  <c:v>-53.099999999999994</c:v>
                </c:pt>
                <c:pt idx="80">
                  <c:v>-54.900000000000006</c:v>
                </c:pt>
                <c:pt idx="81">
                  <c:v>-56.699999999999989</c:v>
                </c:pt>
                <c:pt idx="82">
                  <c:v>-58.5</c:v>
                </c:pt>
                <c:pt idx="83">
                  <c:v>-60.300000000000011</c:v>
                </c:pt>
                <c:pt idx="84">
                  <c:v>-62.099999999999994</c:v>
                </c:pt>
                <c:pt idx="85">
                  <c:v>-63.900000000000006</c:v>
                </c:pt>
                <c:pt idx="86">
                  <c:v>-65.699999999999989</c:v>
                </c:pt>
                <c:pt idx="87">
                  <c:v>-67.5</c:v>
                </c:pt>
                <c:pt idx="88">
                  <c:v>-69.300000000000011</c:v>
                </c:pt>
                <c:pt idx="89">
                  <c:v>-71.099999999999994</c:v>
                </c:pt>
                <c:pt idx="90">
                  <c:v>-72.900000000000006</c:v>
                </c:pt>
                <c:pt idx="91">
                  <c:v>-74.699999999999989</c:v>
                </c:pt>
                <c:pt idx="92">
                  <c:v>-76.5</c:v>
                </c:pt>
                <c:pt idx="93">
                  <c:v>-78.300000000000011</c:v>
                </c:pt>
                <c:pt idx="94">
                  <c:v>-80.099999999999994</c:v>
                </c:pt>
                <c:pt idx="95">
                  <c:v>-81.900000000000006</c:v>
                </c:pt>
                <c:pt idx="96">
                  <c:v>-83.699999999999989</c:v>
                </c:pt>
                <c:pt idx="97">
                  <c:v>-85.5</c:v>
                </c:pt>
                <c:pt idx="98">
                  <c:v>-87.300000000000011</c:v>
                </c:pt>
                <c:pt idx="99">
                  <c:v>-89.1</c:v>
                </c:pt>
              </c:numCache>
            </c:numRef>
          </c:xVal>
          <c:yVal>
            <c:numRef>
              <c:f>Данные!$E$3:$E$102</c:f>
              <c:numCache>
                <c:formatCode>0.00E+00</c:formatCode>
                <c:ptCount val="100"/>
                <c:pt idx="0">
                  <c:v>5.6694736842105263E-2</c:v>
                </c:pt>
                <c:pt idx="1">
                  <c:v>9.6731578947368418E-2</c:v>
                </c:pt>
                <c:pt idx="2">
                  <c:v>0.11127894736842105</c:v>
                </c:pt>
                <c:pt idx="3">
                  <c:v>0.11279824561403509</c:v>
                </c:pt>
                <c:pt idx="4">
                  <c:v>0.11117368421052631</c:v>
                </c:pt>
                <c:pt idx="5">
                  <c:v>0.13204210526315788</c:v>
                </c:pt>
                <c:pt idx="6">
                  <c:v>0.1493543859649123</c:v>
                </c:pt>
                <c:pt idx="7">
                  <c:v>0.14781754385964913</c:v>
                </c:pt>
                <c:pt idx="8">
                  <c:v>0.15055614035087719</c:v>
                </c:pt>
                <c:pt idx="9">
                  <c:v>0.17471578947368419</c:v>
                </c:pt>
                <c:pt idx="10">
                  <c:v>0.17873684210526317</c:v>
                </c:pt>
                <c:pt idx="11">
                  <c:v>0.18419298245614035</c:v>
                </c:pt>
                <c:pt idx="12">
                  <c:v>0.19326315789473683</c:v>
                </c:pt>
                <c:pt idx="13">
                  <c:v>0.21133333333333335</c:v>
                </c:pt>
                <c:pt idx="14">
                  <c:v>0.20150877192982455</c:v>
                </c:pt>
                <c:pt idx="15">
                  <c:v>0.22394736842105264</c:v>
                </c:pt>
                <c:pt idx="16">
                  <c:v>0.22900000000000001</c:v>
                </c:pt>
                <c:pt idx="17">
                  <c:v>0.24049122807017545</c:v>
                </c:pt>
                <c:pt idx="18">
                  <c:v>0.26052631578947366</c:v>
                </c:pt>
                <c:pt idx="19">
                  <c:v>0.26956140350877195</c:v>
                </c:pt>
                <c:pt idx="20">
                  <c:v>0.27577192982456139</c:v>
                </c:pt>
                <c:pt idx="21">
                  <c:v>0.2961754385964912</c:v>
                </c:pt>
                <c:pt idx="22">
                  <c:v>0.28778947368421054</c:v>
                </c:pt>
                <c:pt idx="23">
                  <c:v>0.2993157894736842</c:v>
                </c:pt>
                <c:pt idx="24">
                  <c:v>0.29954385964912283</c:v>
                </c:pt>
                <c:pt idx="25">
                  <c:v>0.33477192982456139</c:v>
                </c:pt>
                <c:pt idx="26">
                  <c:v>0.30854385964912279</c:v>
                </c:pt>
                <c:pt idx="27">
                  <c:v>0.32522807017543859</c:v>
                </c:pt>
                <c:pt idx="28">
                  <c:v>0.32866666666666666</c:v>
                </c:pt>
                <c:pt idx="29">
                  <c:v>0.30766666666666664</c:v>
                </c:pt>
                <c:pt idx="30">
                  <c:v>0.30217543859649121</c:v>
                </c:pt>
                <c:pt idx="31">
                  <c:v>0.30096491228070177</c:v>
                </c:pt>
                <c:pt idx="32">
                  <c:v>0.30482456140350878</c:v>
                </c:pt>
                <c:pt idx="33">
                  <c:v>0.30142105263157892</c:v>
                </c:pt>
                <c:pt idx="34">
                  <c:v>0.27121052631578946</c:v>
                </c:pt>
                <c:pt idx="35">
                  <c:v>0.28210526315789475</c:v>
                </c:pt>
                <c:pt idx="36">
                  <c:v>0.25935087719298244</c:v>
                </c:pt>
                <c:pt idx="37">
                  <c:v>0.25884210526315787</c:v>
                </c:pt>
                <c:pt idx="38">
                  <c:v>0.24668421052631578</c:v>
                </c:pt>
                <c:pt idx="39">
                  <c:v>0.25066666666666665</c:v>
                </c:pt>
                <c:pt idx="40">
                  <c:v>0.26645614035087717</c:v>
                </c:pt>
                <c:pt idx="41">
                  <c:v>0.26428070175438595</c:v>
                </c:pt>
                <c:pt idx="42">
                  <c:v>0.25549122807017544</c:v>
                </c:pt>
                <c:pt idx="43">
                  <c:v>0.27856140350877195</c:v>
                </c:pt>
                <c:pt idx="44">
                  <c:v>0.29282456140350877</c:v>
                </c:pt>
                <c:pt idx="45">
                  <c:v>0.3100701754385965</c:v>
                </c:pt>
                <c:pt idx="46">
                  <c:v>0.37631578947368421</c:v>
                </c:pt>
                <c:pt idx="47">
                  <c:v>0.42591228070175441</c:v>
                </c:pt>
                <c:pt idx="48">
                  <c:v>0.45954385964912281</c:v>
                </c:pt>
                <c:pt idx="49">
                  <c:v>0.57740350877192981</c:v>
                </c:pt>
                <c:pt idx="50">
                  <c:v>0.63914035087719301</c:v>
                </c:pt>
                <c:pt idx="51">
                  <c:v>0.77515789473684216</c:v>
                </c:pt>
                <c:pt idx="52">
                  <c:v>0.89236842105263159</c:v>
                </c:pt>
                <c:pt idx="53">
                  <c:v>1.2430526315789474</c:v>
                </c:pt>
                <c:pt idx="54">
                  <c:v>1.5175789473684211</c:v>
                </c:pt>
                <c:pt idx="55">
                  <c:v>2.0287719298245612</c:v>
                </c:pt>
                <c:pt idx="56">
                  <c:v>2.8950877192982456</c:v>
                </c:pt>
                <c:pt idx="57">
                  <c:v>4.2496491228070177</c:v>
                </c:pt>
                <c:pt idx="58">
                  <c:v>6.958947368421053</c:v>
                </c:pt>
                <c:pt idx="59">
                  <c:v>11.118421052631579</c:v>
                </c:pt>
                <c:pt idx="60">
                  <c:v>15.106315789473685</c:v>
                </c:pt>
                <c:pt idx="61">
                  <c:v>15.46438596491228</c:v>
                </c:pt>
                <c:pt idx="62">
                  <c:v>11.513859649122807</c:v>
                </c:pt>
                <c:pt idx="63">
                  <c:v>7.4998245614035088</c:v>
                </c:pt>
                <c:pt idx="64">
                  <c:v>4.9242105263157896</c:v>
                </c:pt>
                <c:pt idx="65">
                  <c:v>3.5121052631578946</c:v>
                </c:pt>
                <c:pt idx="66">
                  <c:v>2.712280701754386</c:v>
                </c:pt>
                <c:pt idx="67">
                  <c:v>2.2796491228070175</c:v>
                </c:pt>
                <c:pt idx="68">
                  <c:v>1.9759649122807017</c:v>
                </c:pt>
                <c:pt idx="69">
                  <c:v>1.8221052631578947</c:v>
                </c:pt>
                <c:pt idx="70">
                  <c:v>1.6611403508771929</c:v>
                </c:pt>
                <c:pt idx="71">
                  <c:v>1.5797017543859648</c:v>
                </c:pt>
                <c:pt idx="72">
                  <c:v>1.4651578947368422</c:v>
                </c:pt>
                <c:pt idx="73">
                  <c:v>1.4132456140350877</c:v>
                </c:pt>
                <c:pt idx="74">
                  <c:v>1.2881929824561404</c:v>
                </c:pt>
                <c:pt idx="75">
                  <c:v>1.2349298245614035</c:v>
                </c:pt>
                <c:pt idx="76">
                  <c:v>1.1970701754385964</c:v>
                </c:pt>
                <c:pt idx="77">
                  <c:v>1.1017719298245614</c:v>
                </c:pt>
                <c:pt idx="78">
                  <c:v>0.99333333333333329</c:v>
                </c:pt>
                <c:pt idx="79">
                  <c:v>0.95929824561403509</c:v>
                </c:pt>
                <c:pt idx="80">
                  <c:v>0.91057894736842104</c:v>
                </c:pt>
                <c:pt idx="81">
                  <c:v>0.86177192982456141</c:v>
                </c:pt>
                <c:pt idx="82">
                  <c:v>0.76464912280701758</c:v>
                </c:pt>
                <c:pt idx="83">
                  <c:v>0.7838421052631579</c:v>
                </c:pt>
                <c:pt idx="84">
                  <c:v>0.71031578947368423</c:v>
                </c:pt>
                <c:pt idx="85">
                  <c:v>0.65957894736842104</c:v>
                </c:pt>
                <c:pt idx="86">
                  <c:v>0.61847368421052629</c:v>
                </c:pt>
                <c:pt idx="87">
                  <c:v>0.55724561403508777</c:v>
                </c:pt>
                <c:pt idx="88">
                  <c:v>0.52791228070175433</c:v>
                </c:pt>
                <c:pt idx="89">
                  <c:v>0.49770175438596492</c:v>
                </c:pt>
                <c:pt idx="90">
                  <c:v>0.45887719298245616</c:v>
                </c:pt>
                <c:pt idx="91">
                  <c:v>0.43063157894736842</c:v>
                </c:pt>
                <c:pt idx="92">
                  <c:v>0.41026315789473683</c:v>
                </c:pt>
                <c:pt idx="93">
                  <c:v>0.37975438596491229</c:v>
                </c:pt>
                <c:pt idx="94">
                  <c:v>0.32821052631578945</c:v>
                </c:pt>
                <c:pt idx="95">
                  <c:v>0.32431578947368422</c:v>
                </c:pt>
                <c:pt idx="96">
                  <c:v>0.28712280701754384</c:v>
                </c:pt>
                <c:pt idx="97">
                  <c:v>0.28626315789473683</c:v>
                </c:pt>
                <c:pt idx="98">
                  <c:v>0.23233333333333334</c:v>
                </c:pt>
                <c:pt idx="99">
                  <c:v>0.19312280701754386</c:v>
                </c:pt>
              </c:numCache>
            </c:numRef>
          </c:yVal>
          <c:smooth val="0"/>
        </c:ser>
        <c:ser>
          <c:idx val="3"/>
          <c:order val="1"/>
          <c:tx>
            <c:v>08MOL_0X</c:v>
          </c:tx>
          <c:spPr>
            <a:ln w="25400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Данные!$P$3:$P$182</c:f>
              <c:numCache>
                <c:formatCode>General</c:formatCode>
                <c:ptCount val="180"/>
                <c:pt idx="0">
                  <c:v>-90.927835051546396</c:v>
                </c:pt>
                <c:pt idx="1">
                  <c:v>-89.072164948453604</c:v>
                </c:pt>
                <c:pt idx="2">
                  <c:v>-87.216494845360828</c:v>
                </c:pt>
                <c:pt idx="3">
                  <c:v>-85.360824742268051</c:v>
                </c:pt>
                <c:pt idx="4">
                  <c:v>-83.505154639175259</c:v>
                </c:pt>
                <c:pt idx="5">
                  <c:v>-81.649484536082483</c:v>
                </c:pt>
                <c:pt idx="6">
                  <c:v>-79.793814432989691</c:v>
                </c:pt>
                <c:pt idx="7">
                  <c:v>-77.938144329896915</c:v>
                </c:pt>
                <c:pt idx="8">
                  <c:v>-76.082474226804123</c:v>
                </c:pt>
                <c:pt idx="9">
                  <c:v>-74.226804123711347</c:v>
                </c:pt>
                <c:pt idx="10">
                  <c:v>-72.371134020618555</c:v>
                </c:pt>
                <c:pt idx="11">
                  <c:v>-70.515463917525778</c:v>
                </c:pt>
                <c:pt idx="12">
                  <c:v>-68.659793814432987</c:v>
                </c:pt>
                <c:pt idx="13">
                  <c:v>-66.80412371134021</c:v>
                </c:pt>
                <c:pt idx="14">
                  <c:v>-64.948453608247419</c:v>
                </c:pt>
                <c:pt idx="15">
                  <c:v>-63.092783505154642</c:v>
                </c:pt>
                <c:pt idx="16">
                  <c:v>-61.237113402061858</c:v>
                </c:pt>
                <c:pt idx="17">
                  <c:v>-59.381443298969074</c:v>
                </c:pt>
                <c:pt idx="18">
                  <c:v>-57.52577319587629</c:v>
                </c:pt>
                <c:pt idx="19">
                  <c:v>-55.670103092783506</c:v>
                </c:pt>
                <c:pt idx="20">
                  <c:v>-53.814432989690722</c:v>
                </c:pt>
                <c:pt idx="21">
                  <c:v>-51.958762886597938</c:v>
                </c:pt>
                <c:pt idx="22">
                  <c:v>-50.103092783505154</c:v>
                </c:pt>
                <c:pt idx="23">
                  <c:v>-48.24742268041237</c:v>
                </c:pt>
                <c:pt idx="24">
                  <c:v>-46.391752577319586</c:v>
                </c:pt>
                <c:pt idx="25">
                  <c:v>-44.536082474226802</c:v>
                </c:pt>
                <c:pt idx="26">
                  <c:v>-42.680412371134025</c:v>
                </c:pt>
                <c:pt idx="27">
                  <c:v>-40.824742268041241</c:v>
                </c:pt>
                <c:pt idx="28">
                  <c:v>-38.969072164948457</c:v>
                </c:pt>
                <c:pt idx="29">
                  <c:v>-37.113402061855673</c:v>
                </c:pt>
                <c:pt idx="30">
                  <c:v>-35.257731958762889</c:v>
                </c:pt>
                <c:pt idx="31">
                  <c:v>-33.402061855670105</c:v>
                </c:pt>
                <c:pt idx="32">
                  <c:v>-31.546391752577321</c:v>
                </c:pt>
                <c:pt idx="33">
                  <c:v>-29.690721649484537</c:v>
                </c:pt>
                <c:pt idx="34">
                  <c:v>-27.835051546391753</c:v>
                </c:pt>
                <c:pt idx="35">
                  <c:v>-25.979381443298969</c:v>
                </c:pt>
                <c:pt idx="36">
                  <c:v>-24.123711340206185</c:v>
                </c:pt>
                <c:pt idx="37">
                  <c:v>-22.268041237113401</c:v>
                </c:pt>
                <c:pt idx="38">
                  <c:v>-20.412371134020621</c:v>
                </c:pt>
                <c:pt idx="39">
                  <c:v>-18.556701030927837</c:v>
                </c:pt>
                <c:pt idx="40">
                  <c:v>-16.701030927835053</c:v>
                </c:pt>
                <c:pt idx="41">
                  <c:v>-14.845360824742269</c:v>
                </c:pt>
                <c:pt idx="42">
                  <c:v>-12.989690721649485</c:v>
                </c:pt>
                <c:pt idx="43">
                  <c:v>-11.134020618556701</c:v>
                </c:pt>
                <c:pt idx="44">
                  <c:v>-9.2783505154639183</c:v>
                </c:pt>
                <c:pt idx="45">
                  <c:v>-7.4226804123711343</c:v>
                </c:pt>
                <c:pt idx="46">
                  <c:v>-5.5670103092783503</c:v>
                </c:pt>
                <c:pt idx="47">
                  <c:v>-3.7113402061855671</c:v>
                </c:pt>
                <c:pt idx="48">
                  <c:v>-1.9148936170212776</c:v>
                </c:pt>
                <c:pt idx="49">
                  <c:v>-1.8556701030927836</c:v>
                </c:pt>
                <c:pt idx="50">
                  <c:v>0</c:v>
                </c:pt>
                <c:pt idx="51">
                  <c:v>1.9148936170212776</c:v>
                </c:pt>
                <c:pt idx="52">
                  <c:v>3.8297872340425552</c:v>
                </c:pt>
                <c:pt idx="53">
                  <c:v>5.7446808510638192</c:v>
                </c:pt>
                <c:pt idx="54">
                  <c:v>7.659574468085097</c:v>
                </c:pt>
                <c:pt idx="55">
                  <c:v>9.5744680851063748</c:v>
                </c:pt>
                <c:pt idx="56">
                  <c:v>11.489361702127653</c:v>
                </c:pt>
                <c:pt idx="57">
                  <c:v>13.40425531914893</c:v>
                </c:pt>
                <c:pt idx="58">
                  <c:v>15.319148936170208</c:v>
                </c:pt>
                <c:pt idx="59">
                  <c:v>17.234042553191486</c:v>
                </c:pt>
                <c:pt idx="60">
                  <c:v>19.148936170212764</c:v>
                </c:pt>
                <c:pt idx="61">
                  <c:v>21.063829787234042</c:v>
                </c:pt>
                <c:pt idx="62">
                  <c:v>22.978723404255319</c:v>
                </c:pt>
                <c:pt idx="63">
                  <c:v>24.893617021276597</c:v>
                </c:pt>
                <c:pt idx="64">
                  <c:v>26.808510638297868</c:v>
                </c:pt>
                <c:pt idx="65">
                  <c:v>28.723404255319146</c:v>
                </c:pt>
                <c:pt idx="66">
                  <c:v>30.638297872340424</c:v>
                </c:pt>
                <c:pt idx="67">
                  <c:v>32.553191489361701</c:v>
                </c:pt>
                <c:pt idx="68">
                  <c:v>34.468085106382979</c:v>
                </c:pt>
                <c:pt idx="69">
                  <c:v>36.38297872340425</c:v>
                </c:pt>
                <c:pt idx="70">
                  <c:v>38.297872340425528</c:v>
                </c:pt>
                <c:pt idx="71">
                  <c:v>40.212765957446805</c:v>
                </c:pt>
                <c:pt idx="72">
                  <c:v>42.127659574468083</c:v>
                </c:pt>
                <c:pt idx="73">
                  <c:v>44.042553191489361</c:v>
                </c:pt>
                <c:pt idx="74">
                  <c:v>45.957446808510639</c:v>
                </c:pt>
                <c:pt idx="75">
                  <c:v>47.87234042553191</c:v>
                </c:pt>
                <c:pt idx="76">
                  <c:v>49.787234042553187</c:v>
                </c:pt>
                <c:pt idx="77">
                  <c:v>51.702127659574465</c:v>
                </c:pt>
                <c:pt idx="78">
                  <c:v>53.617021276595743</c:v>
                </c:pt>
                <c:pt idx="79">
                  <c:v>55.531914893617021</c:v>
                </c:pt>
                <c:pt idx="80">
                  <c:v>57.446808510638299</c:v>
                </c:pt>
                <c:pt idx="81">
                  <c:v>59.361702127659569</c:v>
                </c:pt>
                <c:pt idx="82">
                  <c:v>61.276595744680847</c:v>
                </c:pt>
                <c:pt idx="83">
                  <c:v>63.191489361702125</c:v>
                </c:pt>
                <c:pt idx="84">
                  <c:v>65.106382978723403</c:v>
                </c:pt>
                <c:pt idx="85">
                  <c:v>67.021276595744681</c:v>
                </c:pt>
                <c:pt idx="86">
                  <c:v>68.936170212765958</c:v>
                </c:pt>
                <c:pt idx="87">
                  <c:v>70.851063829787236</c:v>
                </c:pt>
                <c:pt idx="88">
                  <c:v>72.765957446808514</c:v>
                </c:pt>
                <c:pt idx="89">
                  <c:v>74.680851063829792</c:v>
                </c:pt>
                <c:pt idx="90">
                  <c:v>76.595744680851055</c:v>
                </c:pt>
                <c:pt idx="91">
                  <c:v>78.510638297872333</c:v>
                </c:pt>
                <c:pt idx="92">
                  <c:v>80.425531914893611</c:v>
                </c:pt>
                <c:pt idx="93">
                  <c:v>82.340425531914903</c:v>
                </c:pt>
                <c:pt idx="94">
                  <c:v>84.255319148936167</c:v>
                </c:pt>
                <c:pt idx="95">
                  <c:v>86.170212765957444</c:v>
                </c:pt>
                <c:pt idx="96">
                  <c:v>88.085106382978722</c:v>
                </c:pt>
              </c:numCache>
            </c:numRef>
          </c:xVal>
          <c:yVal>
            <c:numRef>
              <c:f>Данные!$Q$3:$Q$182</c:f>
              <c:numCache>
                <c:formatCode>General</c:formatCode>
                <c:ptCount val="180"/>
                <c:pt idx="0">
                  <c:v>2.589298245614035E-4</c:v>
                </c:pt>
                <c:pt idx="1">
                  <c:v>0.16043859649122807</c:v>
                </c:pt>
                <c:pt idx="2">
                  <c:v>0.18119298245614035</c:v>
                </c:pt>
                <c:pt idx="3">
                  <c:v>0.19285964912280701</c:v>
                </c:pt>
                <c:pt idx="4">
                  <c:v>0.21789473684210525</c:v>
                </c:pt>
                <c:pt idx="5">
                  <c:v>0.23952631578947367</c:v>
                </c:pt>
                <c:pt idx="6">
                  <c:v>0.25449122807017543</c:v>
                </c:pt>
                <c:pt idx="7">
                  <c:v>0.29345614035087719</c:v>
                </c:pt>
                <c:pt idx="8">
                  <c:v>0.30943859649122807</c:v>
                </c:pt>
                <c:pt idx="9">
                  <c:v>0.33707017543859646</c:v>
                </c:pt>
                <c:pt idx="10">
                  <c:v>0.36285964912280694</c:v>
                </c:pt>
                <c:pt idx="11">
                  <c:v>0.40043859649122809</c:v>
                </c:pt>
                <c:pt idx="12">
                  <c:v>0.4428070175438597</c:v>
                </c:pt>
                <c:pt idx="13">
                  <c:v>0.4779824561403509</c:v>
                </c:pt>
                <c:pt idx="14">
                  <c:v>0.50405263157894742</c:v>
                </c:pt>
                <c:pt idx="15">
                  <c:v>0.55522807017543863</c:v>
                </c:pt>
                <c:pt idx="16">
                  <c:v>0.60194736842105268</c:v>
                </c:pt>
                <c:pt idx="17">
                  <c:v>0.64600000000000002</c:v>
                </c:pt>
                <c:pt idx="18">
                  <c:v>0.70650877192982453</c:v>
                </c:pt>
                <c:pt idx="19">
                  <c:v>0.73982456140350883</c:v>
                </c:pt>
                <c:pt idx="20">
                  <c:v>0.80815789473684208</c:v>
                </c:pt>
                <c:pt idx="21">
                  <c:v>0.86529824561403523</c:v>
                </c:pt>
                <c:pt idx="22">
                  <c:v>0.91266666666666652</c:v>
                </c:pt>
                <c:pt idx="23">
                  <c:v>0.95245614035087733</c:v>
                </c:pt>
                <c:pt idx="24">
                  <c:v>1.0247017543859649</c:v>
                </c:pt>
                <c:pt idx="25">
                  <c:v>1.0548070175438595</c:v>
                </c:pt>
                <c:pt idx="26">
                  <c:v>1.1064035087719295</c:v>
                </c:pt>
                <c:pt idx="27">
                  <c:v>1.1846842105263158</c:v>
                </c:pt>
                <c:pt idx="28">
                  <c:v>1.3004561403508772</c:v>
                </c:pt>
                <c:pt idx="29">
                  <c:v>1.4836315789473684</c:v>
                </c:pt>
                <c:pt idx="30">
                  <c:v>1.823859649122807</c:v>
                </c:pt>
                <c:pt idx="31">
                  <c:v>2.5463157894736841</c:v>
                </c:pt>
                <c:pt idx="32">
                  <c:v>4.0049122807017543</c:v>
                </c:pt>
                <c:pt idx="33">
                  <c:v>7.1331578947368417</c:v>
                </c:pt>
                <c:pt idx="34">
                  <c:v>13.009649122807016</c:v>
                </c:pt>
                <c:pt idx="35">
                  <c:v>19.289473684210527</c:v>
                </c:pt>
                <c:pt idx="36">
                  <c:v>18.53859649122807</c:v>
                </c:pt>
                <c:pt idx="37">
                  <c:v>11.703684210526315</c:v>
                </c:pt>
                <c:pt idx="38">
                  <c:v>6.4331578947368424</c:v>
                </c:pt>
                <c:pt idx="39">
                  <c:v>3.712807017543859</c:v>
                </c:pt>
                <c:pt idx="40">
                  <c:v>2.3303508771929824</c:v>
                </c:pt>
                <c:pt idx="41">
                  <c:v>1.612140350877193</c:v>
                </c:pt>
                <c:pt idx="42">
                  <c:v>1.1913333333333334</c:v>
                </c:pt>
                <c:pt idx="43">
                  <c:v>0.93284210526315792</c:v>
                </c:pt>
                <c:pt idx="44">
                  <c:v>0.7523333333333333</c:v>
                </c:pt>
                <c:pt idx="45">
                  <c:v>0.64156140350877189</c:v>
                </c:pt>
                <c:pt idx="46">
                  <c:v>0.55714035087719294</c:v>
                </c:pt>
                <c:pt idx="47">
                  <c:v>0.50926315789473686</c:v>
                </c:pt>
                <c:pt idx="48">
                  <c:v>0.4118421052631579</c:v>
                </c:pt>
                <c:pt idx="49">
                  <c:v>0.4370701754385965</c:v>
                </c:pt>
                <c:pt idx="50">
                  <c:v>0.40285964912280703</c:v>
                </c:pt>
                <c:pt idx="51">
                  <c:v>0.37247368421052635</c:v>
                </c:pt>
                <c:pt idx="52">
                  <c:v>0.36301754385964913</c:v>
                </c:pt>
                <c:pt idx="53">
                  <c:v>0.36971929824561406</c:v>
                </c:pt>
                <c:pt idx="54">
                  <c:v>0.37543859649122807</c:v>
                </c:pt>
                <c:pt idx="55">
                  <c:v>0.38119298245614031</c:v>
                </c:pt>
                <c:pt idx="56">
                  <c:v>0.37436842105263157</c:v>
                </c:pt>
                <c:pt idx="57">
                  <c:v>0.39991228070175439</c:v>
                </c:pt>
                <c:pt idx="58">
                  <c:v>0.40250877192982454</c:v>
                </c:pt>
                <c:pt idx="59">
                  <c:v>0.41531578947368414</c:v>
                </c:pt>
                <c:pt idx="60">
                  <c:v>0.40661403508771937</c:v>
                </c:pt>
                <c:pt idx="61">
                  <c:v>0.40631578947368419</c:v>
                </c:pt>
                <c:pt idx="62">
                  <c:v>0.3969473684210526</c:v>
                </c:pt>
                <c:pt idx="63">
                  <c:v>0.40064912280701753</c:v>
                </c:pt>
                <c:pt idx="64">
                  <c:v>0.39747368421052631</c:v>
                </c:pt>
                <c:pt idx="65">
                  <c:v>0.37952631578947366</c:v>
                </c:pt>
                <c:pt idx="66">
                  <c:v>0.36710526315789471</c:v>
                </c:pt>
                <c:pt idx="67">
                  <c:v>0.36003508771929826</c:v>
                </c:pt>
                <c:pt idx="68">
                  <c:v>0.3426315789473684</c:v>
                </c:pt>
                <c:pt idx="69">
                  <c:v>0.34503508771929825</c:v>
                </c:pt>
                <c:pt idx="70">
                  <c:v>0.31668421052631579</c:v>
                </c:pt>
                <c:pt idx="71">
                  <c:v>0.30763157894736842</c:v>
                </c:pt>
                <c:pt idx="72">
                  <c:v>0.30085964912280699</c:v>
                </c:pt>
                <c:pt idx="73">
                  <c:v>0.28178947368421053</c:v>
                </c:pt>
                <c:pt idx="74">
                  <c:v>0.26005263157894737</c:v>
                </c:pt>
                <c:pt idx="75">
                  <c:v>0.2470701754385965</c:v>
                </c:pt>
                <c:pt idx="76">
                  <c:v>0.2469298245614035</c:v>
                </c:pt>
                <c:pt idx="77">
                  <c:v>0.22203508771929825</c:v>
                </c:pt>
                <c:pt idx="78">
                  <c:v>0.21084210526315789</c:v>
                </c:pt>
                <c:pt idx="79">
                  <c:v>0.20264912280701755</c:v>
                </c:pt>
                <c:pt idx="80">
                  <c:v>0.19582456140350876</c:v>
                </c:pt>
                <c:pt idx="81">
                  <c:v>0.1783859649122807</c:v>
                </c:pt>
                <c:pt idx="82">
                  <c:v>0.17074385964912281</c:v>
                </c:pt>
                <c:pt idx="83">
                  <c:v>0.15781228070175438</c:v>
                </c:pt>
                <c:pt idx="84">
                  <c:v>0.14639298245614035</c:v>
                </c:pt>
                <c:pt idx="85">
                  <c:v>0.1418578947368421</c:v>
                </c:pt>
                <c:pt idx="86">
                  <c:v>0.13087543859649123</c:v>
                </c:pt>
                <c:pt idx="87">
                  <c:v>0.11846842105263156</c:v>
                </c:pt>
                <c:pt idx="88">
                  <c:v>0.11290526315789474</c:v>
                </c:pt>
                <c:pt idx="89">
                  <c:v>0.10170701754385963</c:v>
                </c:pt>
                <c:pt idx="90">
                  <c:v>9.641052631578946E-2</c:v>
                </c:pt>
                <c:pt idx="91">
                  <c:v>9.2531578947368409E-2</c:v>
                </c:pt>
                <c:pt idx="92">
                  <c:v>8.1542105263157888E-2</c:v>
                </c:pt>
                <c:pt idx="93">
                  <c:v>7.430175438596491E-2</c:v>
                </c:pt>
                <c:pt idx="94">
                  <c:v>6.8671929824561412E-2</c:v>
                </c:pt>
                <c:pt idx="95">
                  <c:v>6.5168421052631584E-2</c:v>
                </c:pt>
                <c:pt idx="96">
                  <c:v>5.9345614035087715E-2</c:v>
                </c:pt>
              </c:numCache>
            </c:numRef>
          </c:yVal>
          <c:smooth val="0"/>
        </c:ser>
        <c:ser>
          <c:idx val="2"/>
          <c:order val="2"/>
          <c:tx>
            <c:v>16MOL_1X</c:v>
          </c:tx>
          <c:spPr>
            <a:ln w="25400"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Данные!$AB$3:$AB$102</c:f>
              <c:numCache>
                <c:formatCode>General</c:formatCode>
                <c:ptCount val="100"/>
                <c:pt idx="0">
                  <c:v>89.100000000000009</c:v>
                </c:pt>
                <c:pt idx="1">
                  <c:v>87.300000000000011</c:v>
                </c:pt>
                <c:pt idx="2">
                  <c:v>85.5</c:v>
                </c:pt>
                <c:pt idx="3">
                  <c:v>83.7</c:v>
                </c:pt>
                <c:pt idx="4">
                  <c:v>81.900000000000006</c:v>
                </c:pt>
                <c:pt idx="5">
                  <c:v>80.100000000000009</c:v>
                </c:pt>
                <c:pt idx="6">
                  <c:v>78.300000000000011</c:v>
                </c:pt>
                <c:pt idx="7">
                  <c:v>76.5</c:v>
                </c:pt>
                <c:pt idx="8">
                  <c:v>74.7</c:v>
                </c:pt>
                <c:pt idx="9">
                  <c:v>72.900000000000006</c:v>
                </c:pt>
                <c:pt idx="10">
                  <c:v>71.100000000000009</c:v>
                </c:pt>
                <c:pt idx="11">
                  <c:v>69.300000000000011</c:v>
                </c:pt>
                <c:pt idx="12">
                  <c:v>67.5</c:v>
                </c:pt>
                <c:pt idx="13">
                  <c:v>65.7</c:v>
                </c:pt>
                <c:pt idx="14">
                  <c:v>63.900000000000006</c:v>
                </c:pt>
                <c:pt idx="15">
                  <c:v>62.100000000000009</c:v>
                </c:pt>
                <c:pt idx="16">
                  <c:v>60.300000000000004</c:v>
                </c:pt>
                <c:pt idx="17">
                  <c:v>58.500000000000007</c:v>
                </c:pt>
                <c:pt idx="18">
                  <c:v>56.7</c:v>
                </c:pt>
                <c:pt idx="19">
                  <c:v>54.900000000000006</c:v>
                </c:pt>
                <c:pt idx="20">
                  <c:v>53.1</c:v>
                </c:pt>
                <c:pt idx="21">
                  <c:v>51.300000000000004</c:v>
                </c:pt>
                <c:pt idx="22">
                  <c:v>49.500000000000007</c:v>
                </c:pt>
                <c:pt idx="23">
                  <c:v>47.7</c:v>
                </c:pt>
                <c:pt idx="24">
                  <c:v>45.900000000000006</c:v>
                </c:pt>
                <c:pt idx="25">
                  <c:v>44.1</c:v>
                </c:pt>
                <c:pt idx="26">
                  <c:v>42.300000000000004</c:v>
                </c:pt>
                <c:pt idx="27">
                  <c:v>40.500000000000007</c:v>
                </c:pt>
                <c:pt idx="28">
                  <c:v>38.700000000000003</c:v>
                </c:pt>
                <c:pt idx="29">
                  <c:v>36.900000000000006</c:v>
                </c:pt>
                <c:pt idx="30">
                  <c:v>35.1</c:v>
                </c:pt>
                <c:pt idx="31">
                  <c:v>33.300000000000004</c:v>
                </c:pt>
                <c:pt idx="32">
                  <c:v>31.500000000000007</c:v>
                </c:pt>
                <c:pt idx="33">
                  <c:v>29.700000000000003</c:v>
                </c:pt>
                <c:pt idx="34">
                  <c:v>27.900000000000006</c:v>
                </c:pt>
                <c:pt idx="35">
                  <c:v>26.100000000000009</c:v>
                </c:pt>
                <c:pt idx="36">
                  <c:v>24.299999999999997</c:v>
                </c:pt>
                <c:pt idx="37">
                  <c:v>22.5</c:v>
                </c:pt>
                <c:pt idx="38">
                  <c:v>20.700000000000003</c:v>
                </c:pt>
                <c:pt idx="39">
                  <c:v>18.900000000000006</c:v>
                </c:pt>
                <c:pt idx="40">
                  <c:v>17.100000000000009</c:v>
                </c:pt>
                <c:pt idx="41">
                  <c:v>15.299999999999997</c:v>
                </c:pt>
                <c:pt idx="42">
                  <c:v>13.5</c:v>
                </c:pt>
                <c:pt idx="43">
                  <c:v>11.700000000000003</c:v>
                </c:pt>
                <c:pt idx="44">
                  <c:v>9.9000000000000057</c:v>
                </c:pt>
                <c:pt idx="45">
                  <c:v>8.1000000000000085</c:v>
                </c:pt>
                <c:pt idx="46">
                  <c:v>6.2999999999999972</c:v>
                </c:pt>
                <c:pt idx="47">
                  <c:v>4.5</c:v>
                </c:pt>
                <c:pt idx="48">
                  <c:v>2.7000000000000028</c:v>
                </c:pt>
                <c:pt idx="49">
                  <c:v>0.90000000000000568</c:v>
                </c:pt>
                <c:pt idx="50">
                  <c:v>-0.89999999999999147</c:v>
                </c:pt>
                <c:pt idx="51">
                  <c:v>-2.7000000000000028</c:v>
                </c:pt>
                <c:pt idx="52">
                  <c:v>-4.5</c:v>
                </c:pt>
                <c:pt idx="53">
                  <c:v>-6.2999999999999972</c:v>
                </c:pt>
                <c:pt idx="54">
                  <c:v>-8.0999999999999943</c:v>
                </c:pt>
                <c:pt idx="55">
                  <c:v>-9.8999999999999915</c:v>
                </c:pt>
                <c:pt idx="56">
                  <c:v>-11.700000000000003</c:v>
                </c:pt>
                <c:pt idx="57">
                  <c:v>-13.5</c:v>
                </c:pt>
                <c:pt idx="58">
                  <c:v>-15.299999999999997</c:v>
                </c:pt>
                <c:pt idx="59">
                  <c:v>-17.099999999999994</c:v>
                </c:pt>
                <c:pt idx="60">
                  <c:v>-18.899999999999991</c:v>
                </c:pt>
                <c:pt idx="61">
                  <c:v>-20.700000000000003</c:v>
                </c:pt>
                <c:pt idx="62">
                  <c:v>-22.5</c:v>
                </c:pt>
                <c:pt idx="63">
                  <c:v>-24.299999999999997</c:v>
                </c:pt>
                <c:pt idx="64">
                  <c:v>-26.099999999999994</c:v>
                </c:pt>
                <c:pt idx="65">
                  <c:v>-27.899999999999991</c:v>
                </c:pt>
                <c:pt idx="66">
                  <c:v>-29.700000000000003</c:v>
                </c:pt>
                <c:pt idx="67">
                  <c:v>-31.5</c:v>
                </c:pt>
                <c:pt idx="68">
                  <c:v>-33.299999999999997</c:v>
                </c:pt>
                <c:pt idx="69">
                  <c:v>-35.099999999999994</c:v>
                </c:pt>
                <c:pt idx="70">
                  <c:v>-36.899999999999991</c:v>
                </c:pt>
                <c:pt idx="71">
                  <c:v>-38.699999999999989</c:v>
                </c:pt>
                <c:pt idx="72">
                  <c:v>-40.5</c:v>
                </c:pt>
                <c:pt idx="73">
                  <c:v>-42.300000000000011</c:v>
                </c:pt>
                <c:pt idx="74">
                  <c:v>-44.099999999999994</c:v>
                </c:pt>
                <c:pt idx="75">
                  <c:v>-45.900000000000006</c:v>
                </c:pt>
                <c:pt idx="76">
                  <c:v>-47.699999999999989</c:v>
                </c:pt>
                <c:pt idx="77">
                  <c:v>-49.5</c:v>
                </c:pt>
                <c:pt idx="78">
                  <c:v>-51.300000000000011</c:v>
                </c:pt>
                <c:pt idx="79">
                  <c:v>-53.099999999999994</c:v>
                </c:pt>
                <c:pt idx="80">
                  <c:v>-54.900000000000006</c:v>
                </c:pt>
                <c:pt idx="81">
                  <c:v>-56.699999999999989</c:v>
                </c:pt>
                <c:pt idx="82">
                  <c:v>-58.5</c:v>
                </c:pt>
                <c:pt idx="83">
                  <c:v>-60.300000000000011</c:v>
                </c:pt>
                <c:pt idx="84">
                  <c:v>-62.099999999999994</c:v>
                </c:pt>
                <c:pt idx="85">
                  <c:v>-63.900000000000006</c:v>
                </c:pt>
                <c:pt idx="86">
                  <c:v>-65.699999999999989</c:v>
                </c:pt>
                <c:pt idx="87">
                  <c:v>-67.5</c:v>
                </c:pt>
                <c:pt idx="88">
                  <c:v>-69.300000000000011</c:v>
                </c:pt>
                <c:pt idx="89">
                  <c:v>-71.099999999999994</c:v>
                </c:pt>
                <c:pt idx="90">
                  <c:v>-72.900000000000006</c:v>
                </c:pt>
                <c:pt idx="91">
                  <c:v>-74.699999999999989</c:v>
                </c:pt>
                <c:pt idx="92">
                  <c:v>-76.5</c:v>
                </c:pt>
                <c:pt idx="93">
                  <c:v>-78.300000000000011</c:v>
                </c:pt>
                <c:pt idx="94">
                  <c:v>-80.099999999999994</c:v>
                </c:pt>
                <c:pt idx="95">
                  <c:v>-81.900000000000006</c:v>
                </c:pt>
                <c:pt idx="96">
                  <c:v>-83.699999999999989</c:v>
                </c:pt>
                <c:pt idx="97">
                  <c:v>-85.5</c:v>
                </c:pt>
                <c:pt idx="98">
                  <c:v>-87.300000000000011</c:v>
                </c:pt>
                <c:pt idx="99">
                  <c:v>-89.1</c:v>
                </c:pt>
              </c:numCache>
            </c:numRef>
          </c:xVal>
          <c:yVal>
            <c:numRef>
              <c:f>Данные!$AC$3:$AC$102</c:f>
              <c:numCache>
                <c:formatCode>0.00E+00</c:formatCode>
                <c:ptCount val="100"/>
                <c:pt idx="0">
                  <c:v>6.7968421052631581E-2</c:v>
                </c:pt>
                <c:pt idx="1">
                  <c:v>8.7824561403508777E-2</c:v>
                </c:pt>
                <c:pt idx="2">
                  <c:v>0.10481578947368421</c:v>
                </c:pt>
                <c:pt idx="3">
                  <c:v>0.11015614035087719</c:v>
                </c:pt>
                <c:pt idx="4">
                  <c:v>0.1060298245614035</c:v>
                </c:pt>
                <c:pt idx="5">
                  <c:v>0.11565263157894737</c:v>
                </c:pt>
                <c:pt idx="6">
                  <c:v>0.12288421052631578</c:v>
                </c:pt>
                <c:pt idx="7">
                  <c:v>0.13581578947368422</c:v>
                </c:pt>
                <c:pt idx="8">
                  <c:v>0.14633508771929826</c:v>
                </c:pt>
                <c:pt idx="9">
                  <c:v>0.15549122807017543</c:v>
                </c:pt>
                <c:pt idx="10">
                  <c:v>0.16976140350877192</c:v>
                </c:pt>
                <c:pt idx="11">
                  <c:v>0.1763157894736842</c:v>
                </c:pt>
                <c:pt idx="12">
                  <c:v>0.18938596491228071</c:v>
                </c:pt>
                <c:pt idx="13">
                  <c:v>0.19678947368421051</c:v>
                </c:pt>
                <c:pt idx="14">
                  <c:v>0.20463157894736841</c:v>
                </c:pt>
                <c:pt idx="15">
                  <c:v>0.21833333333333332</c:v>
                </c:pt>
                <c:pt idx="16">
                  <c:v>0.22882456140350876</c:v>
                </c:pt>
                <c:pt idx="17">
                  <c:v>0.24571929824561403</c:v>
                </c:pt>
                <c:pt idx="18">
                  <c:v>0.25426315789473686</c:v>
                </c:pt>
                <c:pt idx="19">
                  <c:v>0.26984210526315788</c:v>
                </c:pt>
                <c:pt idx="20">
                  <c:v>0.28112280701754389</c:v>
                </c:pt>
                <c:pt idx="21">
                  <c:v>0.30029824561403506</c:v>
                </c:pt>
                <c:pt idx="22">
                  <c:v>0.31615789473684208</c:v>
                </c:pt>
                <c:pt idx="23">
                  <c:v>0.32429824561403509</c:v>
                </c:pt>
                <c:pt idx="24">
                  <c:v>0.34542105263157896</c:v>
                </c:pt>
                <c:pt idx="25">
                  <c:v>0.36052631578947369</c:v>
                </c:pt>
                <c:pt idx="26">
                  <c:v>0.3760701754385965</c:v>
                </c:pt>
                <c:pt idx="27">
                  <c:v>0.37156140350877193</c:v>
                </c:pt>
                <c:pt idx="28">
                  <c:v>0.40057894736842103</c:v>
                </c:pt>
                <c:pt idx="29">
                  <c:v>0.39966666666666667</c:v>
                </c:pt>
                <c:pt idx="30">
                  <c:v>0.42443859649122806</c:v>
                </c:pt>
                <c:pt idx="31">
                  <c:v>0.42356140350877192</c:v>
                </c:pt>
                <c:pt idx="32">
                  <c:v>0.42464912280701755</c:v>
                </c:pt>
                <c:pt idx="33">
                  <c:v>0.43943859649122807</c:v>
                </c:pt>
                <c:pt idx="34">
                  <c:v>0.43668421052631579</c:v>
                </c:pt>
                <c:pt idx="35">
                  <c:v>0.43673684210526315</c:v>
                </c:pt>
                <c:pt idx="36">
                  <c:v>0.44175438596491229</c:v>
                </c:pt>
                <c:pt idx="37">
                  <c:v>0.41515789473684211</c:v>
                </c:pt>
                <c:pt idx="38">
                  <c:v>0.42082456140350877</c:v>
                </c:pt>
                <c:pt idx="39">
                  <c:v>0.42107017543859648</c:v>
                </c:pt>
                <c:pt idx="40">
                  <c:v>0.42</c:v>
                </c:pt>
                <c:pt idx="41">
                  <c:v>0.39545614035087717</c:v>
                </c:pt>
                <c:pt idx="42">
                  <c:v>0.38589473684210529</c:v>
                </c:pt>
                <c:pt idx="43">
                  <c:v>0.38496491228070173</c:v>
                </c:pt>
                <c:pt idx="44">
                  <c:v>0.38605263157894737</c:v>
                </c:pt>
                <c:pt idx="45">
                  <c:v>0.39328070175438595</c:v>
                </c:pt>
                <c:pt idx="46">
                  <c:v>0.40426315789473682</c:v>
                </c:pt>
                <c:pt idx="47">
                  <c:v>0.40494736842105261</c:v>
                </c:pt>
                <c:pt idx="48">
                  <c:v>0.44101754385964914</c:v>
                </c:pt>
                <c:pt idx="49">
                  <c:v>0.46650877192982454</c:v>
                </c:pt>
                <c:pt idx="50">
                  <c:v>0.50561403508771929</c:v>
                </c:pt>
                <c:pt idx="51">
                  <c:v>0.55524561403508776</c:v>
                </c:pt>
                <c:pt idx="52">
                  <c:v>0.61040350877192984</c:v>
                </c:pt>
                <c:pt idx="53">
                  <c:v>0.69799999999999995</c:v>
                </c:pt>
                <c:pt idx="54">
                  <c:v>0.78780701754385962</c:v>
                </c:pt>
                <c:pt idx="55">
                  <c:v>0.95196491228070179</c:v>
                </c:pt>
                <c:pt idx="56">
                  <c:v>1.1779473684210526</c:v>
                </c:pt>
                <c:pt idx="57">
                  <c:v>1.4683508771929825</c:v>
                </c:pt>
                <c:pt idx="58">
                  <c:v>1.9275438596491228</c:v>
                </c:pt>
                <c:pt idx="59">
                  <c:v>2.6833333333333331</c:v>
                </c:pt>
                <c:pt idx="60">
                  <c:v>3.8471929824561402</c:v>
                </c:pt>
                <c:pt idx="61">
                  <c:v>6.0898245614035087</c:v>
                </c:pt>
                <c:pt idx="62">
                  <c:v>10.177543859649123</c:v>
                </c:pt>
                <c:pt idx="63">
                  <c:v>14.590526315789473</c:v>
                </c:pt>
                <c:pt idx="64">
                  <c:v>13.92421052631579</c:v>
                </c:pt>
                <c:pt idx="65">
                  <c:v>9.3315789473684205</c:v>
                </c:pt>
                <c:pt idx="66">
                  <c:v>5.6850877192982452</c:v>
                </c:pt>
                <c:pt idx="67">
                  <c:v>3.7452631578947368</c:v>
                </c:pt>
                <c:pt idx="68">
                  <c:v>2.5819298245614033</c:v>
                </c:pt>
                <c:pt idx="69">
                  <c:v>1.9907017543859649</c:v>
                </c:pt>
                <c:pt idx="70">
                  <c:v>1.628438596491228</c:v>
                </c:pt>
                <c:pt idx="71">
                  <c:v>1.4508947368421052</c:v>
                </c:pt>
                <c:pt idx="72">
                  <c:v>1.3243684210526316</c:v>
                </c:pt>
                <c:pt idx="73">
                  <c:v>1.3067719298245615</c:v>
                </c:pt>
                <c:pt idx="74">
                  <c:v>1.2286140350877193</c:v>
                </c:pt>
                <c:pt idx="75">
                  <c:v>1.1739999999999999</c:v>
                </c:pt>
                <c:pt idx="76">
                  <c:v>1.1433157894736843</c:v>
                </c:pt>
                <c:pt idx="77">
                  <c:v>1.0847017543859649</c:v>
                </c:pt>
                <c:pt idx="78">
                  <c:v>1.0469298245614036</c:v>
                </c:pt>
                <c:pt idx="79">
                  <c:v>0.99043859649122812</c:v>
                </c:pt>
                <c:pt idx="80">
                  <c:v>0.94068421052631579</c:v>
                </c:pt>
                <c:pt idx="81">
                  <c:v>0.91133333333333333</c:v>
                </c:pt>
                <c:pt idx="82">
                  <c:v>0.8243508771929825</c:v>
                </c:pt>
                <c:pt idx="83">
                  <c:v>0.81389473684210523</c:v>
                </c:pt>
                <c:pt idx="84">
                  <c:v>0.74408771929824558</c:v>
                </c:pt>
                <c:pt idx="85">
                  <c:v>0.6942631578947368</c:v>
                </c:pt>
                <c:pt idx="86">
                  <c:v>0.64768421052631575</c:v>
                </c:pt>
                <c:pt idx="87">
                  <c:v>0.57992982456140352</c:v>
                </c:pt>
                <c:pt idx="88">
                  <c:v>0.57663157894736838</c:v>
                </c:pt>
                <c:pt idx="89">
                  <c:v>0.51517543859649118</c:v>
                </c:pt>
                <c:pt idx="90">
                  <c:v>0.49638596491228071</c:v>
                </c:pt>
                <c:pt idx="91">
                  <c:v>0.45552631578947367</c:v>
                </c:pt>
                <c:pt idx="92">
                  <c:v>0.41575438596491227</c:v>
                </c:pt>
                <c:pt idx="93">
                  <c:v>0.3908245614035088</c:v>
                </c:pt>
                <c:pt idx="94">
                  <c:v>0.35812280701754384</c:v>
                </c:pt>
                <c:pt idx="95">
                  <c:v>0.34285964912280703</c:v>
                </c:pt>
                <c:pt idx="96">
                  <c:v>0.30208771929824563</c:v>
                </c:pt>
                <c:pt idx="97">
                  <c:v>0.27873684210526317</c:v>
                </c:pt>
                <c:pt idx="98">
                  <c:v>0.252</c:v>
                </c:pt>
                <c:pt idx="99">
                  <c:v>0.20487719298245613</c:v>
                </c:pt>
              </c:numCache>
            </c:numRef>
          </c:yVal>
          <c:smooth val="0"/>
        </c:ser>
        <c:ser>
          <c:idx val="4"/>
          <c:order val="3"/>
          <c:tx>
            <c:v>50MOL_0X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Данные!$AI$3:$AI$182</c:f>
              <c:numCache>
                <c:formatCode>0.0000</c:formatCode>
                <c:ptCount val="180"/>
                <c:pt idx="0">
                  <c:v>89.5</c:v>
                </c:pt>
                <c:pt idx="1">
                  <c:v>88.5</c:v>
                </c:pt>
                <c:pt idx="2">
                  <c:v>87.5</c:v>
                </c:pt>
                <c:pt idx="3">
                  <c:v>86.5</c:v>
                </c:pt>
                <c:pt idx="4">
                  <c:v>85.5</c:v>
                </c:pt>
                <c:pt idx="5">
                  <c:v>84.5</c:v>
                </c:pt>
                <c:pt idx="6">
                  <c:v>83.5</c:v>
                </c:pt>
                <c:pt idx="7">
                  <c:v>82.5</c:v>
                </c:pt>
                <c:pt idx="8">
                  <c:v>81.5</c:v>
                </c:pt>
                <c:pt idx="9">
                  <c:v>80.5</c:v>
                </c:pt>
                <c:pt idx="10">
                  <c:v>79.5</c:v>
                </c:pt>
                <c:pt idx="11">
                  <c:v>78.5</c:v>
                </c:pt>
                <c:pt idx="12">
                  <c:v>77.5</c:v>
                </c:pt>
                <c:pt idx="13">
                  <c:v>76.5</c:v>
                </c:pt>
                <c:pt idx="14">
                  <c:v>75.5</c:v>
                </c:pt>
                <c:pt idx="15">
                  <c:v>74.5</c:v>
                </c:pt>
                <c:pt idx="16">
                  <c:v>73.5</c:v>
                </c:pt>
                <c:pt idx="17">
                  <c:v>72.5</c:v>
                </c:pt>
                <c:pt idx="18">
                  <c:v>71.5</c:v>
                </c:pt>
                <c:pt idx="19">
                  <c:v>70.5</c:v>
                </c:pt>
                <c:pt idx="20">
                  <c:v>69.5</c:v>
                </c:pt>
                <c:pt idx="21">
                  <c:v>68.5</c:v>
                </c:pt>
                <c:pt idx="22">
                  <c:v>67.5</c:v>
                </c:pt>
                <c:pt idx="23">
                  <c:v>66.5</c:v>
                </c:pt>
                <c:pt idx="24">
                  <c:v>65.5</c:v>
                </c:pt>
                <c:pt idx="25">
                  <c:v>64.5</c:v>
                </c:pt>
                <c:pt idx="26">
                  <c:v>63.5</c:v>
                </c:pt>
                <c:pt idx="27">
                  <c:v>62.5</c:v>
                </c:pt>
                <c:pt idx="28">
                  <c:v>61.5</c:v>
                </c:pt>
                <c:pt idx="29">
                  <c:v>60.5</c:v>
                </c:pt>
                <c:pt idx="30">
                  <c:v>59.5</c:v>
                </c:pt>
                <c:pt idx="31">
                  <c:v>58.5</c:v>
                </c:pt>
                <c:pt idx="32">
                  <c:v>57.5</c:v>
                </c:pt>
                <c:pt idx="33">
                  <c:v>56.5</c:v>
                </c:pt>
                <c:pt idx="34">
                  <c:v>55.5</c:v>
                </c:pt>
                <c:pt idx="35">
                  <c:v>54.5</c:v>
                </c:pt>
                <c:pt idx="36">
                  <c:v>53.5</c:v>
                </c:pt>
                <c:pt idx="37">
                  <c:v>52.5</c:v>
                </c:pt>
                <c:pt idx="38">
                  <c:v>51.5</c:v>
                </c:pt>
                <c:pt idx="39">
                  <c:v>50.5</c:v>
                </c:pt>
                <c:pt idx="40">
                  <c:v>49.5</c:v>
                </c:pt>
                <c:pt idx="41">
                  <c:v>48.5</c:v>
                </c:pt>
                <c:pt idx="42">
                  <c:v>47.5</c:v>
                </c:pt>
                <c:pt idx="43">
                  <c:v>46.5</c:v>
                </c:pt>
                <c:pt idx="44">
                  <c:v>45.5</c:v>
                </c:pt>
                <c:pt idx="45">
                  <c:v>44.5</c:v>
                </c:pt>
                <c:pt idx="46">
                  <c:v>43.5</c:v>
                </c:pt>
                <c:pt idx="47">
                  <c:v>42.5</c:v>
                </c:pt>
                <c:pt idx="48">
                  <c:v>41.5</c:v>
                </c:pt>
                <c:pt idx="49">
                  <c:v>40.5</c:v>
                </c:pt>
                <c:pt idx="50">
                  <c:v>39.5</c:v>
                </c:pt>
                <c:pt idx="51">
                  <c:v>38.5</c:v>
                </c:pt>
                <c:pt idx="52">
                  <c:v>37.5</c:v>
                </c:pt>
                <c:pt idx="53">
                  <c:v>36.5</c:v>
                </c:pt>
                <c:pt idx="54">
                  <c:v>35.5</c:v>
                </c:pt>
                <c:pt idx="55">
                  <c:v>34.5</c:v>
                </c:pt>
                <c:pt idx="56">
                  <c:v>33.5</c:v>
                </c:pt>
                <c:pt idx="57">
                  <c:v>32.5</c:v>
                </c:pt>
                <c:pt idx="58">
                  <c:v>31.5</c:v>
                </c:pt>
                <c:pt idx="59">
                  <c:v>30.5</c:v>
                </c:pt>
                <c:pt idx="60">
                  <c:v>29.5</c:v>
                </c:pt>
                <c:pt idx="61">
                  <c:v>28.5</c:v>
                </c:pt>
                <c:pt idx="62">
                  <c:v>27.5</c:v>
                </c:pt>
                <c:pt idx="63">
                  <c:v>26.5</c:v>
                </c:pt>
                <c:pt idx="64">
                  <c:v>25.5</c:v>
                </c:pt>
                <c:pt idx="65">
                  <c:v>24.5</c:v>
                </c:pt>
                <c:pt idx="66">
                  <c:v>23.5</c:v>
                </c:pt>
                <c:pt idx="67">
                  <c:v>22.5</c:v>
                </c:pt>
                <c:pt idx="68">
                  <c:v>21.5</c:v>
                </c:pt>
                <c:pt idx="69">
                  <c:v>20.5</c:v>
                </c:pt>
                <c:pt idx="70">
                  <c:v>19.5</c:v>
                </c:pt>
                <c:pt idx="71">
                  <c:v>18.5</c:v>
                </c:pt>
                <c:pt idx="72">
                  <c:v>17.5</c:v>
                </c:pt>
                <c:pt idx="73">
                  <c:v>16.5</c:v>
                </c:pt>
                <c:pt idx="74">
                  <c:v>15.5</c:v>
                </c:pt>
                <c:pt idx="75">
                  <c:v>14.5</c:v>
                </c:pt>
                <c:pt idx="76">
                  <c:v>13.5</c:v>
                </c:pt>
                <c:pt idx="77">
                  <c:v>12.5</c:v>
                </c:pt>
                <c:pt idx="78">
                  <c:v>11.5</c:v>
                </c:pt>
                <c:pt idx="79">
                  <c:v>10.5</c:v>
                </c:pt>
                <c:pt idx="80">
                  <c:v>9.5</c:v>
                </c:pt>
                <c:pt idx="81">
                  <c:v>8.5</c:v>
                </c:pt>
                <c:pt idx="82">
                  <c:v>7.5</c:v>
                </c:pt>
                <c:pt idx="83">
                  <c:v>6.5</c:v>
                </c:pt>
                <c:pt idx="84">
                  <c:v>5.5</c:v>
                </c:pt>
                <c:pt idx="85">
                  <c:v>4.5</c:v>
                </c:pt>
                <c:pt idx="86">
                  <c:v>3.5</c:v>
                </c:pt>
                <c:pt idx="87">
                  <c:v>2.5</c:v>
                </c:pt>
                <c:pt idx="88">
                  <c:v>1.5</c:v>
                </c:pt>
                <c:pt idx="89">
                  <c:v>0.5</c:v>
                </c:pt>
                <c:pt idx="90">
                  <c:v>-0.5</c:v>
                </c:pt>
                <c:pt idx="91">
                  <c:v>-1.5</c:v>
                </c:pt>
                <c:pt idx="92">
                  <c:v>-2.5</c:v>
                </c:pt>
                <c:pt idx="93">
                  <c:v>-3.5</c:v>
                </c:pt>
                <c:pt idx="94">
                  <c:v>-4.5</c:v>
                </c:pt>
                <c:pt idx="95">
                  <c:v>-5.5</c:v>
                </c:pt>
                <c:pt idx="96">
                  <c:v>-6.5</c:v>
                </c:pt>
                <c:pt idx="97">
                  <c:v>-7.5</c:v>
                </c:pt>
                <c:pt idx="98">
                  <c:v>-8.5</c:v>
                </c:pt>
                <c:pt idx="99">
                  <c:v>-9.5</c:v>
                </c:pt>
                <c:pt idx="100">
                  <c:v>-10.5</c:v>
                </c:pt>
                <c:pt idx="101">
                  <c:v>-11.5</c:v>
                </c:pt>
                <c:pt idx="102">
                  <c:v>-12.5</c:v>
                </c:pt>
                <c:pt idx="103">
                  <c:v>-13.5</c:v>
                </c:pt>
                <c:pt idx="104">
                  <c:v>-14.5</c:v>
                </c:pt>
                <c:pt idx="105">
                  <c:v>-15.5</c:v>
                </c:pt>
                <c:pt idx="106">
                  <c:v>-16.5</c:v>
                </c:pt>
                <c:pt idx="107">
                  <c:v>-17.5</c:v>
                </c:pt>
                <c:pt idx="108">
                  <c:v>-18.5</c:v>
                </c:pt>
                <c:pt idx="109">
                  <c:v>-19.5</c:v>
                </c:pt>
                <c:pt idx="110">
                  <c:v>-20.5</c:v>
                </c:pt>
                <c:pt idx="111">
                  <c:v>-21.5</c:v>
                </c:pt>
                <c:pt idx="112">
                  <c:v>-22.5</c:v>
                </c:pt>
                <c:pt idx="113">
                  <c:v>-23.5</c:v>
                </c:pt>
                <c:pt idx="114">
                  <c:v>-24.5</c:v>
                </c:pt>
                <c:pt idx="115">
                  <c:v>-25.5</c:v>
                </c:pt>
                <c:pt idx="116">
                  <c:v>-26.5</c:v>
                </c:pt>
                <c:pt idx="117">
                  <c:v>-27.5</c:v>
                </c:pt>
                <c:pt idx="118">
                  <c:v>-28.5</c:v>
                </c:pt>
                <c:pt idx="119">
                  <c:v>-29.5</c:v>
                </c:pt>
                <c:pt idx="120">
                  <c:v>-30.5</c:v>
                </c:pt>
                <c:pt idx="121">
                  <c:v>-31.5</c:v>
                </c:pt>
                <c:pt idx="122">
                  <c:v>-32.5</c:v>
                </c:pt>
                <c:pt idx="123">
                  <c:v>-33.5</c:v>
                </c:pt>
                <c:pt idx="124">
                  <c:v>-34.5</c:v>
                </c:pt>
                <c:pt idx="125">
                  <c:v>-35.5</c:v>
                </c:pt>
                <c:pt idx="126">
                  <c:v>-36.5</c:v>
                </c:pt>
                <c:pt idx="127">
                  <c:v>-37.5</c:v>
                </c:pt>
                <c:pt idx="128">
                  <c:v>-38.5</c:v>
                </c:pt>
                <c:pt idx="129">
                  <c:v>-39.5</c:v>
                </c:pt>
                <c:pt idx="130">
                  <c:v>-40.5</c:v>
                </c:pt>
                <c:pt idx="131">
                  <c:v>-41.5</c:v>
                </c:pt>
                <c:pt idx="132">
                  <c:v>-42.5</c:v>
                </c:pt>
                <c:pt idx="133">
                  <c:v>-43.5</c:v>
                </c:pt>
                <c:pt idx="134">
                  <c:v>-44.5</c:v>
                </c:pt>
                <c:pt idx="135">
                  <c:v>-45.5</c:v>
                </c:pt>
                <c:pt idx="136">
                  <c:v>-46.5</c:v>
                </c:pt>
                <c:pt idx="137">
                  <c:v>-47.5</c:v>
                </c:pt>
                <c:pt idx="138">
                  <c:v>-48.5</c:v>
                </c:pt>
                <c:pt idx="139">
                  <c:v>-49.5</c:v>
                </c:pt>
                <c:pt idx="140">
                  <c:v>-50.5</c:v>
                </c:pt>
                <c:pt idx="141">
                  <c:v>-51.5</c:v>
                </c:pt>
                <c:pt idx="142">
                  <c:v>-52.5</c:v>
                </c:pt>
                <c:pt idx="143">
                  <c:v>-53.5</c:v>
                </c:pt>
                <c:pt idx="144">
                  <c:v>-54.5</c:v>
                </c:pt>
                <c:pt idx="145">
                  <c:v>-55.5</c:v>
                </c:pt>
                <c:pt idx="146">
                  <c:v>-56.5</c:v>
                </c:pt>
                <c:pt idx="147">
                  <c:v>-57.5</c:v>
                </c:pt>
                <c:pt idx="148">
                  <c:v>-58.5</c:v>
                </c:pt>
                <c:pt idx="149">
                  <c:v>-59.5</c:v>
                </c:pt>
                <c:pt idx="150">
                  <c:v>-60.5</c:v>
                </c:pt>
                <c:pt idx="151">
                  <c:v>-61.5</c:v>
                </c:pt>
                <c:pt idx="152">
                  <c:v>-62.5</c:v>
                </c:pt>
                <c:pt idx="153">
                  <c:v>-63.5</c:v>
                </c:pt>
                <c:pt idx="154">
                  <c:v>-64.5</c:v>
                </c:pt>
                <c:pt idx="155">
                  <c:v>-65.5</c:v>
                </c:pt>
                <c:pt idx="156">
                  <c:v>-66.5</c:v>
                </c:pt>
                <c:pt idx="157">
                  <c:v>-67.5</c:v>
                </c:pt>
                <c:pt idx="158">
                  <c:v>-68.5</c:v>
                </c:pt>
                <c:pt idx="159">
                  <c:v>-69.5</c:v>
                </c:pt>
                <c:pt idx="160">
                  <c:v>-70.5</c:v>
                </c:pt>
                <c:pt idx="161">
                  <c:v>-71.5</c:v>
                </c:pt>
                <c:pt idx="162">
                  <c:v>-72.5</c:v>
                </c:pt>
                <c:pt idx="163">
                  <c:v>-73.5</c:v>
                </c:pt>
                <c:pt idx="164">
                  <c:v>-74.5</c:v>
                </c:pt>
                <c:pt idx="165">
                  <c:v>-75.5</c:v>
                </c:pt>
                <c:pt idx="166">
                  <c:v>-76.5</c:v>
                </c:pt>
                <c:pt idx="167">
                  <c:v>-77.5</c:v>
                </c:pt>
                <c:pt idx="168">
                  <c:v>-78.5</c:v>
                </c:pt>
                <c:pt idx="169">
                  <c:v>-79.5</c:v>
                </c:pt>
                <c:pt idx="170">
                  <c:v>-80.5</c:v>
                </c:pt>
                <c:pt idx="171">
                  <c:v>-81.5</c:v>
                </c:pt>
                <c:pt idx="172">
                  <c:v>-82.5</c:v>
                </c:pt>
                <c:pt idx="173">
                  <c:v>-83.5</c:v>
                </c:pt>
                <c:pt idx="174">
                  <c:v>-84.5</c:v>
                </c:pt>
                <c:pt idx="175">
                  <c:v>-85.5</c:v>
                </c:pt>
                <c:pt idx="176">
                  <c:v>-86.5</c:v>
                </c:pt>
                <c:pt idx="177">
                  <c:v>-87.5</c:v>
                </c:pt>
                <c:pt idx="178">
                  <c:v>-88.5</c:v>
                </c:pt>
                <c:pt idx="179">
                  <c:v>-89.5</c:v>
                </c:pt>
              </c:numCache>
            </c:numRef>
          </c:xVal>
          <c:yVal>
            <c:numRef>
              <c:f>Данные!$AJ$3:$AJ$182</c:f>
              <c:numCache>
                <c:formatCode>0.00E+00</c:formatCode>
                <c:ptCount val="180"/>
                <c:pt idx="0">
                  <c:v>8.5782456140350877E-2</c:v>
                </c:pt>
                <c:pt idx="1">
                  <c:v>8.9722807017543857E-2</c:v>
                </c:pt>
                <c:pt idx="2">
                  <c:v>8.7992982456140359E-2</c:v>
                </c:pt>
                <c:pt idx="3">
                  <c:v>9.4300000000000009E-2</c:v>
                </c:pt>
                <c:pt idx="4">
                  <c:v>0.10234385964912282</c:v>
                </c:pt>
                <c:pt idx="5">
                  <c:v>0.11413508771929824</c:v>
                </c:pt>
                <c:pt idx="6">
                  <c:v>0.12564912280701754</c:v>
                </c:pt>
                <c:pt idx="7">
                  <c:v>0.1195157894736842</c:v>
                </c:pt>
                <c:pt idx="8">
                  <c:v>0.13102280701754387</c:v>
                </c:pt>
                <c:pt idx="9">
                  <c:v>0.13068070175438598</c:v>
                </c:pt>
                <c:pt idx="10">
                  <c:v>0.14432456140350877</c:v>
                </c:pt>
                <c:pt idx="11">
                  <c:v>0.14148596491228069</c:v>
                </c:pt>
                <c:pt idx="12">
                  <c:v>0.15527017543859647</c:v>
                </c:pt>
                <c:pt idx="13">
                  <c:v>0.14283859649122807</c:v>
                </c:pt>
                <c:pt idx="14">
                  <c:v>0.16380877192982457</c:v>
                </c:pt>
                <c:pt idx="15">
                  <c:v>0.15039298245614036</c:v>
                </c:pt>
                <c:pt idx="16">
                  <c:v>0.17814035087719299</c:v>
                </c:pt>
                <c:pt idx="17">
                  <c:v>0.18598245614035089</c:v>
                </c:pt>
                <c:pt idx="18">
                  <c:v>0.19114035087719297</c:v>
                </c:pt>
                <c:pt idx="19">
                  <c:v>0.22140350877192982</c:v>
                </c:pt>
                <c:pt idx="20">
                  <c:v>0.2082280701754386</c:v>
                </c:pt>
                <c:pt idx="21">
                  <c:v>0.21035087719298246</c:v>
                </c:pt>
                <c:pt idx="22">
                  <c:v>0.19729824561403508</c:v>
                </c:pt>
                <c:pt idx="23">
                  <c:v>0.20859649122807017</c:v>
                </c:pt>
                <c:pt idx="24">
                  <c:v>0.20787719298245613</c:v>
                </c:pt>
                <c:pt idx="25">
                  <c:v>0.20377192982456141</c:v>
                </c:pt>
                <c:pt idx="26">
                  <c:v>0.19087719298245615</c:v>
                </c:pt>
                <c:pt idx="27">
                  <c:v>0.20149122807017544</c:v>
                </c:pt>
                <c:pt idx="28">
                  <c:v>0.23724561403508773</c:v>
                </c:pt>
                <c:pt idx="29">
                  <c:v>0.23103508771929823</c:v>
                </c:pt>
                <c:pt idx="30">
                  <c:v>0.22126315789473683</c:v>
                </c:pt>
                <c:pt idx="31">
                  <c:v>0.25368421052631579</c:v>
                </c:pt>
                <c:pt idx="32">
                  <c:v>0.23622807017543859</c:v>
                </c:pt>
                <c:pt idx="33">
                  <c:v>0.25180701754385965</c:v>
                </c:pt>
                <c:pt idx="34">
                  <c:v>0.22615789473684211</c:v>
                </c:pt>
                <c:pt idx="35">
                  <c:v>0.26166666666666666</c:v>
                </c:pt>
                <c:pt idx="36">
                  <c:v>0.25429824561403508</c:v>
                </c:pt>
                <c:pt idx="37">
                  <c:v>0.28712280701754384</c:v>
                </c:pt>
                <c:pt idx="38">
                  <c:v>0.28773684210526318</c:v>
                </c:pt>
                <c:pt idx="39">
                  <c:v>0.26370175438596494</c:v>
                </c:pt>
                <c:pt idx="40">
                  <c:v>0.26126315789473686</c:v>
                </c:pt>
                <c:pt idx="41">
                  <c:v>0.28792982456140354</c:v>
                </c:pt>
                <c:pt idx="42">
                  <c:v>0.28712280701754384</c:v>
                </c:pt>
                <c:pt idx="43">
                  <c:v>0.28787719298245612</c:v>
                </c:pt>
                <c:pt idx="44">
                  <c:v>0.2867017543859649</c:v>
                </c:pt>
                <c:pt idx="45">
                  <c:v>0.29026315789473683</c:v>
                </c:pt>
                <c:pt idx="46">
                  <c:v>0.27096491228070174</c:v>
                </c:pt>
                <c:pt idx="47">
                  <c:v>0.30561403508771928</c:v>
                </c:pt>
                <c:pt idx="48">
                  <c:v>0.27824561403508774</c:v>
                </c:pt>
                <c:pt idx="49">
                  <c:v>0.28829824561403511</c:v>
                </c:pt>
                <c:pt idx="50">
                  <c:v>0.27568421052631581</c:v>
                </c:pt>
                <c:pt idx="51">
                  <c:v>0.27898245614035089</c:v>
                </c:pt>
                <c:pt idx="52">
                  <c:v>0.32473684210526316</c:v>
                </c:pt>
                <c:pt idx="53">
                  <c:v>0.2625438596491228</c:v>
                </c:pt>
                <c:pt idx="54">
                  <c:v>0.28047368421052632</c:v>
                </c:pt>
                <c:pt idx="55">
                  <c:v>0.27752631578947368</c:v>
                </c:pt>
                <c:pt idx="56">
                  <c:v>0.26640350877192981</c:v>
                </c:pt>
                <c:pt idx="57">
                  <c:v>0.26535087719298245</c:v>
                </c:pt>
                <c:pt idx="58">
                  <c:v>0.25373684210526315</c:v>
                </c:pt>
                <c:pt idx="59">
                  <c:v>0.24654385964912282</c:v>
                </c:pt>
                <c:pt idx="60">
                  <c:v>0.23510526315789473</c:v>
                </c:pt>
                <c:pt idx="61">
                  <c:v>0.25822807017543858</c:v>
                </c:pt>
                <c:pt idx="62">
                  <c:v>0.24966666666666668</c:v>
                </c:pt>
                <c:pt idx="63">
                  <c:v>0.22722807017543858</c:v>
                </c:pt>
                <c:pt idx="64">
                  <c:v>0.24419298245614035</c:v>
                </c:pt>
                <c:pt idx="65">
                  <c:v>0.23450877192982456</c:v>
                </c:pt>
                <c:pt idx="66">
                  <c:v>0.22357894736842104</c:v>
                </c:pt>
                <c:pt idx="67">
                  <c:v>0.23114035087719298</c:v>
                </c:pt>
                <c:pt idx="68">
                  <c:v>0.21570175438596492</c:v>
                </c:pt>
                <c:pt idx="69">
                  <c:v>0.23156140350877194</c:v>
                </c:pt>
                <c:pt idx="70">
                  <c:v>0.21975438596491229</c:v>
                </c:pt>
                <c:pt idx="71">
                  <c:v>0.23885964912280702</c:v>
                </c:pt>
                <c:pt idx="72">
                  <c:v>0.23073684210526316</c:v>
                </c:pt>
                <c:pt idx="73">
                  <c:v>0.2381578947368421</c:v>
                </c:pt>
                <c:pt idx="74">
                  <c:v>0.23880701754385966</c:v>
                </c:pt>
                <c:pt idx="75">
                  <c:v>0.23482456140350877</c:v>
                </c:pt>
                <c:pt idx="76">
                  <c:v>0.23552631578947369</c:v>
                </c:pt>
                <c:pt idx="77">
                  <c:v>0.29461403508771927</c:v>
                </c:pt>
                <c:pt idx="78">
                  <c:v>0.28424561403508775</c:v>
                </c:pt>
                <c:pt idx="79">
                  <c:v>0.29585964912280704</c:v>
                </c:pt>
                <c:pt idx="80">
                  <c:v>0.30487719298245614</c:v>
                </c:pt>
                <c:pt idx="81">
                  <c:v>0.33842105263157896</c:v>
                </c:pt>
                <c:pt idx="82">
                  <c:v>0.3622456140350877</c:v>
                </c:pt>
                <c:pt idx="83">
                  <c:v>0.37563157894736843</c:v>
                </c:pt>
                <c:pt idx="84">
                  <c:v>0.45487719298245616</c:v>
                </c:pt>
                <c:pt idx="85">
                  <c:v>0.45312280701754387</c:v>
                </c:pt>
                <c:pt idx="86">
                  <c:v>0.4821754385964912</c:v>
                </c:pt>
                <c:pt idx="87">
                  <c:v>0.53133333333333332</c:v>
                </c:pt>
                <c:pt idx="88">
                  <c:v>0.59133333333333338</c:v>
                </c:pt>
                <c:pt idx="89">
                  <c:v>0.65528070175438602</c:v>
                </c:pt>
                <c:pt idx="90">
                  <c:v>0.70757894736842109</c:v>
                </c:pt>
                <c:pt idx="91">
                  <c:v>0.73461403508771927</c:v>
                </c:pt>
                <c:pt idx="92">
                  <c:v>0.73698245614035085</c:v>
                </c:pt>
                <c:pt idx="93">
                  <c:v>0.90580701754385962</c:v>
                </c:pt>
                <c:pt idx="94">
                  <c:v>1.121017543859649</c:v>
                </c:pt>
                <c:pt idx="95">
                  <c:v>1.2861403508771929</c:v>
                </c:pt>
                <c:pt idx="96">
                  <c:v>1.5920175438596491</c:v>
                </c:pt>
                <c:pt idx="97">
                  <c:v>1.7444561403508771</c:v>
                </c:pt>
                <c:pt idx="98">
                  <c:v>1.9717543859649123</c:v>
                </c:pt>
                <c:pt idx="99">
                  <c:v>2.2056140350877191</c:v>
                </c:pt>
                <c:pt idx="100">
                  <c:v>2.400701754385965</c:v>
                </c:pt>
                <c:pt idx="101">
                  <c:v>3.5436842105263158</c:v>
                </c:pt>
                <c:pt idx="102">
                  <c:v>4.14719298245614</c:v>
                </c:pt>
                <c:pt idx="103">
                  <c:v>4.9368421052631577</c:v>
                </c:pt>
                <c:pt idx="104">
                  <c:v>5.8624561403508775</c:v>
                </c:pt>
                <c:pt idx="105">
                  <c:v>8.6373684210526314</c:v>
                </c:pt>
                <c:pt idx="106">
                  <c:v>10.591052631578947</c:v>
                </c:pt>
                <c:pt idx="107">
                  <c:v>12.328245614035088</c:v>
                </c:pt>
                <c:pt idx="108">
                  <c:v>13.579649122807018</c:v>
                </c:pt>
                <c:pt idx="109">
                  <c:v>13.506140350877192</c:v>
                </c:pt>
                <c:pt idx="110">
                  <c:v>11.459473684210526</c:v>
                </c:pt>
                <c:pt idx="111">
                  <c:v>9.5412280701754391</c:v>
                </c:pt>
                <c:pt idx="112">
                  <c:v>7.503333333333333</c:v>
                </c:pt>
                <c:pt idx="113">
                  <c:v>5.8975438596491232</c:v>
                </c:pt>
                <c:pt idx="114">
                  <c:v>4.7954385964912278</c:v>
                </c:pt>
                <c:pt idx="115">
                  <c:v>3.8615789473684212</c:v>
                </c:pt>
                <c:pt idx="116">
                  <c:v>3.2815789473684212</c:v>
                </c:pt>
                <c:pt idx="117">
                  <c:v>2.816842105263158</c:v>
                </c:pt>
                <c:pt idx="118">
                  <c:v>2.5214035087719298</c:v>
                </c:pt>
                <c:pt idx="119">
                  <c:v>2.24140350877193</c:v>
                </c:pt>
                <c:pt idx="120">
                  <c:v>2.0610526315789475</c:v>
                </c:pt>
                <c:pt idx="121">
                  <c:v>1.9247368421052631</c:v>
                </c:pt>
                <c:pt idx="122">
                  <c:v>1.8549122807017544</c:v>
                </c:pt>
                <c:pt idx="123">
                  <c:v>1.8275438596491229</c:v>
                </c:pt>
                <c:pt idx="124">
                  <c:v>1.7316140350877194</c:v>
                </c:pt>
                <c:pt idx="125">
                  <c:v>1.6447368421052631</c:v>
                </c:pt>
                <c:pt idx="126">
                  <c:v>1.5736491228070175</c:v>
                </c:pt>
                <c:pt idx="127">
                  <c:v>1.5198421052631579</c:v>
                </c:pt>
                <c:pt idx="128">
                  <c:v>1.4817719298245613</c:v>
                </c:pt>
                <c:pt idx="129">
                  <c:v>1.431</c:v>
                </c:pt>
                <c:pt idx="130">
                  <c:v>1.4049473684210527</c:v>
                </c:pt>
                <c:pt idx="131">
                  <c:v>1.3948070175438596</c:v>
                </c:pt>
                <c:pt idx="132">
                  <c:v>1.3554210526315789</c:v>
                </c:pt>
                <c:pt idx="133">
                  <c:v>1.246017543859649</c:v>
                </c:pt>
                <c:pt idx="134">
                  <c:v>1.2928070175438597</c:v>
                </c:pt>
                <c:pt idx="135">
                  <c:v>1.2059298245614034</c:v>
                </c:pt>
                <c:pt idx="136">
                  <c:v>1.1868771929824562</c:v>
                </c:pt>
                <c:pt idx="137">
                  <c:v>1.136438596491228</c:v>
                </c:pt>
                <c:pt idx="138">
                  <c:v>1.0323333333333333</c:v>
                </c:pt>
                <c:pt idx="139">
                  <c:v>1.0960526315789474</c:v>
                </c:pt>
                <c:pt idx="140">
                  <c:v>1.0203157894736843</c:v>
                </c:pt>
                <c:pt idx="141">
                  <c:v>0.95208771929824565</c:v>
                </c:pt>
                <c:pt idx="142">
                  <c:v>0.9221228070175439</c:v>
                </c:pt>
                <c:pt idx="143">
                  <c:v>0.89298245614035088</c:v>
                </c:pt>
                <c:pt idx="144">
                  <c:v>0.87238596491228071</c:v>
                </c:pt>
                <c:pt idx="145">
                  <c:v>0.93036842105263162</c:v>
                </c:pt>
                <c:pt idx="146">
                  <c:v>0.77443859649122804</c:v>
                </c:pt>
                <c:pt idx="147">
                  <c:v>0.79866666666666664</c:v>
                </c:pt>
                <c:pt idx="148">
                  <c:v>0.75773684210526315</c:v>
                </c:pt>
                <c:pt idx="149">
                  <c:v>0.76201754385964915</c:v>
                </c:pt>
                <c:pt idx="150">
                  <c:v>0.70964912280701753</c:v>
                </c:pt>
                <c:pt idx="151">
                  <c:v>0.69873684210526321</c:v>
                </c:pt>
                <c:pt idx="152">
                  <c:v>0.68117543859649121</c:v>
                </c:pt>
                <c:pt idx="153">
                  <c:v>0.64259649122807017</c:v>
                </c:pt>
                <c:pt idx="154">
                  <c:v>0.6216666666666667</c:v>
                </c:pt>
                <c:pt idx="155">
                  <c:v>0.58624561403508768</c:v>
                </c:pt>
                <c:pt idx="156">
                  <c:v>0.56047368421052635</c:v>
                </c:pt>
                <c:pt idx="157">
                  <c:v>0.63222807017543858</c:v>
                </c:pt>
                <c:pt idx="158">
                  <c:v>0.49301754385964913</c:v>
                </c:pt>
                <c:pt idx="159">
                  <c:v>0.50868421052631574</c:v>
                </c:pt>
                <c:pt idx="160">
                  <c:v>0.48484210526315791</c:v>
                </c:pt>
                <c:pt idx="161">
                  <c:v>0.46482456140350875</c:v>
                </c:pt>
                <c:pt idx="162">
                  <c:v>0.49575438596491228</c:v>
                </c:pt>
                <c:pt idx="163">
                  <c:v>0.46501754385964911</c:v>
                </c:pt>
                <c:pt idx="164">
                  <c:v>0.44719298245614036</c:v>
                </c:pt>
                <c:pt idx="165">
                  <c:v>0.3918245614035088</c:v>
                </c:pt>
                <c:pt idx="166">
                  <c:v>0.41514035087719298</c:v>
                </c:pt>
                <c:pt idx="167">
                  <c:v>0.39100000000000001</c:v>
                </c:pt>
                <c:pt idx="168">
                  <c:v>0.32492982456140351</c:v>
                </c:pt>
                <c:pt idx="169">
                  <c:v>0.35826315789473684</c:v>
                </c:pt>
                <c:pt idx="170">
                  <c:v>0.3370175438596491</c:v>
                </c:pt>
                <c:pt idx="171">
                  <c:v>0.35763157894736841</c:v>
                </c:pt>
                <c:pt idx="172">
                  <c:v>0.32587719298245615</c:v>
                </c:pt>
                <c:pt idx="173">
                  <c:v>0.29566666666666669</c:v>
                </c:pt>
                <c:pt idx="174">
                  <c:v>0.28031578947368418</c:v>
                </c:pt>
                <c:pt idx="175">
                  <c:v>0.28261403508771932</c:v>
                </c:pt>
                <c:pt idx="176">
                  <c:v>0.28675438596491226</c:v>
                </c:pt>
                <c:pt idx="177">
                  <c:v>0.27212280701754388</c:v>
                </c:pt>
                <c:pt idx="178">
                  <c:v>0.25984210526315787</c:v>
                </c:pt>
                <c:pt idx="179">
                  <c:v>0.24563157894736842</c:v>
                </c:pt>
              </c:numCache>
            </c:numRef>
          </c:yVal>
          <c:smooth val="0"/>
        </c:ser>
        <c:ser>
          <c:idx val="1"/>
          <c:order val="4"/>
          <c:tx>
            <c:v>Эксперимент ONERA, R5Ch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Валидация!$A$6:$A$14</c:f>
              <c:numCache>
                <c:formatCode>General</c:formatCode>
                <c:ptCount val="9"/>
                <c:pt idx="0">
                  <c:v>-87</c:v>
                </c:pt>
                <c:pt idx="1">
                  <c:v>-68</c:v>
                </c:pt>
                <c:pt idx="2">
                  <c:v>-48</c:v>
                </c:pt>
                <c:pt idx="3">
                  <c:v>-28</c:v>
                </c:pt>
                <c:pt idx="4">
                  <c:v>-8</c:v>
                </c:pt>
                <c:pt idx="5">
                  <c:v>2</c:v>
                </c:pt>
                <c:pt idx="6">
                  <c:v>41</c:v>
                </c:pt>
                <c:pt idx="7">
                  <c:v>60</c:v>
                </c:pt>
                <c:pt idx="8">
                  <c:v>80</c:v>
                </c:pt>
              </c:numCache>
            </c:numRef>
          </c:xVal>
          <c:yVal>
            <c:numRef>
              <c:f>Валидация!$B$6:$B$14</c:f>
              <c:numCache>
                <c:formatCode>General</c:formatCode>
                <c:ptCount val="9"/>
                <c:pt idx="0">
                  <c:v>0.2</c:v>
                </c:pt>
                <c:pt idx="1">
                  <c:v>0.6</c:v>
                </c:pt>
                <c:pt idx="2">
                  <c:v>1.2</c:v>
                </c:pt>
                <c:pt idx="3">
                  <c:v>7.9</c:v>
                </c:pt>
                <c:pt idx="4">
                  <c:v>1.1000000000000001</c:v>
                </c:pt>
                <c:pt idx="5">
                  <c:v>0.6</c:v>
                </c:pt>
                <c:pt idx="6">
                  <c:v>0.4</c:v>
                </c:pt>
                <c:pt idx="7">
                  <c:v>0.2</c:v>
                </c:pt>
                <c:pt idx="8">
                  <c:v>0.15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315432"/>
        <c:axId val="178315816"/>
      </c:scatterChart>
      <c:valAx>
        <c:axId val="178315432"/>
        <c:scaling>
          <c:orientation val="minMax"/>
          <c:max val="90"/>
          <c:min val="-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угол,  град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78315816"/>
        <c:crosses val="autoZero"/>
        <c:crossBetween val="midCat"/>
        <c:majorUnit val="15"/>
        <c:minorUnit val="5"/>
      </c:valAx>
      <c:valAx>
        <c:axId val="178315816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Q/Qc.s.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2.4030847282262548E-2"/>
              <c:y val="2.377301799867064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78315432"/>
        <c:crossesAt val="-90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380453346664459"/>
          <c:y val="0.21072680533470969"/>
          <c:w val="0.48570959307639122"/>
          <c:h val="0.35324525634041914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540033001225647E-2"/>
          <c:y val="0.11749609867272097"/>
          <c:w val="0.89858426756346277"/>
          <c:h val="0.75193193029802863"/>
        </c:manualLayout>
      </c:layout>
      <c:scatterChart>
        <c:scatterStyle val="lineMarker"/>
        <c:varyColors val="0"/>
        <c:ser>
          <c:idx val="1"/>
          <c:order val="0"/>
          <c:tx>
            <c:v>Default</c:v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Данные!$D$3:$D$102</c:f>
              <c:numCache>
                <c:formatCode>General</c:formatCode>
                <c:ptCount val="100"/>
                <c:pt idx="0">
                  <c:v>89.100000000000009</c:v>
                </c:pt>
                <c:pt idx="1">
                  <c:v>87.300000000000011</c:v>
                </c:pt>
                <c:pt idx="2">
                  <c:v>85.5</c:v>
                </c:pt>
                <c:pt idx="3">
                  <c:v>83.7</c:v>
                </c:pt>
                <c:pt idx="4">
                  <c:v>81.900000000000006</c:v>
                </c:pt>
                <c:pt idx="5">
                  <c:v>80.100000000000009</c:v>
                </c:pt>
                <c:pt idx="6">
                  <c:v>78.300000000000011</c:v>
                </c:pt>
                <c:pt idx="7">
                  <c:v>76.5</c:v>
                </c:pt>
                <c:pt idx="8">
                  <c:v>74.7</c:v>
                </c:pt>
                <c:pt idx="9">
                  <c:v>72.900000000000006</c:v>
                </c:pt>
                <c:pt idx="10">
                  <c:v>71.100000000000009</c:v>
                </c:pt>
                <c:pt idx="11">
                  <c:v>69.300000000000011</c:v>
                </c:pt>
                <c:pt idx="12">
                  <c:v>67.5</c:v>
                </c:pt>
                <c:pt idx="13">
                  <c:v>65.7</c:v>
                </c:pt>
                <c:pt idx="14">
                  <c:v>63.900000000000006</c:v>
                </c:pt>
                <c:pt idx="15">
                  <c:v>62.100000000000009</c:v>
                </c:pt>
                <c:pt idx="16">
                  <c:v>60.300000000000004</c:v>
                </c:pt>
                <c:pt idx="17">
                  <c:v>58.500000000000007</c:v>
                </c:pt>
                <c:pt idx="18">
                  <c:v>56.7</c:v>
                </c:pt>
                <c:pt idx="19">
                  <c:v>54.900000000000006</c:v>
                </c:pt>
                <c:pt idx="20">
                  <c:v>53.1</c:v>
                </c:pt>
                <c:pt idx="21">
                  <c:v>51.300000000000004</c:v>
                </c:pt>
                <c:pt idx="22">
                  <c:v>49.500000000000007</c:v>
                </c:pt>
                <c:pt idx="23">
                  <c:v>47.7</c:v>
                </c:pt>
                <c:pt idx="24">
                  <c:v>45.900000000000006</c:v>
                </c:pt>
                <c:pt idx="25">
                  <c:v>44.1</c:v>
                </c:pt>
                <c:pt idx="26">
                  <c:v>42.300000000000004</c:v>
                </c:pt>
                <c:pt idx="27">
                  <c:v>40.500000000000007</c:v>
                </c:pt>
                <c:pt idx="28">
                  <c:v>38.700000000000003</c:v>
                </c:pt>
                <c:pt idx="29">
                  <c:v>36.900000000000006</c:v>
                </c:pt>
                <c:pt idx="30">
                  <c:v>35.1</c:v>
                </c:pt>
                <c:pt idx="31">
                  <c:v>33.300000000000004</c:v>
                </c:pt>
                <c:pt idx="32">
                  <c:v>31.500000000000007</c:v>
                </c:pt>
                <c:pt idx="33">
                  <c:v>29.700000000000003</c:v>
                </c:pt>
                <c:pt idx="34">
                  <c:v>27.900000000000006</c:v>
                </c:pt>
                <c:pt idx="35">
                  <c:v>26.100000000000009</c:v>
                </c:pt>
                <c:pt idx="36">
                  <c:v>24.299999999999997</c:v>
                </c:pt>
                <c:pt idx="37">
                  <c:v>22.5</c:v>
                </c:pt>
                <c:pt idx="38">
                  <c:v>20.700000000000003</c:v>
                </c:pt>
                <c:pt idx="39">
                  <c:v>18.900000000000006</c:v>
                </c:pt>
                <c:pt idx="40">
                  <c:v>17.100000000000009</c:v>
                </c:pt>
                <c:pt idx="41">
                  <c:v>15.299999999999997</c:v>
                </c:pt>
                <c:pt idx="42">
                  <c:v>13.5</c:v>
                </c:pt>
                <c:pt idx="43">
                  <c:v>11.700000000000003</c:v>
                </c:pt>
                <c:pt idx="44">
                  <c:v>9.9000000000000057</c:v>
                </c:pt>
                <c:pt idx="45">
                  <c:v>8.1000000000000085</c:v>
                </c:pt>
                <c:pt idx="46">
                  <c:v>6.2999999999999972</c:v>
                </c:pt>
                <c:pt idx="47">
                  <c:v>4.5</c:v>
                </c:pt>
                <c:pt idx="48">
                  <c:v>2.7000000000000028</c:v>
                </c:pt>
                <c:pt idx="49">
                  <c:v>0.90000000000000568</c:v>
                </c:pt>
                <c:pt idx="50">
                  <c:v>-0.89999999999999147</c:v>
                </c:pt>
                <c:pt idx="51">
                  <c:v>-2.7000000000000028</c:v>
                </c:pt>
                <c:pt idx="52">
                  <c:v>-4.5</c:v>
                </c:pt>
                <c:pt idx="53">
                  <c:v>-6.2999999999999972</c:v>
                </c:pt>
                <c:pt idx="54">
                  <c:v>-8.0999999999999943</c:v>
                </c:pt>
                <c:pt idx="55">
                  <c:v>-9.8999999999999915</c:v>
                </c:pt>
                <c:pt idx="56">
                  <c:v>-11.700000000000003</c:v>
                </c:pt>
                <c:pt idx="57">
                  <c:v>-13.5</c:v>
                </c:pt>
                <c:pt idx="58">
                  <c:v>-15.299999999999997</c:v>
                </c:pt>
                <c:pt idx="59">
                  <c:v>-17.099999999999994</c:v>
                </c:pt>
                <c:pt idx="60">
                  <c:v>-18.899999999999991</c:v>
                </c:pt>
                <c:pt idx="61">
                  <c:v>-20.700000000000003</c:v>
                </c:pt>
                <c:pt idx="62">
                  <c:v>-22.5</c:v>
                </c:pt>
                <c:pt idx="63">
                  <c:v>-24.299999999999997</c:v>
                </c:pt>
                <c:pt idx="64">
                  <c:v>-26.099999999999994</c:v>
                </c:pt>
                <c:pt idx="65">
                  <c:v>-27.899999999999991</c:v>
                </c:pt>
                <c:pt idx="66">
                  <c:v>-29.700000000000003</c:v>
                </c:pt>
                <c:pt idx="67">
                  <c:v>-31.5</c:v>
                </c:pt>
                <c:pt idx="68">
                  <c:v>-33.299999999999997</c:v>
                </c:pt>
                <c:pt idx="69">
                  <c:v>-35.099999999999994</c:v>
                </c:pt>
                <c:pt idx="70">
                  <c:v>-36.899999999999991</c:v>
                </c:pt>
                <c:pt idx="71">
                  <c:v>-38.699999999999989</c:v>
                </c:pt>
                <c:pt idx="72">
                  <c:v>-40.5</c:v>
                </c:pt>
                <c:pt idx="73">
                  <c:v>-42.300000000000011</c:v>
                </c:pt>
                <c:pt idx="74">
                  <c:v>-44.099999999999994</c:v>
                </c:pt>
                <c:pt idx="75">
                  <c:v>-45.900000000000006</c:v>
                </c:pt>
                <c:pt idx="76">
                  <c:v>-47.699999999999989</c:v>
                </c:pt>
                <c:pt idx="77">
                  <c:v>-49.5</c:v>
                </c:pt>
                <c:pt idx="78">
                  <c:v>-51.300000000000011</c:v>
                </c:pt>
                <c:pt idx="79">
                  <c:v>-53.099999999999994</c:v>
                </c:pt>
                <c:pt idx="80">
                  <c:v>-54.900000000000006</c:v>
                </c:pt>
                <c:pt idx="81">
                  <c:v>-56.699999999999989</c:v>
                </c:pt>
                <c:pt idx="82">
                  <c:v>-58.5</c:v>
                </c:pt>
                <c:pt idx="83">
                  <c:v>-60.300000000000011</c:v>
                </c:pt>
                <c:pt idx="84">
                  <c:v>-62.099999999999994</c:v>
                </c:pt>
                <c:pt idx="85">
                  <c:v>-63.900000000000006</c:v>
                </c:pt>
                <c:pt idx="86">
                  <c:v>-65.699999999999989</c:v>
                </c:pt>
                <c:pt idx="87">
                  <c:v>-67.5</c:v>
                </c:pt>
                <c:pt idx="88">
                  <c:v>-69.300000000000011</c:v>
                </c:pt>
                <c:pt idx="89">
                  <c:v>-71.099999999999994</c:v>
                </c:pt>
                <c:pt idx="90">
                  <c:v>-72.900000000000006</c:v>
                </c:pt>
                <c:pt idx="91">
                  <c:v>-74.699999999999989</c:v>
                </c:pt>
                <c:pt idx="92">
                  <c:v>-76.5</c:v>
                </c:pt>
                <c:pt idx="93">
                  <c:v>-78.300000000000011</c:v>
                </c:pt>
                <c:pt idx="94">
                  <c:v>-80.099999999999994</c:v>
                </c:pt>
                <c:pt idx="95">
                  <c:v>-81.900000000000006</c:v>
                </c:pt>
                <c:pt idx="96">
                  <c:v>-83.699999999999989</c:v>
                </c:pt>
                <c:pt idx="97">
                  <c:v>-85.5</c:v>
                </c:pt>
                <c:pt idx="98">
                  <c:v>-87.300000000000011</c:v>
                </c:pt>
                <c:pt idx="99">
                  <c:v>-89.1</c:v>
                </c:pt>
              </c:numCache>
            </c:numRef>
          </c:xVal>
          <c:yVal>
            <c:numRef>
              <c:f>Данные!$G$3:$G$102</c:f>
              <c:numCache>
                <c:formatCode>0.00E+00</c:formatCode>
                <c:ptCount val="100"/>
                <c:pt idx="0">
                  <c:v>4.3690789473684211E-2</c:v>
                </c:pt>
                <c:pt idx="1">
                  <c:v>7.178552631578948E-2</c:v>
                </c:pt>
                <c:pt idx="2">
                  <c:v>8.4859210526315787E-2</c:v>
                </c:pt>
                <c:pt idx="3">
                  <c:v>9.6796052631578949E-2</c:v>
                </c:pt>
                <c:pt idx="4">
                  <c:v>0.10486973684210525</c:v>
                </c:pt>
                <c:pt idx="5">
                  <c:v>0.11795394736842105</c:v>
                </c:pt>
                <c:pt idx="6">
                  <c:v>0.12814605263157897</c:v>
                </c:pt>
                <c:pt idx="7">
                  <c:v>0.13285526315789473</c:v>
                </c:pt>
                <c:pt idx="8">
                  <c:v>0.14089473684210527</c:v>
                </c:pt>
                <c:pt idx="9">
                  <c:v>0.15282894736842106</c:v>
                </c:pt>
                <c:pt idx="10">
                  <c:v>0.16326315789473683</c:v>
                </c:pt>
                <c:pt idx="11">
                  <c:v>0.17326315789473684</c:v>
                </c:pt>
                <c:pt idx="12">
                  <c:v>0.18873684210526315</c:v>
                </c:pt>
                <c:pt idx="13">
                  <c:v>0.19660526315789473</c:v>
                </c:pt>
                <c:pt idx="14">
                  <c:v>0.20676315789473682</c:v>
                </c:pt>
                <c:pt idx="15">
                  <c:v>0.22180263157894736</c:v>
                </c:pt>
                <c:pt idx="16">
                  <c:v>0.23497368421052633</c:v>
                </c:pt>
                <c:pt idx="17">
                  <c:v>0.24571052631578949</c:v>
                </c:pt>
                <c:pt idx="18">
                  <c:v>0.26002631578947372</c:v>
                </c:pt>
                <c:pt idx="19">
                  <c:v>0.26843421052631578</c:v>
                </c:pt>
                <c:pt idx="20">
                  <c:v>0.28377631578947365</c:v>
                </c:pt>
                <c:pt idx="21">
                  <c:v>0.29544736842105263</c:v>
                </c:pt>
                <c:pt idx="22">
                  <c:v>0.31014473684210525</c:v>
                </c:pt>
                <c:pt idx="23">
                  <c:v>0.31578947368421051</c:v>
                </c:pt>
                <c:pt idx="24">
                  <c:v>0.32524999999999998</c:v>
                </c:pt>
                <c:pt idx="25">
                  <c:v>0.33193421052631578</c:v>
                </c:pt>
                <c:pt idx="26">
                  <c:v>0.34211842105263157</c:v>
                </c:pt>
                <c:pt idx="27">
                  <c:v>0.34938157894736838</c:v>
                </c:pt>
                <c:pt idx="28">
                  <c:v>0.34463157894736846</c:v>
                </c:pt>
                <c:pt idx="29">
                  <c:v>0.34657894736842104</c:v>
                </c:pt>
                <c:pt idx="30">
                  <c:v>0.34346052631578944</c:v>
                </c:pt>
                <c:pt idx="31">
                  <c:v>0.33955263157894738</c:v>
                </c:pt>
                <c:pt idx="32">
                  <c:v>0.33567105263157898</c:v>
                </c:pt>
                <c:pt idx="33">
                  <c:v>0.32340789473684212</c:v>
                </c:pt>
                <c:pt idx="34">
                  <c:v>0.31377631578947368</c:v>
                </c:pt>
                <c:pt idx="35">
                  <c:v>0.2983157894736842</c:v>
                </c:pt>
                <c:pt idx="36">
                  <c:v>0.29482894736842102</c:v>
                </c:pt>
                <c:pt idx="37">
                  <c:v>0.28181578947368424</c:v>
                </c:pt>
                <c:pt idx="38">
                  <c:v>0.26653947368421049</c:v>
                </c:pt>
                <c:pt idx="39">
                  <c:v>0.25456578947368419</c:v>
                </c:pt>
                <c:pt idx="40">
                  <c:v>0.24988157894736843</c:v>
                </c:pt>
                <c:pt idx="41">
                  <c:v>0.24819736842105264</c:v>
                </c:pt>
                <c:pt idx="42">
                  <c:v>0.24773684210526317</c:v>
                </c:pt>
                <c:pt idx="43">
                  <c:v>0.25130263157894739</c:v>
                </c:pt>
                <c:pt idx="44">
                  <c:v>0.27150000000000002</c:v>
                </c:pt>
                <c:pt idx="45">
                  <c:v>0.2920526315789474</c:v>
                </c:pt>
                <c:pt idx="46">
                  <c:v>0.31942105263157894</c:v>
                </c:pt>
                <c:pt idx="47">
                  <c:v>0.36071052631578948</c:v>
                </c:pt>
                <c:pt idx="48">
                  <c:v>0.40998684210526315</c:v>
                </c:pt>
                <c:pt idx="49">
                  <c:v>0.46843421052631579</c:v>
                </c:pt>
                <c:pt idx="50">
                  <c:v>0.54401315789473681</c:v>
                </c:pt>
                <c:pt idx="51">
                  <c:v>0.65018421052631581</c:v>
                </c:pt>
                <c:pt idx="52">
                  <c:v>0.76988157894736842</c:v>
                </c:pt>
                <c:pt idx="53">
                  <c:v>0.98678947368421055</c:v>
                </c:pt>
                <c:pt idx="54">
                  <c:v>1.2288026315789473</c:v>
                </c:pt>
                <c:pt idx="55">
                  <c:v>1.5775000000000001</c:v>
                </c:pt>
                <c:pt idx="56">
                  <c:v>2.1922368421052632</c:v>
                </c:pt>
                <c:pt idx="57">
                  <c:v>3.016578947368421</c:v>
                </c:pt>
                <c:pt idx="58">
                  <c:v>4.351578947368421</c:v>
                </c:pt>
                <c:pt idx="59">
                  <c:v>6.1923684210526311</c:v>
                </c:pt>
                <c:pt idx="60">
                  <c:v>7.9024999999999999</c:v>
                </c:pt>
                <c:pt idx="61">
                  <c:v>8.0323684210526327</c:v>
                </c:pt>
                <c:pt idx="62">
                  <c:v>6.4973684210526317</c:v>
                </c:pt>
                <c:pt idx="63">
                  <c:v>4.7493421052631577</c:v>
                </c:pt>
                <c:pt idx="64">
                  <c:v>3.5097368421052635</c:v>
                </c:pt>
                <c:pt idx="65">
                  <c:v>2.7888157894736842</c:v>
                </c:pt>
                <c:pt idx="66">
                  <c:v>2.3594736842105264</c:v>
                </c:pt>
                <c:pt idx="67">
                  <c:v>2.1413157894736843</c:v>
                </c:pt>
                <c:pt idx="68">
                  <c:v>2.0163157894736843</c:v>
                </c:pt>
                <c:pt idx="69">
                  <c:v>1.9402631578947367</c:v>
                </c:pt>
                <c:pt idx="70">
                  <c:v>1.8763157894736842</c:v>
                </c:pt>
                <c:pt idx="71">
                  <c:v>1.813684210526316</c:v>
                </c:pt>
                <c:pt idx="72">
                  <c:v>1.7610526315789474</c:v>
                </c:pt>
                <c:pt idx="73">
                  <c:v>1.6971052631578947</c:v>
                </c:pt>
                <c:pt idx="74">
                  <c:v>1.6046052631578946</c:v>
                </c:pt>
                <c:pt idx="75">
                  <c:v>1.5507894736842105</c:v>
                </c:pt>
                <c:pt idx="76">
                  <c:v>1.4553947368421052</c:v>
                </c:pt>
                <c:pt idx="77">
                  <c:v>1.3924999999999998</c:v>
                </c:pt>
                <c:pt idx="78">
                  <c:v>1.3213157894736842</c:v>
                </c:pt>
                <c:pt idx="79">
                  <c:v>1.2324473684210526</c:v>
                </c:pt>
                <c:pt idx="80">
                  <c:v>1.1692236842105264</c:v>
                </c:pt>
                <c:pt idx="81">
                  <c:v>1.106013157894737</c:v>
                </c:pt>
                <c:pt idx="82">
                  <c:v>1.0300789473684211</c:v>
                </c:pt>
                <c:pt idx="83">
                  <c:v>0.97039473684210531</c:v>
                </c:pt>
                <c:pt idx="84">
                  <c:v>0.90475000000000005</c:v>
                </c:pt>
                <c:pt idx="85">
                  <c:v>0.84175</c:v>
                </c:pt>
                <c:pt idx="86">
                  <c:v>0.78782894736842102</c:v>
                </c:pt>
                <c:pt idx="87">
                  <c:v>0.73371052631578948</c:v>
                </c:pt>
                <c:pt idx="88">
                  <c:v>0.6787894736842105</c:v>
                </c:pt>
                <c:pt idx="89">
                  <c:v>0.63484210526315787</c:v>
                </c:pt>
                <c:pt idx="90">
                  <c:v>0.58273684210526311</c:v>
                </c:pt>
                <c:pt idx="91">
                  <c:v>0.53846052631578945</c:v>
                </c:pt>
                <c:pt idx="92">
                  <c:v>0.49756578947368418</c:v>
                </c:pt>
                <c:pt idx="93">
                  <c:v>0.45768421052631575</c:v>
                </c:pt>
                <c:pt idx="94">
                  <c:v>0.42674999999999996</c:v>
                </c:pt>
                <c:pt idx="95">
                  <c:v>0.38650000000000001</c:v>
                </c:pt>
                <c:pt idx="96">
                  <c:v>0.35017105263157894</c:v>
                </c:pt>
                <c:pt idx="97">
                  <c:v>0.31826315789473686</c:v>
                </c:pt>
                <c:pt idx="98">
                  <c:v>0.27307894736842103</c:v>
                </c:pt>
                <c:pt idx="99">
                  <c:v>0.16676315789473684</c:v>
                </c:pt>
              </c:numCache>
            </c:numRef>
          </c:yVal>
          <c:smooth val="0"/>
        </c:ser>
        <c:ser>
          <c:idx val="3"/>
          <c:order val="1"/>
          <c:tx>
            <c:v>16MOL_1X</c:v>
          </c:tx>
          <c:spPr>
            <a:ln w="25400" cap="rnd">
              <a:solidFill>
                <a:srgbClr val="00B050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Данные!$AB$3:$AB$102</c:f>
              <c:numCache>
                <c:formatCode>General</c:formatCode>
                <c:ptCount val="100"/>
                <c:pt idx="0">
                  <c:v>89.100000000000009</c:v>
                </c:pt>
                <c:pt idx="1">
                  <c:v>87.300000000000011</c:v>
                </c:pt>
                <c:pt idx="2">
                  <c:v>85.5</c:v>
                </c:pt>
                <c:pt idx="3">
                  <c:v>83.7</c:v>
                </c:pt>
                <c:pt idx="4">
                  <c:v>81.900000000000006</c:v>
                </c:pt>
                <c:pt idx="5">
                  <c:v>80.100000000000009</c:v>
                </c:pt>
                <c:pt idx="6">
                  <c:v>78.300000000000011</c:v>
                </c:pt>
                <c:pt idx="7">
                  <c:v>76.5</c:v>
                </c:pt>
                <c:pt idx="8">
                  <c:v>74.7</c:v>
                </c:pt>
                <c:pt idx="9">
                  <c:v>72.900000000000006</c:v>
                </c:pt>
                <c:pt idx="10">
                  <c:v>71.100000000000009</c:v>
                </c:pt>
                <c:pt idx="11">
                  <c:v>69.300000000000011</c:v>
                </c:pt>
                <c:pt idx="12">
                  <c:v>67.5</c:v>
                </c:pt>
                <c:pt idx="13">
                  <c:v>65.7</c:v>
                </c:pt>
                <c:pt idx="14">
                  <c:v>63.900000000000006</c:v>
                </c:pt>
                <c:pt idx="15">
                  <c:v>62.100000000000009</c:v>
                </c:pt>
                <c:pt idx="16">
                  <c:v>60.300000000000004</c:v>
                </c:pt>
                <c:pt idx="17">
                  <c:v>58.500000000000007</c:v>
                </c:pt>
                <c:pt idx="18">
                  <c:v>56.7</c:v>
                </c:pt>
                <c:pt idx="19">
                  <c:v>54.900000000000006</c:v>
                </c:pt>
                <c:pt idx="20">
                  <c:v>53.1</c:v>
                </c:pt>
                <c:pt idx="21">
                  <c:v>51.300000000000004</c:v>
                </c:pt>
                <c:pt idx="22">
                  <c:v>49.500000000000007</c:v>
                </c:pt>
                <c:pt idx="23">
                  <c:v>47.7</c:v>
                </c:pt>
                <c:pt idx="24">
                  <c:v>45.900000000000006</c:v>
                </c:pt>
                <c:pt idx="25">
                  <c:v>44.1</c:v>
                </c:pt>
                <c:pt idx="26">
                  <c:v>42.300000000000004</c:v>
                </c:pt>
                <c:pt idx="27">
                  <c:v>40.500000000000007</c:v>
                </c:pt>
                <c:pt idx="28">
                  <c:v>38.700000000000003</c:v>
                </c:pt>
                <c:pt idx="29">
                  <c:v>36.900000000000006</c:v>
                </c:pt>
                <c:pt idx="30">
                  <c:v>35.1</c:v>
                </c:pt>
                <c:pt idx="31">
                  <c:v>33.300000000000004</c:v>
                </c:pt>
                <c:pt idx="32">
                  <c:v>31.500000000000007</c:v>
                </c:pt>
                <c:pt idx="33">
                  <c:v>29.700000000000003</c:v>
                </c:pt>
                <c:pt idx="34">
                  <c:v>27.900000000000006</c:v>
                </c:pt>
                <c:pt idx="35">
                  <c:v>26.100000000000009</c:v>
                </c:pt>
                <c:pt idx="36">
                  <c:v>24.299999999999997</c:v>
                </c:pt>
                <c:pt idx="37">
                  <c:v>22.5</c:v>
                </c:pt>
                <c:pt idx="38">
                  <c:v>20.700000000000003</c:v>
                </c:pt>
                <c:pt idx="39">
                  <c:v>18.900000000000006</c:v>
                </c:pt>
                <c:pt idx="40">
                  <c:v>17.100000000000009</c:v>
                </c:pt>
                <c:pt idx="41">
                  <c:v>15.299999999999997</c:v>
                </c:pt>
                <c:pt idx="42">
                  <c:v>13.5</c:v>
                </c:pt>
                <c:pt idx="43">
                  <c:v>11.700000000000003</c:v>
                </c:pt>
                <c:pt idx="44">
                  <c:v>9.9000000000000057</c:v>
                </c:pt>
                <c:pt idx="45">
                  <c:v>8.1000000000000085</c:v>
                </c:pt>
                <c:pt idx="46">
                  <c:v>6.2999999999999972</c:v>
                </c:pt>
                <c:pt idx="47">
                  <c:v>4.5</c:v>
                </c:pt>
                <c:pt idx="48">
                  <c:v>2.7000000000000028</c:v>
                </c:pt>
                <c:pt idx="49">
                  <c:v>0.90000000000000568</c:v>
                </c:pt>
                <c:pt idx="50">
                  <c:v>-0.89999999999999147</c:v>
                </c:pt>
                <c:pt idx="51">
                  <c:v>-2.7000000000000028</c:v>
                </c:pt>
                <c:pt idx="52">
                  <c:v>-4.5</c:v>
                </c:pt>
                <c:pt idx="53">
                  <c:v>-6.2999999999999972</c:v>
                </c:pt>
                <c:pt idx="54">
                  <c:v>-8.0999999999999943</c:v>
                </c:pt>
                <c:pt idx="55">
                  <c:v>-9.8999999999999915</c:v>
                </c:pt>
                <c:pt idx="56">
                  <c:v>-11.700000000000003</c:v>
                </c:pt>
                <c:pt idx="57">
                  <c:v>-13.5</c:v>
                </c:pt>
                <c:pt idx="58">
                  <c:v>-15.299999999999997</c:v>
                </c:pt>
                <c:pt idx="59">
                  <c:v>-17.099999999999994</c:v>
                </c:pt>
                <c:pt idx="60">
                  <c:v>-18.899999999999991</c:v>
                </c:pt>
                <c:pt idx="61">
                  <c:v>-20.700000000000003</c:v>
                </c:pt>
                <c:pt idx="62">
                  <c:v>-22.5</c:v>
                </c:pt>
                <c:pt idx="63">
                  <c:v>-24.299999999999997</c:v>
                </c:pt>
                <c:pt idx="64">
                  <c:v>-26.099999999999994</c:v>
                </c:pt>
                <c:pt idx="65">
                  <c:v>-27.899999999999991</c:v>
                </c:pt>
                <c:pt idx="66">
                  <c:v>-29.700000000000003</c:v>
                </c:pt>
                <c:pt idx="67">
                  <c:v>-31.5</c:v>
                </c:pt>
                <c:pt idx="68">
                  <c:v>-33.299999999999997</c:v>
                </c:pt>
                <c:pt idx="69">
                  <c:v>-35.099999999999994</c:v>
                </c:pt>
                <c:pt idx="70">
                  <c:v>-36.899999999999991</c:v>
                </c:pt>
                <c:pt idx="71">
                  <c:v>-38.699999999999989</c:v>
                </c:pt>
                <c:pt idx="72">
                  <c:v>-40.5</c:v>
                </c:pt>
                <c:pt idx="73">
                  <c:v>-42.300000000000011</c:v>
                </c:pt>
                <c:pt idx="74">
                  <c:v>-44.099999999999994</c:v>
                </c:pt>
                <c:pt idx="75">
                  <c:v>-45.900000000000006</c:v>
                </c:pt>
                <c:pt idx="76">
                  <c:v>-47.699999999999989</c:v>
                </c:pt>
                <c:pt idx="77">
                  <c:v>-49.5</c:v>
                </c:pt>
                <c:pt idx="78">
                  <c:v>-51.300000000000011</c:v>
                </c:pt>
                <c:pt idx="79">
                  <c:v>-53.099999999999994</c:v>
                </c:pt>
                <c:pt idx="80">
                  <c:v>-54.900000000000006</c:v>
                </c:pt>
                <c:pt idx="81">
                  <c:v>-56.699999999999989</c:v>
                </c:pt>
                <c:pt idx="82">
                  <c:v>-58.5</c:v>
                </c:pt>
                <c:pt idx="83">
                  <c:v>-60.300000000000011</c:v>
                </c:pt>
                <c:pt idx="84">
                  <c:v>-62.099999999999994</c:v>
                </c:pt>
                <c:pt idx="85">
                  <c:v>-63.900000000000006</c:v>
                </c:pt>
                <c:pt idx="86">
                  <c:v>-65.699999999999989</c:v>
                </c:pt>
                <c:pt idx="87">
                  <c:v>-67.5</c:v>
                </c:pt>
                <c:pt idx="88">
                  <c:v>-69.300000000000011</c:v>
                </c:pt>
                <c:pt idx="89">
                  <c:v>-71.099999999999994</c:v>
                </c:pt>
                <c:pt idx="90">
                  <c:v>-72.900000000000006</c:v>
                </c:pt>
                <c:pt idx="91">
                  <c:v>-74.699999999999989</c:v>
                </c:pt>
                <c:pt idx="92">
                  <c:v>-76.5</c:v>
                </c:pt>
                <c:pt idx="93">
                  <c:v>-78.300000000000011</c:v>
                </c:pt>
                <c:pt idx="94">
                  <c:v>-80.099999999999994</c:v>
                </c:pt>
                <c:pt idx="95">
                  <c:v>-81.900000000000006</c:v>
                </c:pt>
                <c:pt idx="96">
                  <c:v>-83.699999999999989</c:v>
                </c:pt>
                <c:pt idx="97">
                  <c:v>-85.5</c:v>
                </c:pt>
                <c:pt idx="98">
                  <c:v>-87.300000000000011</c:v>
                </c:pt>
                <c:pt idx="99">
                  <c:v>-89.1</c:v>
                </c:pt>
              </c:numCache>
            </c:numRef>
          </c:xVal>
          <c:yVal>
            <c:numRef>
              <c:f>Данные!$AE$3:$AE$102</c:f>
              <c:numCache>
                <c:formatCode>0.00E+00</c:formatCode>
                <c:ptCount val="100"/>
                <c:pt idx="0">
                  <c:v>4.6128947368421054E-2</c:v>
                </c:pt>
                <c:pt idx="1">
                  <c:v>7.2048684210526306E-2</c:v>
                </c:pt>
                <c:pt idx="2">
                  <c:v>8.533421052631579E-2</c:v>
                </c:pt>
                <c:pt idx="3">
                  <c:v>9.4747368421052622E-2</c:v>
                </c:pt>
                <c:pt idx="4">
                  <c:v>0.10392894736842105</c:v>
                </c:pt>
                <c:pt idx="5">
                  <c:v>0.11276578947368421</c:v>
                </c:pt>
                <c:pt idx="6">
                  <c:v>0.12252631578947369</c:v>
                </c:pt>
                <c:pt idx="7">
                  <c:v>0.13400000000000001</c:v>
                </c:pt>
                <c:pt idx="8">
                  <c:v>0.14364473684210527</c:v>
                </c:pt>
                <c:pt idx="9">
                  <c:v>0.15634210526315789</c:v>
                </c:pt>
                <c:pt idx="10">
                  <c:v>0.16798684210526316</c:v>
                </c:pt>
                <c:pt idx="11">
                  <c:v>0.17876315789473687</c:v>
                </c:pt>
                <c:pt idx="12">
                  <c:v>0.19056578947368422</c:v>
                </c:pt>
                <c:pt idx="13">
                  <c:v>0.20510526315789473</c:v>
                </c:pt>
                <c:pt idx="14">
                  <c:v>0.21890789473684211</c:v>
                </c:pt>
                <c:pt idx="15">
                  <c:v>0.23207894736842105</c:v>
                </c:pt>
                <c:pt idx="16">
                  <c:v>0.24892105263157896</c:v>
                </c:pt>
                <c:pt idx="17">
                  <c:v>0.2606842105263158</c:v>
                </c:pt>
                <c:pt idx="18">
                  <c:v>0.27956578947368421</c:v>
                </c:pt>
                <c:pt idx="19">
                  <c:v>0.29799999999999999</c:v>
                </c:pt>
                <c:pt idx="20">
                  <c:v>0.31617105263157896</c:v>
                </c:pt>
                <c:pt idx="21">
                  <c:v>0.33363157894736845</c:v>
                </c:pt>
                <c:pt idx="22">
                  <c:v>0.35388157894736838</c:v>
                </c:pt>
                <c:pt idx="23">
                  <c:v>0.37293421052631581</c:v>
                </c:pt>
                <c:pt idx="24">
                  <c:v>0.39153947368421049</c:v>
                </c:pt>
                <c:pt idx="25">
                  <c:v>0.41031578947368419</c:v>
                </c:pt>
                <c:pt idx="26">
                  <c:v>0.42799999999999999</c:v>
                </c:pt>
                <c:pt idx="27">
                  <c:v>0.44400000000000001</c:v>
                </c:pt>
                <c:pt idx="28">
                  <c:v>0.4591578947368421</c:v>
                </c:pt>
                <c:pt idx="29">
                  <c:v>0.48053947368421052</c:v>
                </c:pt>
                <c:pt idx="30">
                  <c:v>0.4926447368421053</c:v>
                </c:pt>
                <c:pt idx="31">
                  <c:v>0.51368421052631574</c:v>
                </c:pt>
                <c:pt idx="32">
                  <c:v>0.51926315789473687</c:v>
                </c:pt>
                <c:pt idx="33">
                  <c:v>0.53049999999999997</c:v>
                </c:pt>
                <c:pt idx="34">
                  <c:v>0.54014473684210529</c:v>
                </c:pt>
                <c:pt idx="35">
                  <c:v>0.54421052631578948</c:v>
                </c:pt>
                <c:pt idx="36">
                  <c:v>0.54528947368421055</c:v>
                </c:pt>
                <c:pt idx="37">
                  <c:v>0.54105263157894734</c:v>
                </c:pt>
                <c:pt idx="38">
                  <c:v>0.53260526315789469</c:v>
                </c:pt>
                <c:pt idx="39">
                  <c:v>0.52226315789473687</c:v>
                </c:pt>
                <c:pt idx="40">
                  <c:v>0.50715789473684214</c:v>
                </c:pt>
                <c:pt idx="41">
                  <c:v>0.48959210526315788</c:v>
                </c:pt>
                <c:pt idx="42">
                  <c:v>0.46646052631578944</c:v>
                </c:pt>
                <c:pt idx="43">
                  <c:v>0.44151315789473683</c:v>
                </c:pt>
                <c:pt idx="44">
                  <c:v>0.42151315789473687</c:v>
                </c:pt>
                <c:pt idx="45">
                  <c:v>0.40310526315789474</c:v>
                </c:pt>
                <c:pt idx="46">
                  <c:v>0.39280263157894735</c:v>
                </c:pt>
                <c:pt idx="47">
                  <c:v>0.39542105263157895</c:v>
                </c:pt>
                <c:pt idx="48">
                  <c:v>0.40371052631578946</c:v>
                </c:pt>
                <c:pt idx="49">
                  <c:v>0.41944736842105257</c:v>
                </c:pt>
                <c:pt idx="50">
                  <c:v>0.45047368421052636</c:v>
                </c:pt>
                <c:pt idx="51">
                  <c:v>0.49196052631578946</c:v>
                </c:pt>
                <c:pt idx="52">
                  <c:v>0.54351315789473686</c:v>
                </c:pt>
                <c:pt idx="53">
                  <c:v>0.62293421052631581</c:v>
                </c:pt>
                <c:pt idx="54">
                  <c:v>0.71669736842105269</c:v>
                </c:pt>
                <c:pt idx="55">
                  <c:v>0.83897368421052632</c:v>
                </c:pt>
                <c:pt idx="56">
                  <c:v>1.0289605263157895</c:v>
                </c:pt>
                <c:pt idx="57">
                  <c:v>1.2778026315789475</c:v>
                </c:pt>
                <c:pt idx="58">
                  <c:v>1.6555263157894737</c:v>
                </c:pt>
                <c:pt idx="59">
                  <c:v>2.2289473684210526</c:v>
                </c:pt>
                <c:pt idx="60">
                  <c:v>3.1098684210526315</c:v>
                </c:pt>
                <c:pt idx="61">
                  <c:v>4.5680263157894734</c:v>
                </c:pt>
                <c:pt idx="62">
                  <c:v>6.7746052631578948</c:v>
                </c:pt>
                <c:pt idx="63">
                  <c:v>8.9222368421052618</c:v>
                </c:pt>
                <c:pt idx="64">
                  <c:v>8.7005263157894728</c:v>
                </c:pt>
                <c:pt idx="65">
                  <c:v>6.4706578947368421</c:v>
                </c:pt>
                <c:pt idx="66">
                  <c:v>4.3809210526315789</c:v>
                </c:pt>
                <c:pt idx="67">
                  <c:v>3.0556578947368425</c:v>
                </c:pt>
                <c:pt idx="68">
                  <c:v>2.2775000000000003</c:v>
                </c:pt>
                <c:pt idx="69">
                  <c:v>1.8325</c:v>
                </c:pt>
                <c:pt idx="70">
                  <c:v>1.610657894736842</c:v>
                </c:pt>
                <c:pt idx="71">
                  <c:v>1.5096052631578947</c:v>
                </c:pt>
                <c:pt idx="72">
                  <c:v>1.4780263157894735</c:v>
                </c:pt>
                <c:pt idx="73">
                  <c:v>1.4785526315789475</c:v>
                </c:pt>
                <c:pt idx="74">
                  <c:v>1.4653947368421054</c:v>
                </c:pt>
                <c:pt idx="75">
                  <c:v>1.4498684210526318</c:v>
                </c:pt>
                <c:pt idx="76">
                  <c:v>1.4090789473684211</c:v>
                </c:pt>
                <c:pt idx="77">
                  <c:v>1.3710526315789473</c:v>
                </c:pt>
                <c:pt idx="78">
                  <c:v>1.3153552631578946</c:v>
                </c:pt>
                <c:pt idx="79">
                  <c:v>1.2504999999999999</c:v>
                </c:pt>
                <c:pt idx="80">
                  <c:v>1.1936184210526315</c:v>
                </c:pt>
                <c:pt idx="81">
                  <c:v>1.1161184210526316</c:v>
                </c:pt>
                <c:pt idx="82">
                  <c:v>1.0496315789473685</c:v>
                </c:pt>
                <c:pt idx="83">
                  <c:v>0.98926315789473684</c:v>
                </c:pt>
                <c:pt idx="84">
                  <c:v>0.92238157894736839</c:v>
                </c:pt>
                <c:pt idx="85">
                  <c:v>0.85963157894736852</c:v>
                </c:pt>
                <c:pt idx="86">
                  <c:v>0.79302631578947369</c:v>
                </c:pt>
                <c:pt idx="87">
                  <c:v>0.73639473684210521</c:v>
                </c:pt>
                <c:pt idx="88">
                  <c:v>0.68500000000000005</c:v>
                </c:pt>
                <c:pt idx="89">
                  <c:v>0.63494736842105259</c:v>
                </c:pt>
                <c:pt idx="90">
                  <c:v>0.5901578947368421</c:v>
                </c:pt>
                <c:pt idx="91">
                  <c:v>0.5398421052631579</c:v>
                </c:pt>
                <c:pt idx="92">
                  <c:v>0.50189473684210528</c:v>
                </c:pt>
                <c:pt idx="93">
                  <c:v>0.45181578947368423</c:v>
                </c:pt>
                <c:pt idx="94">
                  <c:v>0.42132894736842103</c:v>
                </c:pt>
                <c:pt idx="95">
                  <c:v>0.38417105263157897</c:v>
                </c:pt>
                <c:pt idx="96">
                  <c:v>0.34826315789473683</c:v>
                </c:pt>
                <c:pt idx="97">
                  <c:v>0.3123815789473684</c:v>
                </c:pt>
                <c:pt idx="98">
                  <c:v>0.27028947368421052</c:v>
                </c:pt>
                <c:pt idx="99">
                  <c:v>0.16396052631578947</c:v>
                </c:pt>
              </c:numCache>
            </c:numRef>
          </c:yVal>
          <c:smooth val="0"/>
        </c:ser>
        <c:ser>
          <c:idx val="4"/>
          <c:order val="2"/>
          <c:tx>
            <c:v>50MOL_X0</c:v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Данные!$AI$3:$AI$182</c:f>
              <c:numCache>
                <c:formatCode>0.0000</c:formatCode>
                <c:ptCount val="180"/>
                <c:pt idx="0">
                  <c:v>89.5</c:v>
                </c:pt>
                <c:pt idx="1">
                  <c:v>88.5</c:v>
                </c:pt>
                <c:pt idx="2">
                  <c:v>87.5</c:v>
                </c:pt>
                <c:pt idx="3">
                  <c:v>86.5</c:v>
                </c:pt>
                <c:pt idx="4">
                  <c:v>85.5</c:v>
                </c:pt>
                <c:pt idx="5">
                  <c:v>84.5</c:v>
                </c:pt>
                <c:pt idx="6">
                  <c:v>83.5</c:v>
                </c:pt>
                <c:pt idx="7">
                  <c:v>82.5</c:v>
                </c:pt>
                <c:pt idx="8">
                  <c:v>81.5</c:v>
                </c:pt>
                <c:pt idx="9">
                  <c:v>80.5</c:v>
                </c:pt>
                <c:pt idx="10">
                  <c:v>79.5</c:v>
                </c:pt>
                <c:pt idx="11">
                  <c:v>78.5</c:v>
                </c:pt>
                <c:pt idx="12">
                  <c:v>77.5</c:v>
                </c:pt>
                <c:pt idx="13">
                  <c:v>76.5</c:v>
                </c:pt>
                <c:pt idx="14">
                  <c:v>75.5</c:v>
                </c:pt>
                <c:pt idx="15">
                  <c:v>74.5</c:v>
                </c:pt>
                <c:pt idx="16">
                  <c:v>73.5</c:v>
                </c:pt>
                <c:pt idx="17">
                  <c:v>72.5</c:v>
                </c:pt>
                <c:pt idx="18">
                  <c:v>71.5</c:v>
                </c:pt>
                <c:pt idx="19">
                  <c:v>70.5</c:v>
                </c:pt>
                <c:pt idx="20">
                  <c:v>69.5</c:v>
                </c:pt>
                <c:pt idx="21">
                  <c:v>68.5</c:v>
                </c:pt>
                <c:pt idx="22">
                  <c:v>67.5</c:v>
                </c:pt>
                <c:pt idx="23">
                  <c:v>66.5</c:v>
                </c:pt>
                <c:pt idx="24">
                  <c:v>65.5</c:v>
                </c:pt>
                <c:pt idx="25">
                  <c:v>64.5</c:v>
                </c:pt>
                <c:pt idx="26">
                  <c:v>63.5</c:v>
                </c:pt>
                <c:pt idx="27">
                  <c:v>62.5</c:v>
                </c:pt>
                <c:pt idx="28">
                  <c:v>61.5</c:v>
                </c:pt>
                <c:pt idx="29">
                  <c:v>60.5</c:v>
                </c:pt>
                <c:pt idx="30">
                  <c:v>59.5</c:v>
                </c:pt>
                <c:pt idx="31">
                  <c:v>58.5</c:v>
                </c:pt>
                <c:pt idx="32">
                  <c:v>57.5</c:v>
                </c:pt>
                <c:pt idx="33">
                  <c:v>56.5</c:v>
                </c:pt>
                <c:pt idx="34">
                  <c:v>55.5</c:v>
                </c:pt>
                <c:pt idx="35">
                  <c:v>54.5</c:v>
                </c:pt>
                <c:pt idx="36">
                  <c:v>53.5</c:v>
                </c:pt>
                <c:pt idx="37">
                  <c:v>52.5</c:v>
                </c:pt>
                <c:pt idx="38">
                  <c:v>51.5</c:v>
                </c:pt>
                <c:pt idx="39">
                  <c:v>50.5</c:v>
                </c:pt>
                <c:pt idx="40">
                  <c:v>49.5</c:v>
                </c:pt>
                <c:pt idx="41">
                  <c:v>48.5</c:v>
                </c:pt>
                <c:pt idx="42">
                  <c:v>47.5</c:v>
                </c:pt>
                <c:pt idx="43">
                  <c:v>46.5</c:v>
                </c:pt>
                <c:pt idx="44">
                  <c:v>45.5</c:v>
                </c:pt>
                <c:pt idx="45">
                  <c:v>44.5</c:v>
                </c:pt>
                <c:pt idx="46">
                  <c:v>43.5</c:v>
                </c:pt>
                <c:pt idx="47">
                  <c:v>42.5</c:v>
                </c:pt>
                <c:pt idx="48">
                  <c:v>41.5</c:v>
                </c:pt>
                <c:pt idx="49">
                  <c:v>40.5</c:v>
                </c:pt>
                <c:pt idx="50">
                  <c:v>39.5</c:v>
                </c:pt>
                <c:pt idx="51">
                  <c:v>38.5</c:v>
                </c:pt>
                <c:pt idx="52">
                  <c:v>37.5</c:v>
                </c:pt>
                <c:pt idx="53">
                  <c:v>36.5</c:v>
                </c:pt>
                <c:pt idx="54">
                  <c:v>35.5</c:v>
                </c:pt>
                <c:pt idx="55">
                  <c:v>34.5</c:v>
                </c:pt>
                <c:pt idx="56">
                  <c:v>33.5</c:v>
                </c:pt>
                <c:pt idx="57">
                  <c:v>32.5</c:v>
                </c:pt>
                <c:pt idx="58">
                  <c:v>31.5</c:v>
                </c:pt>
                <c:pt idx="59">
                  <c:v>30.5</c:v>
                </c:pt>
                <c:pt idx="60">
                  <c:v>29.5</c:v>
                </c:pt>
                <c:pt idx="61">
                  <c:v>28.5</c:v>
                </c:pt>
                <c:pt idx="62">
                  <c:v>27.5</c:v>
                </c:pt>
                <c:pt idx="63">
                  <c:v>26.5</c:v>
                </c:pt>
                <c:pt idx="64">
                  <c:v>25.5</c:v>
                </c:pt>
                <c:pt idx="65">
                  <c:v>24.5</c:v>
                </c:pt>
                <c:pt idx="66">
                  <c:v>23.5</c:v>
                </c:pt>
                <c:pt idx="67">
                  <c:v>22.5</c:v>
                </c:pt>
                <c:pt idx="68">
                  <c:v>21.5</c:v>
                </c:pt>
                <c:pt idx="69">
                  <c:v>20.5</c:v>
                </c:pt>
                <c:pt idx="70">
                  <c:v>19.5</c:v>
                </c:pt>
                <c:pt idx="71">
                  <c:v>18.5</c:v>
                </c:pt>
                <c:pt idx="72">
                  <c:v>17.5</c:v>
                </c:pt>
                <c:pt idx="73">
                  <c:v>16.5</c:v>
                </c:pt>
                <c:pt idx="74">
                  <c:v>15.5</c:v>
                </c:pt>
                <c:pt idx="75">
                  <c:v>14.5</c:v>
                </c:pt>
                <c:pt idx="76">
                  <c:v>13.5</c:v>
                </c:pt>
                <c:pt idx="77">
                  <c:v>12.5</c:v>
                </c:pt>
                <c:pt idx="78">
                  <c:v>11.5</c:v>
                </c:pt>
                <c:pt idx="79">
                  <c:v>10.5</c:v>
                </c:pt>
                <c:pt idx="80">
                  <c:v>9.5</c:v>
                </c:pt>
                <c:pt idx="81">
                  <c:v>8.5</c:v>
                </c:pt>
                <c:pt idx="82">
                  <c:v>7.5</c:v>
                </c:pt>
                <c:pt idx="83">
                  <c:v>6.5</c:v>
                </c:pt>
                <c:pt idx="84">
                  <c:v>5.5</c:v>
                </c:pt>
                <c:pt idx="85">
                  <c:v>4.5</c:v>
                </c:pt>
                <c:pt idx="86">
                  <c:v>3.5</c:v>
                </c:pt>
                <c:pt idx="87">
                  <c:v>2.5</c:v>
                </c:pt>
                <c:pt idx="88">
                  <c:v>1.5</c:v>
                </c:pt>
                <c:pt idx="89">
                  <c:v>0.5</c:v>
                </c:pt>
                <c:pt idx="90">
                  <c:v>-0.5</c:v>
                </c:pt>
                <c:pt idx="91">
                  <c:v>-1.5</c:v>
                </c:pt>
                <c:pt idx="92">
                  <c:v>-2.5</c:v>
                </c:pt>
                <c:pt idx="93">
                  <c:v>-3.5</c:v>
                </c:pt>
                <c:pt idx="94">
                  <c:v>-4.5</c:v>
                </c:pt>
                <c:pt idx="95">
                  <c:v>-5.5</c:v>
                </c:pt>
                <c:pt idx="96">
                  <c:v>-6.5</c:v>
                </c:pt>
                <c:pt idx="97">
                  <c:v>-7.5</c:v>
                </c:pt>
                <c:pt idx="98">
                  <c:v>-8.5</c:v>
                </c:pt>
                <c:pt idx="99">
                  <c:v>-9.5</c:v>
                </c:pt>
                <c:pt idx="100">
                  <c:v>-10.5</c:v>
                </c:pt>
                <c:pt idx="101">
                  <c:v>-11.5</c:v>
                </c:pt>
                <c:pt idx="102">
                  <c:v>-12.5</c:v>
                </c:pt>
                <c:pt idx="103">
                  <c:v>-13.5</c:v>
                </c:pt>
                <c:pt idx="104">
                  <c:v>-14.5</c:v>
                </c:pt>
                <c:pt idx="105">
                  <c:v>-15.5</c:v>
                </c:pt>
                <c:pt idx="106">
                  <c:v>-16.5</c:v>
                </c:pt>
                <c:pt idx="107">
                  <c:v>-17.5</c:v>
                </c:pt>
                <c:pt idx="108">
                  <c:v>-18.5</c:v>
                </c:pt>
                <c:pt idx="109">
                  <c:v>-19.5</c:v>
                </c:pt>
                <c:pt idx="110">
                  <c:v>-20.5</c:v>
                </c:pt>
                <c:pt idx="111">
                  <c:v>-21.5</c:v>
                </c:pt>
                <c:pt idx="112">
                  <c:v>-22.5</c:v>
                </c:pt>
                <c:pt idx="113">
                  <c:v>-23.5</c:v>
                </c:pt>
                <c:pt idx="114">
                  <c:v>-24.5</c:v>
                </c:pt>
                <c:pt idx="115">
                  <c:v>-25.5</c:v>
                </c:pt>
                <c:pt idx="116">
                  <c:v>-26.5</c:v>
                </c:pt>
                <c:pt idx="117">
                  <c:v>-27.5</c:v>
                </c:pt>
                <c:pt idx="118">
                  <c:v>-28.5</c:v>
                </c:pt>
                <c:pt idx="119">
                  <c:v>-29.5</c:v>
                </c:pt>
                <c:pt idx="120">
                  <c:v>-30.5</c:v>
                </c:pt>
                <c:pt idx="121">
                  <c:v>-31.5</c:v>
                </c:pt>
                <c:pt idx="122">
                  <c:v>-32.5</c:v>
                </c:pt>
                <c:pt idx="123">
                  <c:v>-33.5</c:v>
                </c:pt>
                <c:pt idx="124">
                  <c:v>-34.5</c:v>
                </c:pt>
                <c:pt idx="125">
                  <c:v>-35.5</c:v>
                </c:pt>
                <c:pt idx="126">
                  <c:v>-36.5</c:v>
                </c:pt>
                <c:pt idx="127">
                  <c:v>-37.5</c:v>
                </c:pt>
                <c:pt idx="128">
                  <c:v>-38.5</c:v>
                </c:pt>
                <c:pt idx="129">
                  <c:v>-39.5</c:v>
                </c:pt>
                <c:pt idx="130">
                  <c:v>-40.5</c:v>
                </c:pt>
                <c:pt idx="131">
                  <c:v>-41.5</c:v>
                </c:pt>
                <c:pt idx="132">
                  <c:v>-42.5</c:v>
                </c:pt>
                <c:pt idx="133">
                  <c:v>-43.5</c:v>
                </c:pt>
                <c:pt idx="134">
                  <c:v>-44.5</c:v>
                </c:pt>
                <c:pt idx="135">
                  <c:v>-45.5</c:v>
                </c:pt>
                <c:pt idx="136">
                  <c:v>-46.5</c:v>
                </c:pt>
                <c:pt idx="137">
                  <c:v>-47.5</c:v>
                </c:pt>
                <c:pt idx="138">
                  <c:v>-48.5</c:v>
                </c:pt>
                <c:pt idx="139">
                  <c:v>-49.5</c:v>
                </c:pt>
                <c:pt idx="140">
                  <c:v>-50.5</c:v>
                </c:pt>
                <c:pt idx="141">
                  <c:v>-51.5</c:v>
                </c:pt>
                <c:pt idx="142">
                  <c:v>-52.5</c:v>
                </c:pt>
                <c:pt idx="143">
                  <c:v>-53.5</c:v>
                </c:pt>
                <c:pt idx="144">
                  <c:v>-54.5</c:v>
                </c:pt>
                <c:pt idx="145">
                  <c:v>-55.5</c:v>
                </c:pt>
                <c:pt idx="146">
                  <c:v>-56.5</c:v>
                </c:pt>
                <c:pt idx="147">
                  <c:v>-57.5</c:v>
                </c:pt>
                <c:pt idx="148">
                  <c:v>-58.5</c:v>
                </c:pt>
                <c:pt idx="149">
                  <c:v>-59.5</c:v>
                </c:pt>
                <c:pt idx="150">
                  <c:v>-60.5</c:v>
                </c:pt>
                <c:pt idx="151">
                  <c:v>-61.5</c:v>
                </c:pt>
                <c:pt idx="152">
                  <c:v>-62.5</c:v>
                </c:pt>
                <c:pt idx="153">
                  <c:v>-63.5</c:v>
                </c:pt>
                <c:pt idx="154">
                  <c:v>-64.5</c:v>
                </c:pt>
                <c:pt idx="155">
                  <c:v>-65.5</c:v>
                </c:pt>
                <c:pt idx="156">
                  <c:v>-66.5</c:v>
                </c:pt>
                <c:pt idx="157">
                  <c:v>-67.5</c:v>
                </c:pt>
                <c:pt idx="158">
                  <c:v>-68.5</c:v>
                </c:pt>
                <c:pt idx="159">
                  <c:v>-69.5</c:v>
                </c:pt>
                <c:pt idx="160">
                  <c:v>-70.5</c:v>
                </c:pt>
                <c:pt idx="161">
                  <c:v>-71.5</c:v>
                </c:pt>
                <c:pt idx="162">
                  <c:v>-72.5</c:v>
                </c:pt>
                <c:pt idx="163">
                  <c:v>-73.5</c:v>
                </c:pt>
                <c:pt idx="164">
                  <c:v>-74.5</c:v>
                </c:pt>
                <c:pt idx="165">
                  <c:v>-75.5</c:v>
                </c:pt>
                <c:pt idx="166">
                  <c:v>-76.5</c:v>
                </c:pt>
                <c:pt idx="167">
                  <c:v>-77.5</c:v>
                </c:pt>
                <c:pt idx="168">
                  <c:v>-78.5</c:v>
                </c:pt>
                <c:pt idx="169">
                  <c:v>-79.5</c:v>
                </c:pt>
                <c:pt idx="170">
                  <c:v>-80.5</c:v>
                </c:pt>
                <c:pt idx="171">
                  <c:v>-81.5</c:v>
                </c:pt>
                <c:pt idx="172">
                  <c:v>-82.5</c:v>
                </c:pt>
                <c:pt idx="173">
                  <c:v>-83.5</c:v>
                </c:pt>
                <c:pt idx="174">
                  <c:v>-84.5</c:v>
                </c:pt>
                <c:pt idx="175">
                  <c:v>-85.5</c:v>
                </c:pt>
                <c:pt idx="176">
                  <c:v>-86.5</c:v>
                </c:pt>
                <c:pt idx="177">
                  <c:v>-87.5</c:v>
                </c:pt>
                <c:pt idx="178">
                  <c:v>-88.5</c:v>
                </c:pt>
                <c:pt idx="179">
                  <c:v>-89.5</c:v>
                </c:pt>
              </c:numCache>
            </c:numRef>
          </c:xVal>
          <c:yVal>
            <c:numRef>
              <c:f>Данные!$AL$3:$AL$182</c:f>
              <c:numCache>
                <c:formatCode>0.00E+00</c:formatCode>
                <c:ptCount val="180"/>
                <c:pt idx="0">
                  <c:v>5.688552631578947E-2</c:v>
                </c:pt>
                <c:pt idx="1">
                  <c:v>6.0694736842105267E-2</c:v>
                </c:pt>
                <c:pt idx="2">
                  <c:v>6.6830263157894726E-2</c:v>
                </c:pt>
                <c:pt idx="3">
                  <c:v>7.272105263157895E-2</c:v>
                </c:pt>
                <c:pt idx="4">
                  <c:v>7.999605263157894E-2</c:v>
                </c:pt>
                <c:pt idx="5">
                  <c:v>8.5651315789473687E-2</c:v>
                </c:pt>
                <c:pt idx="6">
                  <c:v>9.3501315789473696E-2</c:v>
                </c:pt>
                <c:pt idx="7">
                  <c:v>9.6455263157894738E-2</c:v>
                </c:pt>
                <c:pt idx="8">
                  <c:v>0.10303157894736842</c:v>
                </c:pt>
                <c:pt idx="9">
                  <c:v>0.1081407894736842</c:v>
                </c:pt>
                <c:pt idx="10">
                  <c:v>0.11238815789473686</c:v>
                </c:pt>
                <c:pt idx="11">
                  <c:v>0.11921973684210527</c:v>
                </c:pt>
                <c:pt idx="12">
                  <c:v>0.12506842105263158</c:v>
                </c:pt>
                <c:pt idx="13">
                  <c:v>0.12301447368421052</c:v>
                </c:pt>
                <c:pt idx="14">
                  <c:v>0.13037894736842104</c:v>
                </c:pt>
                <c:pt idx="15">
                  <c:v>0.13889473684210527</c:v>
                </c:pt>
                <c:pt idx="16">
                  <c:v>0.14065789473684212</c:v>
                </c:pt>
                <c:pt idx="17">
                  <c:v>0.14773684210526317</c:v>
                </c:pt>
                <c:pt idx="18">
                  <c:v>0.15584210526315789</c:v>
                </c:pt>
                <c:pt idx="19">
                  <c:v>0.16367105263157894</c:v>
                </c:pt>
                <c:pt idx="20">
                  <c:v>0.16419736842105265</c:v>
                </c:pt>
                <c:pt idx="21">
                  <c:v>0.16657894736842105</c:v>
                </c:pt>
                <c:pt idx="22">
                  <c:v>0.17394736842105263</c:v>
                </c:pt>
                <c:pt idx="23">
                  <c:v>0.17523684210526316</c:v>
                </c:pt>
                <c:pt idx="24">
                  <c:v>0.18261842105263157</c:v>
                </c:pt>
                <c:pt idx="25">
                  <c:v>0.18567105263157896</c:v>
                </c:pt>
                <c:pt idx="26">
                  <c:v>0.19367105263157894</c:v>
                </c:pt>
                <c:pt idx="27">
                  <c:v>0.19627631578947366</c:v>
                </c:pt>
                <c:pt idx="28">
                  <c:v>0.21173684210526314</c:v>
                </c:pt>
                <c:pt idx="29">
                  <c:v>0.2154078947368421</c:v>
                </c:pt>
                <c:pt idx="30">
                  <c:v>0.21780263157894736</c:v>
                </c:pt>
                <c:pt idx="31">
                  <c:v>0.22652631578947369</c:v>
                </c:pt>
                <c:pt idx="32">
                  <c:v>0.23023684210526316</c:v>
                </c:pt>
                <c:pt idx="33">
                  <c:v>0.2380263157894737</c:v>
                </c:pt>
                <c:pt idx="34">
                  <c:v>0.24188157894736845</c:v>
                </c:pt>
                <c:pt idx="35">
                  <c:v>0.252</c:v>
                </c:pt>
                <c:pt idx="36">
                  <c:v>0.25511842105263155</c:v>
                </c:pt>
                <c:pt idx="37">
                  <c:v>0.26226315789473681</c:v>
                </c:pt>
                <c:pt idx="38">
                  <c:v>0.27046052631578948</c:v>
                </c:pt>
                <c:pt idx="39">
                  <c:v>0.27138157894736842</c:v>
                </c:pt>
                <c:pt idx="40">
                  <c:v>0.2758684210526316</c:v>
                </c:pt>
                <c:pt idx="41">
                  <c:v>0.28344736842105261</c:v>
                </c:pt>
                <c:pt idx="42">
                  <c:v>0.28582894736842102</c:v>
                </c:pt>
                <c:pt idx="43">
                  <c:v>0.28697368421052633</c:v>
                </c:pt>
                <c:pt idx="44">
                  <c:v>0.28532894736842107</c:v>
                </c:pt>
                <c:pt idx="45">
                  <c:v>0.2889605263157895</c:v>
                </c:pt>
                <c:pt idx="46">
                  <c:v>0.29160526315789476</c:v>
                </c:pt>
                <c:pt idx="47">
                  <c:v>0.29889473684210527</c:v>
                </c:pt>
                <c:pt idx="48">
                  <c:v>0.29210526315789476</c:v>
                </c:pt>
                <c:pt idx="49">
                  <c:v>0.2927236842105263</c:v>
                </c:pt>
                <c:pt idx="50">
                  <c:v>0.29634210526315791</c:v>
                </c:pt>
                <c:pt idx="51">
                  <c:v>0.29097368421052627</c:v>
                </c:pt>
                <c:pt idx="52">
                  <c:v>0.29236842105263156</c:v>
                </c:pt>
                <c:pt idx="53">
                  <c:v>0.29226315789473684</c:v>
                </c:pt>
                <c:pt idx="54">
                  <c:v>0.28877631578947366</c:v>
                </c:pt>
                <c:pt idx="55">
                  <c:v>0.28621052631578947</c:v>
                </c:pt>
                <c:pt idx="56">
                  <c:v>0.28013157894736845</c:v>
                </c:pt>
                <c:pt idx="57">
                  <c:v>0.28089473684210525</c:v>
                </c:pt>
                <c:pt idx="58">
                  <c:v>0.27336842105263159</c:v>
                </c:pt>
                <c:pt idx="59">
                  <c:v>0.27135526315789471</c:v>
                </c:pt>
                <c:pt idx="60">
                  <c:v>0.26490789473684212</c:v>
                </c:pt>
                <c:pt idx="61">
                  <c:v>0.25480263157894739</c:v>
                </c:pt>
                <c:pt idx="62">
                  <c:v>0.24971052631578947</c:v>
                </c:pt>
                <c:pt idx="63">
                  <c:v>0.24605263157894736</c:v>
                </c:pt>
                <c:pt idx="64">
                  <c:v>0.24259210526315791</c:v>
                </c:pt>
                <c:pt idx="65">
                  <c:v>0.23285526315789473</c:v>
                </c:pt>
                <c:pt idx="66">
                  <c:v>0.22810526315789476</c:v>
                </c:pt>
                <c:pt idx="67">
                  <c:v>0.22394736842105262</c:v>
                </c:pt>
                <c:pt idx="68">
                  <c:v>0.21996052631578947</c:v>
                </c:pt>
                <c:pt idx="69">
                  <c:v>0.21305263157894735</c:v>
                </c:pt>
                <c:pt idx="70">
                  <c:v>0.20671052631578946</c:v>
                </c:pt>
                <c:pt idx="71">
                  <c:v>0.20406578947368423</c:v>
                </c:pt>
                <c:pt idx="72">
                  <c:v>0.20667105263157895</c:v>
                </c:pt>
                <c:pt idx="73">
                  <c:v>0.20674999999999999</c:v>
                </c:pt>
                <c:pt idx="74">
                  <c:v>0.20469736842105263</c:v>
                </c:pt>
                <c:pt idx="75">
                  <c:v>0.21286842105263157</c:v>
                </c:pt>
                <c:pt idx="76">
                  <c:v>0.21915789473684211</c:v>
                </c:pt>
                <c:pt idx="77">
                  <c:v>0.23278947368421052</c:v>
                </c:pt>
                <c:pt idx="78">
                  <c:v>0.23807894736842106</c:v>
                </c:pt>
                <c:pt idx="79">
                  <c:v>0.25227631578947368</c:v>
                </c:pt>
                <c:pt idx="80">
                  <c:v>0.26315789473684209</c:v>
                </c:pt>
                <c:pt idx="81">
                  <c:v>0.28464473684210528</c:v>
                </c:pt>
                <c:pt idx="82">
                  <c:v>0.30063157894736842</c:v>
                </c:pt>
                <c:pt idx="83">
                  <c:v>0.32571052631578945</c:v>
                </c:pt>
                <c:pt idx="84">
                  <c:v>0.34665789473684205</c:v>
                </c:pt>
                <c:pt idx="85">
                  <c:v>0.37051315789473682</c:v>
                </c:pt>
                <c:pt idx="86">
                  <c:v>0.40481578947368424</c:v>
                </c:pt>
                <c:pt idx="87">
                  <c:v>0.44394736842105259</c:v>
                </c:pt>
                <c:pt idx="88">
                  <c:v>0.47351315789473686</c:v>
                </c:pt>
                <c:pt idx="89">
                  <c:v>0.50777631578947369</c:v>
                </c:pt>
                <c:pt idx="90">
                  <c:v>0.55681578947368426</c:v>
                </c:pt>
                <c:pt idx="91">
                  <c:v>0.60388157894736838</c:v>
                </c:pt>
                <c:pt idx="92">
                  <c:v>0.65810526315789475</c:v>
                </c:pt>
                <c:pt idx="93">
                  <c:v>0.74272368421052637</c:v>
                </c:pt>
                <c:pt idx="94">
                  <c:v>0.88039473684210534</c:v>
                </c:pt>
                <c:pt idx="95">
                  <c:v>1.0064605263157895</c:v>
                </c:pt>
                <c:pt idx="96">
                  <c:v>1.153986842105263</c:v>
                </c:pt>
                <c:pt idx="97">
                  <c:v>1.2916315789473685</c:v>
                </c:pt>
                <c:pt idx="98">
                  <c:v>1.4905263157894737</c:v>
                </c:pt>
                <c:pt idx="99">
                  <c:v>1.7144736842105264</c:v>
                </c:pt>
                <c:pt idx="100">
                  <c:v>2.0084210526315789</c:v>
                </c:pt>
                <c:pt idx="101">
                  <c:v>2.4898684210526314</c:v>
                </c:pt>
                <c:pt idx="102">
                  <c:v>3.0436842105263158</c:v>
                </c:pt>
                <c:pt idx="103">
                  <c:v>3.638157894736842</c:v>
                </c:pt>
                <c:pt idx="104">
                  <c:v>4.4932894736842108</c:v>
                </c:pt>
                <c:pt idx="105">
                  <c:v>5.6138157894736844</c:v>
                </c:pt>
                <c:pt idx="106">
                  <c:v>6.9078947368421053</c:v>
                </c:pt>
                <c:pt idx="107">
                  <c:v>8.0217105263157897</c:v>
                </c:pt>
                <c:pt idx="108">
                  <c:v>8.6457894736842107</c:v>
                </c:pt>
                <c:pt idx="109">
                  <c:v>8.4473684210526319</c:v>
                </c:pt>
                <c:pt idx="110">
                  <c:v>7.6056578947368427</c:v>
                </c:pt>
                <c:pt idx="111">
                  <c:v>6.3851315789473686</c:v>
                </c:pt>
                <c:pt idx="112">
                  <c:v>5.2964473684210525</c:v>
                </c:pt>
                <c:pt idx="113">
                  <c:v>4.3903947368421052</c:v>
                </c:pt>
                <c:pt idx="114">
                  <c:v>3.7102631578947372</c:v>
                </c:pt>
                <c:pt idx="115">
                  <c:v>3.2021052631578946</c:v>
                </c:pt>
                <c:pt idx="116">
                  <c:v>2.8217105263157896</c:v>
                </c:pt>
                <c:pt idx="117">
                  <c:v>2.5494736842105263</c:v>
                </c:pt>
                <c:pt idx="118">
                  <c:v>2.357894736842105</c:v>
                </c:pt>
                <c:pt idx="119">
                  <c:v>2.2306578947368418</c:v>
                </c:pt>
                <c:pt idx="120">
                  <c:v>2.1451315789473684</c:v>
                </c:pt>
                <c:pt idx="121">
                  <c:v>2.0972368421052634</c:v>
                </c:pt>
                <c:pt idx="122">
                  <c:v>2.0490789473684208</c:v>
                </c:pt>
                <c:pt idx="123">
                  <c:v>2.0140789473684211</c:v>
                </c:pt>
                <c:pt idx="124">
                  <c:v>1.9803947368421051</c:v>
                </c:pt>
                <c:pt idx="125">
                  <c:v>1.9298684210526316</c:v>
                </c:pt>
                <c:pt idx="126">
                  <c:v>1.8864473684210528</c:v>
                </c:pt>
                <c:pt idx="127">
                  <c:v>1.8668421052631579</c:v>
                </c:pt>
                <c:pt idx="128">
                  <c:v>1.8336842105263156</c:v>
                </c:pt>
                <c:pt idx="129">
                  <c:v>1.8196052631578949</c:v>
                </c:pt>
                <c:pt idx="130">
                  <c:v>1.7461842105263157</c:v>
                </c:pt>
                <c:pt idx="131">
                  <c:v>1.7327631578947369</c:v>
                </c:pt>
                <c:pt idx="132">
                  <c:v>1.700657894736842</c:v>
                </c:pt>
                <c:pt idx="133">
                  <c:v>1.6467105263157895</c:v>
                </c:pt>
                <c:pt idx="134">
                  <c:v>1.6135526315789472</c:v>
                </c:pt>
                <c:pt idx="135">
                  <c:v>1.5526315789473684</c:v>
                </c:pt>
                <c:pt idx="136">
                  <c:v>1.5097368421052633</c:v>
                </c:pt>
                <c:pt idx="137">
                  <c:v>1.4760526315789473</c:v>
                </c:pt>
                <c:pt idx="138">
                  <c:v>1.4257894736842105</c:v>
                </c:pt>
                <c:pt idx="139">
                  <c:v>1.3728947368421054</c:v>
                </c:pt>
                <c:pt idx="140">
                  <c:v>1.3088026315789474</c:v>
                </c:pt>
                <c:pt idx="141">
                  <c:v>1.2738421052631579</c:v>
                </c:pt>
                <c:pt idx="142">
                  <c:v>1.2407105263157896</c:v>
                </c:pt>
                <c:pt idx="143">
                  <c:v>1.2052368421052633</c:v>
                </c:pt>
                <c:pt idx="144">
                  <c:v>1.1708157894736844</c:v>
                </c:pt>
                <c:pt idx="145">
                  <c:v>1.121342105263158</c:v>
                </c:pt>
                <c:pt idx="146">
                  <c:v>1.0786973684210526</c:v>
                </c:pt>
                <c:pt idx="147">
                  <c:v>1.0488026315789474</c:v>
                </c:pt>
                <c:pt idx="148">
                  <c:v>1.0003421052631578</c:v>
                </c:pt>
                <c:pt idx="149">
                  <c:v>0.97635526315789467</c:v>
                </c:pt>
                <c:pt idx="150">
                  <c:v>0.94535526315789475</c:v>
                </c:pt>
                <c:pt idx="151">
                  <c:v>0.89819736842105258</c:v>
                </c:pt>
                <c:pt idx="152">
                  <c:v>0.87389473684210517</c:v>
                </c:pt>
                <c:pt idx="153">
                  <c:v>0.8489342105263159</c:v>
                </c:pt>
                <c:pt idx="154">
                  <c:v>0.81425000000000003</c:v>
                </c:pt>
                <c:pt idx="155">
                  <c:v>0.77810526315789474</c:v>
                </c:pt>
                <c:pt idx="156">
                  <c:v>0.74207894736842106</c:v>
                </c:pt>
                <c:pt idx="157">
                  <c:v>0.71502631578947362</c:v>
                </c:pt>
                <c:pt idx="158">
                  <c:v>0.67875000000000008</c:v>
                </c:pt>
                <c:pt idx="159">
                  <c:v>0.65586842105263155</c:v>
                </c:pt>
                <c:pt idx="160">
                  <c:v>0.62707894736842107</c:v>
                </c:pt>
                <c:pt idx="161">
                  <c:v>0.59302631578947362</c:v>
                </c:pt>
                <c:pt idx="162">
                  <c:v>0.58531578947368412</c:v>
                </c:pt>
                <c:pt idx="163">
                  <c:v>0.55601315789473682</c:v>
                </c:pt>
                <c:pt idx="164">
                  <c:v>0.54252631578947363</c:v>
                </c:pt>
                <c:pt idx="165">
                  <c:v>0.52334210526315794</c:v>
                </c:pt>
                <c:pt idx="166">
                  <c:v>0.48893421052631575</c:v>
                </c:pt>
                <c:pt idx="167">
                  <c:v>0.46093421052631578</c:v>
                </c:pt>
                <c:pt idx="168">
                  <c:v>0.44092105263157899</c:v>
                </c:pt>
                <c:pt idx="169">
                  <c:v>0.41906578947368422</c:v>
                </c:pt>
                <c:pt idx="170">
                  <c:v>0.40772368421052635</c:v>
                </c:pt>
                <c:pt idx="171">
                  <c:v>0.38703947368421049</c:v>
                </c:pt>
                <c:pt idx="172">
                  <c:v>0.36635526315789474</c:v>
                </c:pt>
                <c:pt idx="173">
                  <c:v>0.3450131578947368</c:v>
                </c:pt>
                <c:pt idx="174">
                  <c:v>0.33051315789473684</c:v>
                </c:pt>
                <c:pt idx="175">
                  <c:v>0.31102631578947365</c:v>
                </c:pt>
                <c:pt idx="176">
                  <c:v>0.29518421052631577</c:v>
                </c:pt>
                <c:pt idx="177">
                  <c:v>0.27053947368421055</c:v>
                </c:pt>
                <c:pt idx="178">
                  <c:v>0.23803947368421052</c:v>
                </c:pt>
                <c:pt idx="179">
                  <c:v>0.19911842105263158</c:v>
                </c:pt>
              </c:numCache>
            </c:numRef>
          </c:yVal>
          <c:smooth val="0"/>
        </c:ser>
        <c:ser>
          <c:idx val="0"/>
          <c:order val="3"/>
          <c:tx>
            <c:v>Эксперимент ONERA, R5Ch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Валидация!$A$17:$A$35</c:f>
              <c:numCache>
                <c:formatCode>General</c:formatCode>
                <c:ptCount val="19"/>
                <c:pt idx="0">
                  <c:v>-75</c:v>
                </c:pt>
                <c:pt idx="1">
                  <c:v>-59</c:v>
                </c:pt>
                <c:pt idx="2">
                  <c:v>-40</c:v>
                </c:pt>
                <c:pt idx="3">
                  <c:v>-34</c:v>
                </c:pt>
                <c:pt idx="4">
                  <c:v>-33</c:v>
                </c:pt>
                <c:pt idx="5">
                  <c:v>-32</c:v>
                </c:pt>
                <c:pt idx="6">
                  <c:v>-29.9</c:v>
                </c:pt>
                <c:pt idx="7">
                  <c:v>-26</c:v>
                </c:pt>
                <c:pt idx="8">
                  <c:v>-24.9</c:v>
                </c:pt>
                <c:pt idx="9">
                  <c:v>-24.7</c:v>
                </c:pt>
                <c:pt idx="10">
                  <c:v>-21</c:v>
                </c:pt>
                <c:pt idx="11">
                  <c:v>-21</c:v>
                </c:pt>
                <c:pt idx="12">
                  <c:v>-19</c:v>
                </c:pt>
                <c:pt idx="13">
                  <c:v>-22</c:v>
                </c:pt>
                <c:pt idx="14">
                  <c:v>-20</c:v>
                </c:pt>
                <c:pt idx="15">
                  <c:v>-17</c:v>
                </c:pt>
                <c:pt idx="16">
                  <c:v>15</c:v>
                </c:pt>
                <c:pt idx="17">
                  <c:v>34</c:v>
                </c:pt>
                <c:pt idx="18">
                  <c:v>75</c:v>
                </c:pt>
              </c:numCache>
            </c:numRef>
          </c:xVal>
          <c:yVal>
            <c:numRef>
              <c:f>Валидация!$B$17:$B$35</c:f>
              <c:numCache>
                <c:formatCode>General</c:formatCode>
                <c:ptCount val="19"/>
                <c:pt idx="0">
                  <c:v>0.5</c:v>
                </c:pt>
                <c:pt idx="1">
                  <c:v>0.9</c:v>
                </c:pt>
                <c:pt idx="2">
                  <c:v>1.4</c:v>
                </c:pt>
                <c:pt idx="3">
                  <c:v>2.1</c:v>
                </c:pt>
                <c:pt idx="4">
                  <c:v>2.2000000000000002</c:v>
                </c:pt>
                <c:pt idx="5">
                  <c:v>5.8</c:v>
                </c:pt>
                <c:pt idx="6">
                  <c:v>6.21</c:v>
                </c:pt>
                <c:pt idx="7">
                  <c:v>6.7</c:v>
                </c:pt>
                <c:pt idx="8">
                  <c:v>6.58</c:v>
                </c:pt>
                <c:pt idx="9">
                  <c:v>6.82</c:v>
                </c:pt>
                <c:pt idx="10">
                  <c:v>6.82</c:v>
                </c:pt>
                <c:pt idx="11">
                  <c:v>6.5</c:v>
                </c:pt>
                <c:pt idx="12">
                  <c:v>6.39</c:v>
                </c:pt>
                <c:pt idx="13">
                  <c:v>6.2</c:v>
                </c:pt>
                <c:pt idx="14">
                  <c:v>1.9</c:v>
                </c:pt>
                <c:pt idx="15">
                  <c:v>1.8</c:v>
                </c:pt>
                <c:pt idx="16">
                  <c:v>0.3</c:v>
                </c:pt>
                <c:pt idx="17">
                  <c:v>0.3</c:v>
                </c:pt>
                <c:pt idx="18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22296"/>
        <c:axId val="178422680"/>
      </c:scatterChart>
      <c:valAx>
        <c:axId val="178422296"/>
        <c:scaling>
          <c:orientation val="minMax"/>
          <c:max val="90"/>
          <c:min val="-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Угол, град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78422680"/>
        <c:crosses val="autoZero"/>
        <c:crossBetween val="midCat"/>
        <c:majorUnit val="15"/>
        <c:minorUnit val="3"/>
      </c:valAx>
      <c:valAx>
        <c:axId val="178422680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P/Pc.s.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8.821628410089025E-3"/>
              <c:y val="1.1405855821420437E-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78422296"/>
        <c:crossesAt val="-90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658845987720283"/>
          <c:y val="0.13891280980081958"/>
          <c:w val="0.4854434197819083"/>
          <c:h val="0.43581623201925962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063033738802296E-2"/>
          <c:y val="2.5551684088269456E-2"/>
          <c:w val="0.86193680617957746"/>
          <c:h val="0.87130474544340497"/>
        </c:manualLayout>
      </c:layout>
      <c:scatterChart>
        <c:scatterStyle val="smoothMarker"/>
        <c:varyColors val="0"/>
        <c:ser>
          <c:idx val="1"/>
          <c:order val="0"/>
          <c:tx>
            <c:strRef>
              <c:f>Лист1!$B$5</c:f>
              <c:strCache>
                <c:ptCount val="1"/>
                <c:pt idx="0">
                  <c:v>msh1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Лист1!$A$6:$A$63</c:f>
              <c:numCache>
                <c:formatCode>0.00E+00</c:formatCode>
                <c:ptCount val="58"/>
                <c:pt idx="0">
                  <c:v>2.1038339100000001</c:v>
                </c:pt>
                <c:pt idx="1">
                  <c:v>2.0811905899999998</c:v>
                </c:pt>
                <c:pt idx="2">
                  <c:v>2.0585475</c:v>
                </c:pt>
                <c:pt idx="3">
                  <c:v>2.0359041699999998</c:v>
                </c:pt>
                <c:pt idx="4">
                  <c:v>2.0132610799999999</c:v>
                </c:pt>
                <c:pt idx="5">
                  <c:v>1.99061763</c:v>
                </c:pt>
                <c:pt idx="6">
                  <c:v>1.96797442</c:v>
                </c:pt>
                <c:pt idx="7">
                  <c:v>1.9453312199999999</c:v>
                </c:pt>
                <c:pt idx="8">
                  <c:v>1.9226880099999999</c:v>
                </c:pt>
                <c:pt idx="9">
                  <c:v>1.9000446799999999</c:v>
                </c:pt>
                <c:pt idx="10">
                  <c:v>1.8774014699999999</c:v>
                </c:pt>
                <c:pt idx="11">
                  <c:v>1.8547582600000001</c:v>
                </c:pt>
                <c:pt idx="12">
                  <c:v>1.8321150500000001</c:v>
                </c:pt>
                <c:pt idx="13">
                  <c:v>1.80947185</c:v>
                </c:pt>
                <c:pt idx="14">
                  <c:v>1.78682864</c:v>
                </c:pt>
                <c:pt idx="15">
                  <c:v>1.7641851900000001</c:v>
                </c:pt>
                <c:pt idx="16">
                  <c:v>1.74154198</c:v>
                </c:pt>
                <c:pt idx="17">
                  <c:v>1.71889877</c:v>
                </c:pt>
                <c:pt idx="18">
                  <c:v>1.69625556</c:v>
                </c:pt>
                <c:pt idx="19">
                  <c:v>1.6736123599999999</c:v>
                </c:pt>
                <c:pt idx="20">
                  <c:v>1.63851905</c:v>
                </c:pt>
                <c:pt idx="21">
                  <c:v>1.6034259799999999</c:v>
                </c:pt>
                <c:pt idx="22">
                  <c:v>1.5683327899999999</c:v>
                </c:pt>
                <c:pt idx="23">
                  <c:v>1.5332397200000001</c:v>
                </c:pt>
                <c:pt idx="24">
                  <c:v>1.4981465300000001</c:v>
                </c:pt>
                <c:pt idx="25">
                  <c:v>1.46305346</c:v>
                </c:pt>
                <c:pt idx="26">
                  <c:v>1.42796016</c:v>
                </c:pt>
                <c:pt idx="27">
                  <c:v>1.39286709</c:v>
                </c:pt>
                <c:pt idx="28">
                  <c:v>1.3577739</c:v>
                </c:pt>
                <c:pt idx="29">
                  <c:v>1.3226808299999999</c:v>
                </c:pt>
                <c:pt idx="30">
                  <c:v>1.2875876399999999</c:v>
                </c:pt>
                <c:pt idx="31">
                  <c:v>1.2524945700000001</c:v>
                </c:pt>
                <c:pt idx="32">
                  <c:v>1.21740139</c:v>
                </c:pt>
                <c:pt idx="33">
                  <c:v>1.18230832</c:v>
                </c:pt>
                <c:pt idx="34">
                  <c:v>1.14721513</c:v>
                </c:pt>
                <c:pt idx="35">
                  <c:v>1.11212194</c:v>
                </c:pt>
                <c:pt idx="36">
                  <c:v>1.0770288699999999</c:v>
                </c:pt>
                <c:pt idx="37">
                  <c:v>1.0419356799999999</c:v>
                </c:pt>
                <c:pt idx="38">
                  <c:v>1.0068424899999999</c:v>
                </c:pt>
                <c:pt idx="39">
                  <c:v>0.95385080600000005</c:v>
                </c:pt>
                <c:pt idx="40">
                  <c:v>0.90085911799999996</c:v>
                </c:pt>
                <c:pt idx="41">
                  <c:v>0.84786737000000001</c:v>
                </c:pt>
                <c:pt idx="42">
                  <c:v>0.79487568099999995</c:v>
                </c:pt>
                <c:pt idx="43">
                  <c:v>0.74188399299999996</c:v>
                </c:pt>
                <c:pt idx="44">
                  <c:v>0.68889224500000001</c:v>
                </c:pt>
                <c:pt idx="45">
                  <c:v>0.63590055700000003</c:v>
                </c:pt>
                <c:pt idx="46">
                  <c:v>0.58290886900000005</c:v>
                </c:pt>
                <c:pt idx="47">
                  <c:v>0.52991712099999999</c:v>
                </c:pt>
                <c:pt idx="48">
                  <c:v>0.47692540300000003</c:v>
                </c:pt>
                <c:pt idx="49">
                  <c:v>0.423933685</c:v>
                </c:pt>
                <c:pt idx="50">
                  <c:v>0.37094199700000002</c:v>
                </c:pt>
                <c:pt idx="51">
                  <c:v>0.317950279</c:v>
                </c:pt>
                <c:pt idx="52">
                  <c:v>0.26495856000000001</c:v>
                </c:pt>
                <c:pt idx="53">
                  <c:v>0.21196684199999999</c:v>
                </c:pt>
                <c:pt idx="54">
                  <c:v>0.15897513899999999</c:v>
                </c:pt>
                <c:pt idx="55">
                  <c:v>0.10598342099999999</c:v>
                </c:pt>
                <c:pt idx="56">
                  <c:v>5.2991710599999998E-2</c:v>
                </c:pt>
                <c:pt idx="57">
                  <c:v>0</c:v>
                </c:pt>
              </c:numCache>
            </c:numRef>
          </c:xVal>
          <c:yVal>
            <c:numRef>
              <c:f>Лист1!$B$6:$B$63</c:f>
              <c:numCache>
                <c:formatCode>0.00E+00</c:formatCode>
                <c:ptCount val="58"/>
                <c:pt idx="0">
                  <c:v>4.4624959575971729E-3</c:v>
                </c:pt>
                <c:pt idx="1">
                  <c:v>4.2448735194346287E-3</c:v>
                </c:pt>
                <c:pt idx="2">
                  <c:v>3.8020358869257954E-3</c:v>
                </c:pt>
                <c:pt idx="3">
                  <c:v>3.4928831943462895E-3</c:v>
                </c:pt>
                <c:pt idx="4">
                  <c:v>3.3748115618374556E-3</c:v>
                </c:pt>
                <c:pt idx="5">
                  <c:v>3.3366237173144877E-3</c:v>
                </c:pt>
                <c:pt idx="6">
                  <c:v>3.352399597173145E-3</c:v>
                </c:pt>
                <c:pt idx="7">
                  <c:v>3.4143848763250879E-3</c:v>
                </c:pt>
                <c:pt idx="8">
                  <c:v>3.5231034558303887E-3</c:v>
                </c:pt>
                <c:pt idx="9">
                  <c:v>3.6860533144876324E-3</c:v>
                </c:pt>
                <c:pt idx="10">
                  <c:v>3.9030843886925792E-3</c:v>
                </c:pt>
                <c:pt idx="11">
                  <c:v>4.1723159222614844E-3</c:v>
                </c:pt>
                <c:pt idx="12">
                  <c:v>4.5039648268551235E-3</c:v>
                </c:pt>
                <c:pt idx="13">
                  <c:v>4.9166582120141336E-3</c:v>
                </c:pt>
                <c:pt idx="14">
                  <c:v>5.4488840494699648E-3</c:v>
                </c:pt>
                <c:pt idx="15">
                  <c:v>6.1890669823321557E-3</c:v>
                </c:pt>
                <c:pt idx="16">
                  <c:v>7.3467417667844514E-3</c:v>
                </c:pt>
                <c:pt idx="17">
                  <c:v>9.5013601413427556E-3</c:v>
                </c:pt>
                <c:pt idx="18">
                  <c:v>1.4667190600706714E-2</c:v>
                </c:pt>
                <c:pt idx="19">
                  <c:v>2.4381319434628977E-2</c:v>
                </c:pt>
                <c:pt idx="20">
                  <c:v>2.8462244664310955E-2</c:v>
                </c:pt>
                <c:pt idx="21">
                  <c:v>2.622610954063604E-2</c:v>
                </c:pt>
                <c:pt idx="22">
                  <c:v>2.6344707985865724E-2</c:v>
                </c:pt>
                <c:pt idx="23">
                  <c:v>2.6803121413427562E-2</c:v>
                </c:pt>
                <c:pt idx="24">
                  <c:v>2.7381652438162544E-2</c:v>
                </c:pt>
                <c:pt idx="25">
                  <c:v>2.8021478303886922E-2</c:v>
                </c:pt>
                <c:pt idx="26">
                  <c:v>2.871668325088339E-2</c:v>
                </c:pt>
                <c:pt idx="27">
                  <c:v>2.9465645653710248E-2</c:v>
                </c:pt>
                <c:pt idx="28">
                  <c:v>3.0297778091872792E-2</c:v>
                </c:pt>
                <c:pt idx="29">
                  <c:v>3.1285811943462895E-2</c:v>
                </c:pt>
                <c:pt idx="30">
                  <c:v>3.2536351095406361E-2</c:v>
                </c:pt>
                <c:pt idx="31">
                  <c:v>3.4184590671378093E-2</c:v>
                </c:pt>
                <c:pt idx="32">
                  <c:v>3.6514168692579507E-2</c:v>
                </c:pt>
                <c:pt idx="33">
                  <c:v>4.0031751024734982E-2</c:v>
                </c:pt>
                <c:pt idx="34">
                  <c:v>4.5269864593639575E-2</c:v>
                </c:pt>
                <c:pt idx="35">
                  <c:v>5.1928709116607769E-2</c:v>
                </c:pt>
                <c:pt idx="36">
                  <c:v>5.7701297879858657E-2</c:v>
                </c:pt>
                <c:pt idx="37">
                  <c:v>5.7448973286219077E-2</c:v>
                </c:pt>
                <c:pt idx="38">
                  <c:v>3.6344263886925791E-2</c:v>
                </c:pt>
                <c:pt idx="39">
                  <c:v>1.8455921413427563E-2</c:v>
                </c:pt>
                <c:pt idx="40">
                  <c:v>1.9186290247349823E-2</c:v>
                </c:pt>
                <c:pt idx="41">
                  <c:v>1.9807181625441695E-2</c:v>
                </c:pt>
                <c:pt idx="42">
                  <c:v>2.0265165865724379E-2</c:v>
                </c:pt>
                <c:pt idx="43">
                  <c:v>2.0725393286219081E-2</c:v>
                </c:pt>
                <c:pt idx="44">
                  <c:v>2.1223174982332157E-2</c:v>
                </c:pt>
                <c:pt idx="45">
                  <c:v>2.1769072155477031E-2</c:v>
                </c:pt>
                <c:pt idx="46">
                  <c:v>2.2377321272084805E-2</c:v>
                </c:pt>
                <c:pt idx="47">
                  <c:v>2.3070459575971734E-2</c:v>
                </c:pt>
                <c:pt idx="48">
                  <c:v>2.3885252932862189E-2</c:v>
                </c:pt>
                <c:pt idx="49">
                  <c:v>2.4878662826855125E-2</c:v>
                </c:pt>
                <c:pt idx="50">
                  <c:v>2.6150824452296818E-2</c:v>
                </c:pt>
                <c:pt idx="51">
                  <c:v>2.7856006925795051E-2</c:v>
                </c:pt>
                <c:pt idx="52">
                  <c:v>3.0176383674911659E-2</c:v>
                </c:pt>
                <c:pt idx="53">
                  <c:v>3.3368504593639575E-2</c:v>
                </c:pt>
                <c:pt idx="54">
                  <c:v>3.7923602685512363E-2</c:v>
                </c:pt>
                <c:pt idx="55">
                  <c:v>4.5504586855123673E-2</c:v>
                </c:pt>
                <c:pt idx="56">
                  <c:v>6.1106292155477034E-2</c:v>
                </c:pt>
                <c:pt idx="57">
                  <c:v>7.1827272084805646E-2</c:v>
                </c:pt>
              </c:numCache>
            </c:numRef>
          </c:yVal>
          <c:smooth val="1"/>
        </c:ser>
        <c:ser>
          <c:idx val="0"/>
          <c:order val="1"/>
          <c:tx>
            <c:strRef>
              <c:f>Лист1!$D$5</c:f>
              <c:strCache>
                <c:ptCount val="1"/>
                <c:pt idx="0">
                  <c:v>msh2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Лист1!$C$6:$C$300</c:f>
              <c:numCache>
                <c:formatCode>0.00E+00</c:formatCode>
                <c:ptCount val="295"/>
                <c:pt idx="0">
                  <c:v>2.1038339100000001</c:v>
                </c:pt>
                <c:pt idx="1">
                  <c:v>2.0928027600000001</c:v>
                </c:pt>
                <c:pt idx="2">
                  <c:v>2.0817711399999999</c:v>
                </c:pt>
                <c:pt idx="3">
                  <c:v>2.0707399799999999</c:v>
                </c:pt>
                <c:pt idx="4">
                  <c:v>2.0597086</c:v>
                </c:pt>
                <c:pt idx="5">
                  <c:v>2.0486772100000001</c:v>
                </c:pt>
                <c:pt idx="6">
                  <c:v>2.0376460600000001</c:v>
                </c:pt>
                <c:pt idx="7">
                  <c:v>2.0266146699999998</c:v>
                </c:pt>
                <c:pt idx="8">
                  <c:v>2.01558328</c:v>
                </c:pt>
                <c:pt idx="9">
                  <c:v>2.00455213</c:v>
                </c:pt>
                <c:pt idx="10">
                  <c:v>1.99352062</c:v>
                </c:pt>
                <c:pt idx="11">
                  <c:v>1.98248935</c:v>
                </c:pt>
                <c:pt idx="12">
                  <c:v>1.97145796</c:v>
                </c:pt>
                <c:pt idx="13">
                  <c:v>1.96042669</c:v>
                </c:pt>
                <c:pt idx="14">
                  <c:v>1.9493954200000001</c:v>
                </c:pt>
                <c:pt idx="15">
                  <c:v>1.93836403</c:v>
                </c:pt>
                <c:pt idx="16">
                  <c:v>1.9273327600000001</c:v>
                </c:pt>
                <c:pt idx="17">
                  <c:v>1.91630137</c:v>
                </c:pt>
                <c:pt idx="18">
                  <c:v>1.9052701000000001</c:v>
                </c:pt>
                <c:pt idx="19">
                  <c:v>1.8942388299999999</c:v>
                </c:pt>
                <c:pt idx="20">
                  <c:v>1.8832074400000001</c:v>
                </c:pt>
                <c:pt idx="21">
                  <c:v>1.8721761699999999</c:v>
                </c:pt>
                <c:pt idx="22">
                  <c:v>1.8611449</c:v>
                </c:pt>
                <c:pt idx="23">
                  <c:v>1.8501135099999999</c:v>
                </c:pt>
                <c:pt idx="24">
                  <c:v>1.83908224</c:v>
                </c:pt>
                <c:pt idx="25">
                  <c:v>1.82805073</c:v>
                </c:pt>
                <c:pt idx="26">
                  <c:v>1.81701946</c:v>
                </c:pt>
                <c:pt idx="27">
                  <c:v>1.80598831</c:v>
                </c:pt>
                <c:pt idx="28">
                  <c:v>1.7949568</c:v>
                </c:pt>
                <c:pt idx="29">
                  <c:v>1.7839255300000001</c:v>
                </c:pt>
                <c:pt idx="30">
                  <c:v>1.77289414</c:v>
                </c:pt>
                <c:pt idx="31">
                  <c:v>1.7618628700000001</c:v>
                </c:pt>
                <c:pt idx="32">
                  <c:v>1.7508315999999999</c:v>
                </c:pt>
                <c:pt idx="33">
                  <c:v>1.7398002100000001</c:v>
                </c:pt>
                <c:pt idx="34">
                  <c:v>1.7287689399999999</c:v>
                </c:pt>
                <c:pt idx="35">
                  <c:v>1.71773767</c:v>
                </c:pt>
                <c:pt idx="36">
                  <c:v>1.7067062900000001</c:v>
                </c:pt>
                <c:pt idx="37">
                  <c:v>1.6956750199999999</c:v>
                </c:pt>
                <c:pt idx="38">
                  <c:v>1.6846436300000001</c:v>
                </c:pt>
                <c:pt idx="39">
                  <c:v>1.6736123599999999</c:v>
                </c:pt>
                <c:pt idx="40">
                  <c:v>1.6565156000000001</c:v>
                </c:pt>
                <c:pt idx="41">
                  <c:v>1.63941896</c:v>
                </c:pt>
                <c:pt idx="42">
                  <c:v>1.6223223200000001</c:v>
                </c:pt>
                <c:pt idx="43">
                  <c:v>1.6052255600000001</c:v>
                </c:pt>
                <c:pt idx="44">
                  <c:v>1.5881290400000001</c:v>
                </c:pt>
                <c:pt idx="45">
                  <c:v>1.5710324</c:v>
                </c:pt>
                <c:pt idx="46">
                  <c:v>1.5539356499999999</c:v>
                </c:pt>
                <c:pt idx="47">
                  <c:v>1.53683901</c:v>
                </c:pt>
                <c:pt idx="48">
                  <c:v>1.51974225</c:v>
                </c:pt>
                <c:pt idx="49">
                  <c:v>1.5026456100000001</c:v>
                </c:pt>
                <c:pt idx="50">
                  <c:v>1.4855490899999999</c:v>
                </c:pt>
                <c:pt idx="51">
                  <c:v>1.4684523300000001</c:v>
                </c:pt>
                <c:pt idx="52">
                  <c:v>1.4513556999999999</c:v>
                </c:pt>
                <c:pt idx="53">
                  <c:v>1.43425906</c:v>
                </c:pt>
                <c:pt idx="54">
                  <c:v>1.4171623</c:v>
                </c:pt>
                <c:pt idx="55">
                  <c:v>1.40006578</c:v>
                </c:pt>
                <c:pt idx="56">
                  <c:v>1.3829691399999999</c:v>
                </c:pt>
                <c:pt idx="57">
                  <c:v>1.3658723800000001</c:v>
                </c:pt>
                <c:pt idx="58">
                  <c:v>1.34877574</c:v>
                </c:pt>
                <c:pt idx="59">
                  <c:v>1.3316791100000001</c:v>
                </c:pt>
                <c:pt idx="60">
                  <c:v>1.31458235</c:v>
                </c:pt>
                <c:pt idx="61">
                  <c:v>1.2974857099999999</c:v>
                </c:pt>
                <c:pt idx="62">
                  <c:v>1.28038907</c:v>
                </c:pt>
                <c:pt idx="63">
                  <c:v>1.2632924299999999</c:v>
                </c:pt>
                <c:pt idx="64">
                  <c:v>1.24619579</c:v>
                </c:pt>
                <c:pt idx="65">
                  <c:v>1.2290991499999999</c:v>
                </c:pt>
                <c:pt idx="66">
                  <c:v>1.21200252</c:v>
                </c:pt>
                <c:pt idx="67">
                  <c:v>1.1949057599999999</c:v>
                </c:pt>
                <c:pt idx="68">
                  <c:v>1.17780912</c:v>
                </c:pt>
                <c:pt idx="69">
                  <c:v>1.1607124799999999</c:v>
                </c:pt>
                <c:pt idx="70">
                  <c:v>1.1436158400000001</c:v>
                </c:pt>
                <c:pt idx="71">
                  <c:v>1.12651908</c:v>
                </c:pt>
                <c:pt idx="72">
                  <c:v>1.1094225600000001</c:v>
                </c:pt>
                <c:pt idx="73">
                  <c:v>1.09232581</c:v>
                </c:pt>
                <c:pt idx="74">
                  <c:v>1.0752291700000001</c:v>
                </c:pt>
                <c:pt idx="75">
                  <c:v>1.05813253</c:v>
                </c:pt>
                <c:pt idx="76">
                  <c:v>1.0410358900000001</c:v>
                </c:pt>
                <c:pt idx="77">
                  <c:v>1.02393925</c:v>
                </c:pt>
                <c:pt idx="78">
                  <c:v>1.0068424899999999</c:v>
                </c:pt>
                <c:pt idx="79">
                  <c:v>0.98102605300000001</c:v>
                </c:pt>
                <c:pt idx="80">
                  <c:v>0.95520961299999996</c:v>
                </c:pt>
                <c:pt idx="81">
                  <c:v>0.92939305299999997</c:v>
                </c:pt>
                <c:pt idx="82">
                  <c:v>0.90357661199999995</c:v>
                </c:pt>
                <c:pt idx="83">
                  <c:v>0.87776017200000001</c:v>
                </c:pt>
                <c:pt idx="84">
                  <c:v>0.85194367199999999</c:v>
                </c:pt>
                <c:pt idx="85">
                  <c:v>0.82612723099999996</c:v>
                </c:pt>
                <c:pt idx="86">
                  <c:v>0.80031067099999997</c:v>
                </c:pt>
                <c:pt idx="87">
                  <c:v>0.77449423100000003</c:v>
                </c:pt>
                <c:pt idx="88">
                  <c:v>0.74867779000000001</c:v>
                </c:pt>
                <c:pt idx="89">
                  <c:v>0.72286134999999996</c:v>
                </c:pt>
                <c:pt idx="90">
                  <c:v>0.69704484899999997</c:v>
                </c:pt>
                <c:pt idx="91">
                  <c:v>0.67122834899999995</c:v>
                </c:pt>
                <c:pt idx="92">
                  <c:v>0.64541184900000004</c:v>
                </c:pt>
                <c:pt idx="93">
                  <c:v>0.61959540800000001</c:v>
                </c:pt>
                <c:pt idx="94">
                  <c:v>0.59377890799999999</c:v>
                </c:pt>
                <c:pt idx="95">
                  <c:v>0.56796246800000005</c:v>
                </c:pt>
                <c:pt idx="96">
                  <c:v>0.54214596699999995</c:v>
                </c:pt>
                <c:pt idx="97">
                  <c:v>0.51632946700000004</c:v>
                </c:pt>
                <c:pt idx="98">
                  <c:v>0.49051302699999999</c:v>
                </c:pt>
                <c:pt idx="99">
                  <c:v>0.46469652700000003</c:v>
                </c:pt>
                <c:pt idx="100">
                  <c:v>0.438880086</c:v>
                </c:pt>
                <c:pt idx="101">
                  <c:v>0.41306361600000002</c:v>
                </c:pt>
                <c:pt idx="102">
                  <c:v>0.38724711499999998</c:v>
                </c:pt>
                <c:pt idx="103">
                  <c:v>0.36143067499999998</c:v>
                </c:pt>
                <c:pt idx="104">
                  <c:v>0.33561417500000001</c:v>
                </c:pt>
                <c:pt idx="105">
                  <c:v>0.30979770400000001</c:v>
                </c:pt>
                <c:pt idx="106">
                  <c:v>0.28398123400000003</c:v>
                </c:pt>
                <c:pt idx="107">
                  <c:v>0.25816473400000001</c:v>
                </c:pt>
                <c:pt idx="108">
                  <c:v>0.232348263</c:v>
                </c:pt>
                <c:pt idx="109">
                  <c:v>0.20653180800000001</c:v>
                </c:pt>
                <c:pt idx="110">
                  <c:v>0.180715337</c:v>
                </c:pt>
                <c:pt idx="111">
                  <c:v>0.154898852</c:v>
                </c:pt>
                <c:pt idx="112">
                  <c:v>0.129082367</c:v>
                </c:pt>
                <c:pt idx="113">
                  <c:v>0.10326590400000001</c:v>
                </c:pt>
                <c:pt idx="114">
                  <c:v>7.7449426099999996E-2</c:v>
                </c:pt>
                <c:pt idx="115">
                  <c:v>5.1632951900000001E-2</c:v>
                </c:pt>
                <c:pt idx="116">
                  <c:v>2.5816476000000001E-2</c:v>
                </c:pt>
                <c:pt idx="117">
                  <c:v>0</c:v>
                </c:pt>
              </c:numCache>
            </c:numRef>
          </c:xVal>
          <c:yVal>
            <c:numRef>
              <c:f>Лист1!$D$6:$D$300</c:f>
              <c:numCache>
                <c:formatCode>0.00E+00</c:formatCode>
                <c:ptCount val="295"/>
                <c:pt idx="0">
                  <c:v>4.3838946360424021E-3</c:v>
                </c:pt>
                <c:pt idx="1">
                  <c:v>4.2452509823321556E-3</c:v>
                </c:pt>
                <c:pt idx="2">
                  <c:v>3.902098106007067E-3</c:v>
                </c:pt>
                <c:pt idx="3">
                  <c:v>3.6297346289752646E-3</c:v>
                </c:pt>
                <c:pt idx="4">
                  <c:v>3.5345570812720844E-3</c:v>
                </c:pt>
                <c:pt idx="5">
                  <c:v>3.4976744028268553E-3</c:v>
                </c:pt>
                <c:pt idx="6">
                  <c:v>3.4874867844522967E-3</c:v>
                </c:pt>
                <c:pt idx="7">
                  <c:v>3.4911798233215551E-3</c:v>
                </c:pt>
                <c:pt idx="8">
                  <c:v>3.5026331166077736E-3</c:v>
                </c:pt>
                <c:pt idx="9">
                  <c:v>3.5186084310954062E-3</c:v>
                </c:pt>
                <c:pt idx="10">
                  <c:v>3.537510657243816E-3</c:v>
                </c:pt>
                <c:pt idx="11">
                  <c:v>3.5584670600706711E-3</c:v>
                </c:pt>
                <c:pt idx="12">
                  <c:v>3.5811376890459365E-3</c:v>
                </c:pt>
                <c:pt idx="13">
                  <c:v>3.6055393286219084E-3</c:v>
                </c:pt>
                <c:pt idx="14">
                  <c:v>3.631840141342756E-3</c:v>
                </c:pt>
                <c:pt idx="15">
                  <c:v>3.6605857597173143E-3</c:v>
                </c:pt>
                <c:pt idx="16">
                  <c:v>3.6924182332155474E-3</c:v>
                </c:pt>
                <c:pt idx="17">
                  <c:v>3.7282096466431094E-3</c:v>
                </c:pt>
                <c:pt idx="18">
                  <c:v>3.7690634487632505E-3</c:v>
                </c:pt>
                <c:pt idx="19">
                  <c:v>3.8161775123674909E-3</c:v>
                </c:pt>
                <c:pt idx="20">
                  <c:v>3.8711136961130741E-3</c:v>
                </c:pt>
                <c:pt idx="21">
                  <c:v>3.9355279787985867E-3</c:v>
                </c:pt>
                <c:pt idx="22">
                  <c:v>4.0111566360424029E-3</c:v>
                </c:pt>
                <c:pt idx="23">
                  <c:v>4.1001512579505305E-3</c:v>
                </c:pt>
                <c:pt idx="24">
                  <c:v>4.2056029681978796E-3</c:v>
                </c:pt>
                <c:pt idx="25">
                  <c:v>4.3296166289752648E-3</c:v>
                </c:pt>
                <c:pt idx="26">
                  <c:v>4.4734069116607773E-3</c:v>
                </c:pt>
                <c:pt idx="27">
                  <c:v>4.6395338021201415E-3</c:v>
                </c:pt>
                <c:pt idx="28">
                  <c:v>4.8314790530035335E-3</c:v>
                </c:pt>
                <c:pt idx="29">
                  <c:v>5.0531772650176674E-3</c:v>
                </c:pt>
                <c:pt idx="30">
                  <c:v>5.3097201060070673E-3</c:v>
                </c:pt>
                <c:pt idx="31">
                  <c:v>5.6087424452296811E-3</c:v>
                </c:pt>
                <c:pt idx="32">
                  <c:v>5.9635296113074209E-3</c:v>
                </c:pt>
                <c:pt idx="33">
                  <c:v>6.4000921696113081E-3</c:v>
                </c:pt>
                <c:pt idx="34">
                  <c:v>6.9693389116607775E-3</c:v>
                </c:pt>
                <c:pt idx="35">
                  <c:v>7.7707179505300357E-3</c:v>
                </c:pt>
                <c:pt idx="36">
                  <c:v>8.9985775971731449E-3</c:v>
                </c:pt>
                <c:pt idx="37">
                  <c:v>1.1079520141342756E-2</c:v>
                </c:pt>
                <c:pt idx="38">
                  <c:v>1.5689806431095406E-2</c:v>
                </c:pt>
                <c:pt idx="39">
                  <c:v>2.5460395194346289E-2</c:v>
                </c:pt>
                <c:pt idx="40">
                  <c:v>2.9191151024734983E-2</c:v>
                </c:pt>
                <c:pt idx="41">
                  <c:v>2.6045800212014133E-2</c:v>
                </c:pt>
                <c:pt idx="42">
                  <c:v>2.5728634487632511E-2</c:v>
                </c:pt>
                <c:pt idx="43">
                  <c:v>2.5852040353356889E-2</c:v>
                </c:pt>
                <c:pt idx="44">
                  <c:v>2.6146230318021203E-2</c:v>
                </c:pt>
                <c:pt idx="45">
                  <c:v>2.6508910388692582E-2</c:v>
                </c:pt>
                <c:pt idx="46">
                  <c:v>2.6906974134275619E-2</c:v>
                </c:pt>
                <c:pt idx="47">
                  <c:v>2.732653922261484E-2</c:v>
                </c:pt>
                <c:pt idx="48">
                  <c:v>2.7761116042402823E-2</c:v>
                </c:pt>
                <c:pt idx="49">
                  <c:v>2.820692932862191E-2</c:v>
                </c:pt>
                <c:pt idx="50">
                  <c:v>2.8660553851590102E-2</c:v>
                </c:pt>
                <c:pt idx="51">
                  <c:v>2.9118174770318021E-2</c:v>
                </c:pt>
                <c:pt idx="52">
                  <c:v>2.9574945441696109E-2</c:v>
                </c:pt>
                <c:pt idx="53">
                  <c:v>3.0024499787985864E-2</c:v>
                </c:pt>
                <c:pt idx="54">
                  <c:v>3.0458913356890459E-2</c:v>
                </c:pt>
                <c:pt idx="55">
                  <c:v>3.0868571519434625E-2</c:v>
                </c:pt>
                <c:pt idx="56">
                  <c:v>3.1242116819787984E-2</c:v>
                </c:pt>
                <c:pt idx="57">
                  <c:v>3.1567333356890458E-2</c:v>
                </c:pt>
                <c:pt idx="58">
                  <c:v>3.1831778939929327E-2</c:v>
                </c:pt>
                <c:pt idx="59">
                  <c:v>3.2024219787985871E-2</c:v>
                </c:pt>
                <c:pt idx="60">
                  <c:v>3.2137726643109543E-2</c:v>
                </c:pt>
                <c:pt idx="61">
                  <c:v>3.2177527985865727E-2</c:v>
                </c:pt>
                <c:pt idx="62">
                  <c:v>3.2175485017667843E-2</c:v>
                </c:pt>
                <c:pt idx="63">
                  <c:v>3.2205453215547707E-2</c:v>
                </c:pt>
                <c:pt idx="64">
                  <c:v>3.2396024805653706E-2</c:v>
                </c:pt>
                <c:pt idx="65">
                  <c:v>3.2964648904593635E-2</c:v>
                </c:pt>
                <c:pt idx="66">
                  <c:v>3.4140637526501767E-2</c:v>
                </c:pt>
                <c:pt idx="67">
                  <c:v>3.609619901060071E-2</c:v>
                </c:pt>
                <c:pt idx="68">
                  <c:v>3.8979589540636038E-2</c:v>
                </c:pt>
                <c:pt idx="69">
                  <c:v>4.2858245936395756E-2</c:v>
                </c:pt>
                <c:pt idx="70">
                  <c:v>4.7614280636042401E-2</c:v>
                </c:pt>
                <c:pt idx="71">
                  <c:v>5.2870241342756183E-2</c:v>
                </c:pt>
                <c:pt idx="72">
                  <c:v>5.8196795689045934E-2</c:v>
                </c:pt>
                <c:pt idx="73">
                  <c:v>6.306482077738515E-2</c:v>
                </c:pt>
                <c:pt idx="74">
                  <c:v>6.747665971731448E-2</c:v>
                </c:pt>
                <c:pt idx="75">
                  <c:v>7.1591460070671381E-2</c:v>
                </c:pt>
                <c:pt idx="76">
                  <c:v>7.2728539929328623E-2</c:v>
                </c:pt>
                <c:pt idx="77">
                  <c:v>6.5284203957597167E-2</c:v>
                </c:pt>
                <c:pt idx="78">
                  <c:v>3.7577653498233214E-2</c:v>
                </c:pt>
                <c:pt idx="79">
                  <c:v>1.7083663957597171E-2</c:v>
                </c:pt>
                <c:pt idx="80">
                  <c:v>1.7970096183745583E-2</c:v>
                </c:pt>
                <c:pt idx="81">
                  <c:v>1.864185816254417E-2</c:v>
                </c:pt>
                <c:pt idx="82">
                  <c:v>1.8911534911660779E-2</c:v>
                </c:pt>
                <c:pt idx="83">
                  <c:v>1.9078705653710247E-2</c:v>
                </c:pt>
                <c:pt idx="84">
                  <c:v>1.9232308763250883E-2</c:v>
                </c:pt>
                <c:pt idx="85">
                  <c:v>1.9394739293286219E-2</c:v>
                </c:pt>
                <c:pt idx="86">
                  <c:v>1.9574781413427562E-2</c:v>
                </c:pt>
                <c:pt idx="87">
                  <c:v>1.9777505653710246E-2</c:v>
                </c:pt>
                <c:pt idx="88">
                  <c:v>2.0005155123674911E-2</c:v>
                </c:pt>
                <c:pt idx="89">
                  <c:v>2.0256609540636041E-2</c:v>
                </c:pt>
                <c:pt idx="90">
                  <c:v>2.0527248621908127E-2</c:v>
                </c:pt>
                <c:pt idx="91">
                  <c:v>2.0810552367491165E-2</c:v>
                </c:pt>
                <c:pt idx="92">
                  <c:v>2.1101698939929327E-2</c:v>
                </c:pt>
                <c:pt idx="93">
                  <c:v>2.1400685724381623E-2</c:v>
                </c:pt>
                <c:pt idx="94">
                  <c:v>2.1712703109540633E-2</c:v>
                </c:pt>
                <c:pt idx="95">
                  <c:v>2.2047456678445227E-2</c:v>
                </c:pt>
                <c:pt idx="96">
                  <c:v>2.2418007208480563E-2</c:v>
                </c:pt>
                <c:pt idx="97">
                  <c:v>2.2837693427561839E-2</c:v>
                </c:pt>
                <c:pt idx="98">
                  <c:v>2.3314946501766784E-2</c:v>
                </c:pt>
                <c:pt idx="99">
                  <c:v>2.3848079010600706E-2</c:v>
                </c:pt>
                <c:pt idx="100">
                  <c:v>2.4426280918727915E-2</c:v>
                </c:pt>
                <c:pt idx="101">
                  <c:v>2.5041583038869258E-2</c:v>
                </c:pt>
                <c:pt idx="102">
                  <c:v>2.569579667844523E-2</c:v>
                </c:pt>
                <c:pt idx="103">
                  <c:v>2.6403822968197876E-2</c:v>
                </c:pt>
                <c:pt idx="104">
                  <c:v>2.7202340918727912E-2</c:v>
                </c:pt>
                <c:pt idx="105">
                  <c:v>2.8144973639575969E-2</c:v>
                </c:pt>
                <c:pt idx="106">
                  <c:v>2.9276690530035333E-2</c:v>
                </c:pt>
                <c:pt idx="107">
                  <c:v>3.0597694275618374E-2</c:v>
                </c:pt>
                <c:pt idx="108">
                  <c:v>3.2092027985865725E-2</c:v>
                </c:pt>
                <c:pt idx="109">
                  <c:v>3.3813012014134274E-2</c:v>
                </c:pt>
                <c:pt idx="110">
                  <c:v>3.5982752720848055E-2</c:v>
                </c:pt>
                <c:pt idx="111">
                  <c:v>3.8807275759717312E-2</c:v>
                </c:pt>
                <c:pt idx="112">
                  <c:v>4.2442242897526503E-2</c:v>
                </c:pt>
                <c:pt idx="113">
                  <c:v>4.7227298021201417E-2</c:v>
                </c:pt>
                <c:pt idx="114">
                  <c:v>5.405000261484099E-2</c:v>
                </c:pt>
                <c:pt idx="115">
                  <c:v>6.5047349187279141E-2</c:v>
                </c:pt>
                <c:pt idx="116">
                  <c:v>8.8801043109540623E-2</c:v>
                </c:pt>
                <c:pt idx="117">
                  <c:v>0.10564468339222614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Лист1!$F$5</c:f>
              <c:strCache>
                <c:ptCount val="1"/>
                <c:pt idx="0">
                  <c:v>msh3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Лист1!$E$6:$E$400</c:f>
              <c:numCache>
                <c:formatCode>0.00E+00</c:formatCode>
                <c:ptCount val="395"/>
                <c:pt idx="0">
                  <c:v>2.1038339100000001</c:v>
                </c:pt>
                <c:pt idx="1">
                  <c:v>2.0965418800000002</c:v>
                </c:pt>
                <c:pt idx="2">
                  <c:v>2.0892500900000002</c:v>
                </c:pt>
                <c:pt idx="3">
                  <c:v>2.0819580599999998</c:v>
                </c:pt>
                <c:pt idx="4">
                  <c:v>2.0746662599999999</c:v>
                </c:pt>
                <c:pt idx="5">
                  <c:v>2.0673744699999999</c:v>
                </c:pt>
                <c:pt idx="6">
                  <c:v>2.0600826699999999</c:v>
                </c:pt>
                <c:pt idx="7">
                  <c:v>2.05279064</c:v>
                </c:pt>
                <c:pt idx="8">
                  <c:v>2.04549885</c:v>
                </c:pt>
                <c:pt idx="9">
                  <c:v>2.0382068200000001</c:v>
                </c:pt>
                <c:pt idx="10">
                  <c:v>2.0309150200000001</c:v>
                </c:pt>
                <c:pt idx="11">
                  <c:v>2.0236229899999998</c:v>
                </c:pt>
                <c:pt idx="12">
                  <c:v>2.0163312000000002</c:v>
                </c:pt>
                <c:pt idx="13">
                  <c:v>2.0090391599999999</c:v>
                </c:pt>
                <c:pt idx="14">
                  <c:v>2.0017473699999999</c:v>
                </c:pt>
                <c:pt idx="15">
                  <c:v>1.99445546</c:v>
                </c:pt>
                <c:pt idx="16">
                  <c:v>1.98716366</c:v>
                </c:pt>
                <c:pt idx="17">
                  <c:v>1.97987175</c:v>
                </c:pt>
                <c:pt idx="18">
                  <c:v>1.9725798400000001</c:v>
                </c:pt>
                <c:pt idx="19">
                  <c:v>1.96528792</c:v>
                </c:pt>
                <c:pt idx="20">
                  <c:v>1.9579961299999999</c:v>
                </c:pt>
                <c:pt idx="21">
                  <c:v>1.9507041000000001</c:v>
                </c:pt>
                <c:pt idx="22">
                  <c:v>1.9434123000000001</c:v>
                </c:pt>
                <c:pt idx="23">
                  <c:v>1.9361203899999999</c:v>
                </c:pt>
                <c:pt idx="24">
                  <c:v>1.9288285999999999</c:v>
                </c:pt>
                <c:pt idx="25">
                  <c:v>1.9215365600000001</c:v>
                </c:pt>
                <c:pt idx="26">
                  <c:v>1.91424477</c:v>
                </c:pt>
                <c:pt idx="27">
                  <c:v>1.9069528600000001</c:v>
                </c:pt>
                <c:pt idx="28">
                  <c:v>1.89966094</c:v>
                </c:pt>
                <c:pt idx="29">
                  <c:v>1.89236903</c:v>
                </c:pt>
                <c:pt idx="30">
                  <c:v>1.88507724</c:v>
                </c:pt>
                <c:pt idx="31">
                  <c:v>1.8777852100000001</c:v>
                </c:pt>
                <c:pt idx="32">
                  <c:v>1.8704934099999999</c:v>
                </c:pt>
                <c:pt idx="33">
                  <c:v>1.8632015</c:v>
                </c:pt>
                <c:pt idx="34">
                  <c:v>1.8559097099999999</c:v>
                </c:pt>
                <c:pt idx="35">
                  <c:v>1.8486176700000001</c:v>
                </c:pt>
                <c:pt idx="36">
                  <c:v>1.8413258800000001</c:v>
                </c:pt>
                <c:pt idx="37">
                  <c:v>1.83403385</c:v>
                </c:pt>
                <c:pt idx="38">
                  <c:v>1.82674205</c:v>
                </c:pt>
                <c:pt idx="39">
                  <c:v>1.81945014</c:v>
                </c:pt>
                <c:pt idx="40">
                  <c:v>1.81215835</c:v>
                </c:pt>
                <c:pt idx="41">
                  <c:v>1.80486631</c:v>
                </c:pt>
                <c:pt idx="42">
                  <c:v>1.79757452</c:v>
                </c:pt>
                <c:pt idx="43">
                  <c:v>1.79028261</c:v>
                </c:pt>
                <c:pt idx="44">
                  <c:v>1.7829906900000001</c:v>
                </c:pt>
                <c:pt idx="45">
                  <c:v>1.7756987799999999</c:v>
                </c:pt>
                <c:pt idx="46">
                  <c:v>1.7684069899999999</c:v>
                </c:pt>
                <c:pt idx="47">
                  <c:v>1.7611149500000001</c:v>
                </c:pt>
                <c:pt idx="48">
                  <c:v>1.75382316</c:v>
                </c:pt>
                <c:pt idx="49">
                  <c:v>1.7465312500000001</c:v>
                </c:pt>
                <c:pt idx="50">
                  <c:v>1.7392394499999999</c:v>
                </c:pt>
                <c:pt idx="51">
                  <c:v>1.73194742</c:v>
                </c:pt>
                <c:pt idx="52">
                  <c:v>1.72465563</c:v>
                </c:pt>
                <c:pt idx="53">
                  <c:v>1.7173636000000001</c:v>
                </c:pt>
                <c:pt idx="54">
                  <c:v>1.7100717999999999</c:v>
                </c:pt>
                <c:pt idx="55">
                  <c:v>1.70277989</c:v>
                </c:pt>
                <c:pt idx="56">
                  <c:v>1.6954880999999999</c:v>
                </c:pt>
                <c:pt idx="57">
                  <c:v>1.6881960600000001</c:v>
                </c:pt>
                <c:pt idx="58">
                  <c:v>1.6809042700000001</c:v>
                </c:pt>
                <c:pt idx="59">
                  <c:v>1.6736123599999999</c:v>
                </c:pt>
                <c:pt idx="60">
                  <c:v>1.6623110800000001</c:v>
                </c:pt>
                <c:pt idx="61">
                  <c:v>1.6510099199999999</c:v>
                </c:pt>
                <c:pt idx="62">
                  <c:v>1.6397086400000001</c:v>
                </c:pt>
                <c:pt idx="63">
                  <c:v>1.6284076000000001</c:v>
                </c:pt>
                <c:pt idx="64">
                  <c:v>1.61710632</c:v>
                </c:pt>
                <c:pt idx="65">
                  <c:v>1.6058051600000001</c:v>
                </c:pt>
                <c:pt idx="66">
                  <c:v>1.59450388</c:v>
                </c:pt>
                <c:pt idx="67">
                  <c:v>1.58320284</c:v>
                </c:pt>
                <c:pt idx="68">
                  <c:v>1.5719016800000001</c:v>
                </c:pt>
                <c:pt idx="69">
                  <c:v>1.5606004</c:v>
                </c:pt>
                <c:pt idx="70">
                  <c:v>1.5492992400000001</c:v>
                </c:pt>
                <c:pt idx="71">
                  <c:v>1.5379982000000001</c:v>
                </c:pt>
                <c:pt idx="72">
                  <c:v>1.52669692</c:v>
                </c:pt>
                <c:pt idx="73">
                  <c:v>1.5153957600000001</c:v>
                </c:pt>
                <c:pt idx="74">
                  <c:v>1.50409448</c:v>
                </c:pt>
                <c:pt idx="75">
                  <c:v>1.4927933200000001</c:v>
                </c:pt>
                <c:pt idx="76">
                  <c:v>1.4814922800000001</c:v>
                </c:pt>
                <c:pt idx="77">
                  <c:v>1.470191</c:v>
                </c:pt>
                <c:pt idx="78">
                  <c:v>1.4588898400000001</c:v>
                </c:pt>
                <c:pt idx="79">
                  <c:v>1.44758856</c:v>
                </c:pt>
                <c:pt idx="80">
                  <c:v>1.43628752</c:v>
                </c:pt>
                <c:pt idx="81">
                  <c:v>1.42498624</c:v>
                </c:pt>
                <c:pt idx="82">
                  <c:v>1.41368508</c:v>
                </c:pt>
                <c:pt idx="83">
                  <c:v>1.4023838</c:v>
                </c:pt>
                <c:pt idx="84">
                  <c:v>1.39108276</c:v>
                </c:pt>
                <c:pt idx="85">
                  <c:v>1.3797816000000001</c:v>
                </c:pt>
                <c:pt idx="86">
                  <c:v>1.36848032</c:v>
                </c:pt>
                <c:pt idx="87">
                  <c:v>1.3571791600000001</c:v>
                </c:pt>
                <c:pt idx="88">
                  <c:v>1.3458780100000001</c:v>
                </c:pt>
                <c:pt idx="89">
                  <c:v>1.3345768499999999</c:v>
                </c:pt>
                <c:pt idx="90">
                  <c:v>1.32327569</c:v>
                </c:pt>
                <c:pt idx="91">
                  <c:v>1.3119744099999999</c:v>
                </c:pt>
                <c:pt idx="92">
                  <c:v>1.30067325</c:v>
                </c:pt>
                <c:pt idx="93">
                  <c:v>1.2893720900000001</c:v>
                </c:pt>
                <c:pt idx="94">
                  <c:v>1.2780709299999999</c:v>
                </c:pt>
                <c:pt idx="95">
                  <c:v>1.2667696500000001</c:v>
                </c:pt>
                <c:pt idx="96">
                  <c:v>1.2554686100000001</c:v>
                </c:pt>
                <c:pt idx="97">
                  <c:v>1.24416733</c:v>
                </c:pt>
                <c:pt idx="98">
                  <c:v>1.2328661700000001</c:v>
                </c:pt>
                <c:pt idx="99">
                  <c:v>1.22156501</c:v>
                </c:pt>
                <c:pt idx="100">
                  <c:v>1.21026385</c:v>
                </c:pt>
                <c:pt idx="101">
                  <c:v>1.1989625699999999</c:v>
                </c:pt>
                <c:pt idx="102">
                  <c:v>1.18766153</c:v>
                </c:pt>
                <c:pt idx="103">
                  <c:v>1.1763602500000001</c:v>
                </c:pt>
                <c:pt idx="104">
                  <c:v>1.16505909</c:v>
                </c:pt>
                <c:pt idx="105">
                  <c:v>1.15375793</c:v>
                </c:pt>
                <c:pt idx="106">
                  <c:v>1.1424567699999999</c:v>
                </c:pt>
                <c:pt idx="107">
                  <c:v>1.13115549</c:v>
                </c:pt>
                <c:pt idx="108">
                  <c:v>1.1198543299999999</c:v>
                </c:pt>
                <c:pt idx="109">
                  <c:v>1.10855317</c:v>
                </c:pt>
                <c:pt idx="110">
                  <c:v>1.0972520100000001</c:v>
                </c:pt>
                <c:pt idx="111">
                  <c:v>1.0859508499999999</c:v>
                </c:pt>
                <c:pt idx="112">
                  <c:v>1.0746495700000001</c:v>
                </c:pt>
                <c:pt idx="113">
                  <c:v>1.0633484099999999</c:v>
                </c:pt>
                <c:pt idx="114">
                  <c:v>1.05204725</c:v>
                </c:pt>
                <c:pt idx="115">
                  <c:v>1.0407460900000001</c:v>
                </c:pt>
                <c:pt idx="116">
                  <c:v>1.0294449299999999</c:v>
                </c:pt>
                <c:pt idx="117">
                  <c:v>1.01814377</c:v>
                </c:pt>
                <c:pt idx="118">
                  <c:v>1.0068424899999999</c:v>
                </c:pt>
                <c:pt idx="119">
                  <c:v>0.98977738599999998</c:v>
                </c:pt>
                <c:pt idx="120">
                  <c:v>0.97271227800000004</c:v>
                </c:pt>
                <c:pt idx="121">
                  <c:v>0.95564717099999996</c:v>
                </c:pt>
                <c:pt idx="122">
                  <c:v>0.93858206300000002</c:v>
                </c:pt>
                <c:pt idx="123">
                  <c:v>0.921516895</c:v>
                </c:pt>
                <c:pt idx="124">
                  <c:v>0.90445178699999995</c:v>
                </c:pt>
                <c:pt idx="125">
                  <c:v>0.88738667999999998</c:v>
                </c:pt>
                <c:pt idx="126">
                  <c:v>0.87032145299999997</c:v>
                </c:pt>
                <c:pt idx="127">
                  <c:v>0.85325634500000003</c:v>
                </c:pt>
                <c:pt idx="128">
                  <c:v>0.83619123699999998</c:v>
                </c:pt>
                <c:pt idx="129">
                  <c:v>0.81912612900000004</c:v>
                </c:pt>
                <c:pt idx="130">
                  <c:v>0.80206096199999999</c:v>
                </c:pt>
                <c:pt idx="131">
                  <c:v>0.78499585400000005</c:v>
                </c:pt>
                <c:pt idx="132">
                  <c:v>0.767930746</c:v>
                </c:pt>
                <c:pt idx="133">
                  <c:v>0.75086563799999995</c:v>
                </c:pt>
                <c:pt idx="134">
                  <c:v>0.73380047100000001</c:v>
                </c:pt>
                <c:pt idx="135">
                  <c:v>0.71673536299999996</c:v>
                </c:pt>
                <c:pt idx="136">
                  <c:v>0.69967025500000002</c:v>
                </c:pt>
                <c:pt idx="137">
                  <c:v>0.68260514699999997</c:v>
                </c:pt>
                <c:pt idx="138">
                  <c:v>0.66553998000000003</c:v>
                </c:pt>
                <c:pt idx="139">
                  <c:v>0.64847481299999998</c:v>
                </c:pt>
                <c:pt idx="140">
                  <c:v>0.63140970500000004</c:v>
                </c:pt>
                <c:pt idx="141">
                  <c:v>0.61434459699999999</c:v>
                </c:pt>
                <c:pt idx="142">
                  <c:v>0.59727948900000005</c:v>
                </c:pt>
                <c:pt idx="143">
                  <c:v>0.580214381</c:v>
                </c:pt>
                <c:pt idx="144">
                  <c:v>0.56314921399999995</c:v>
                </c:pt>
                <c:pt idx="145">
                  <c:v>0.54608404600000005</c:v>
                </c:pt>
                <c:pt idx="146">
                  <c:v>0.52901893899999997</c:v>
                </c:pt>
                <c:pt idx="147">
                  <c:v>0.51195383100000003</c:v>
                </c:pt>
                <c:pt idx="148">
                  <c:v>0.49488869299999999</c:v>
                </c:pt>
                <c:pt idx="149">
                  <c:v>0.477823585</c:v>
                </c:pt>
                <c:pt idx="150">
                  <c:v>0.46075844799999999</c:v>
                </c:pt>
                <c:pt idx="151">
                  <c:v>0.44369333999999999</c:v>
                </c:pt>
                <c:pt idx="152">
                  <c:v>0.42662817200000003</c:v>
                </c:pt>
                <c:pt idx="153">
                  <c:v>0.409563065</c:v>
                </c:pt>
                <c:pt idx="154">
                  <c:v>0.39249792700000002</c:v>
                </c:pt>
                <c:pt idx="155">
                  <c:v>0.37543281899999997</c:v>
                </c:pt>
                <c:pt idx="156">
                  <c:v>0.35836768200000002</c:v>
                </c:pt>
                <c:pt idx="157">
                  <c:v>0.34130257400000003</c:v>
                </c:pt>
                <c:pt idx="158">
                  <c:v>0.32423740600000001</c:v>
                </c:pt>
                <c:pt idx="159">
                  <c:v>0.30717229800000001</c:v>
                </c:pt>
                <c:pt idx="160">
                  <c:v>0.29010719099999999</c:v>
                </c:pt>
                <c:pt idx="161">
                  <c:v>0.27304202300000002</c:v>
                </c:pt>
                <c:pt idx="162">
                  <c:v>0.25597691500000003</c:v>
                </c:pt>
                <c:pt idx="163">
                  <c:v>0.23891179300000001</c:v>
                </c:pt>
                <c:pt idx="164">
                  <c:v>0.22184667</c:v>
                </c:pt>
                <c:pt idx="165">
                  <c:v>0.20478153199999999</c:v>
                </c:pt>
                <c:pt idx="166">
                  <c:v>0.18771641</c:v>
                </c:pt>
                <c:pt idx="167">
                  <c:v>0.17065128700000001</c:v>
                </c:pt>
                <c:pt idx="168">
                  <c:v>0.15358614900000001</c:v>
                </c:pt>
                <c:pt idx="169">
                  <c:v>0.136521012</c:v>
                </c:pt>
                <c:pt idx="170">
                  <c:v>0.11945589600000001</c:v>
                </c:pt>
                <c:pt idx="171">
                  <c:v>0.10239076599999999</c:v>
                </c:pt>
                <c:pt idx="172">
                  <c:v>8.5325643399999998E-2</c:v>
                </c:pt>
                <c:pt idx="173">
                  <c:v>6.8260505799999996E-2</c:v>
                </c:pt>
                <c:pt idx="174">
                  <c:v>5.1195383099999998E-2</c:v>
                </c:pt>
                <c:pt idx="175">
                  <c:v>3.4130252899999998E-2</c:v>
                </c:pt>
                <c:pt idx="176">
                  <c:v>1.7065126399999998E-2</c:v>
                </c:pt>
                <c:pt idx="177">
                  <c:v>0</c:v>
                </c:pt>
              </c:numCache>
            </c:numRef>
          </c:xVal>
          <c:yVal>
            <c:numRef>
              <c:f>Лист1!$F$6:$F$400</c:f>
              <c:numCache>
                <c:formatCode>0.00E+00</c:formatCode>
                <c:ptCount val="395"/>
                <c:pt idx="0">
                  <c:v>4.211007929328622E-3</c:v>
                </c:pt>
                <c:pt idx="1">
                  <c:v>4.0957444240282683E-3</c:v>
                </c:pt>
                <c:pt idx="2">
                  <c:v>3.7872594487632512E-3</c:v>
                </c:pt>
                <c:pt idx="3">
                  <c:v>3.5239893639575971E-3</c:v>
                </c:pt>
                <c:pt idx="4">
                  <c:v>3.4216083816254413E-3</c:v>
                </c:pt>
                <c:pt idx="5">
                  <c:v>3.3739950954063602E-3</c:v>
                </c:pt>
                <c:pt idx="6">
                  <c:v>3.3526388480565367E-3</c:v>
                </c:pt>
                <c:pt idx="7">
                  <c:v>3.3458135335689043E-3</c:v>
                </c:pt>
                <c:pt idx="8">
                  <c:v>3.347687371024735E-3</c:v>
                </c:pt>
                <c:pt idx="9">
                  <c:v>3.3550454770318017E-3</c:v>
                </c:pt>
                <c:pt idx="10">
                  <c:v>3.3658942332155475E-3</c:v>
                </c:pt>
                <c:pt idx="11">
                  <c:v>3.3791627844522963E-3</c:v>
                </c:pt>
                <c:pt idx="12">
                  <c:v>3.3941050812720851E-3</c:v>
                </c:pt>
                <c:pt idx="13">
                  <c:v>3.4101063886925794E-3</c:v>
                </c:pt>
                <c:pt idx="14">
                  <c:v>3.4270153215547701E-3</c:v>
                </c:pt>
                <c:pt idx="15">
                  <c:v>3.4446242261484098E-3</c:v>
                </c:pt>
                <c:pt idx="16">
                  <c:v>3.4627994982332154E-3</c:v>
                </c:pt>
                <c:pt idx="17">
                  <c:v>3.4814944028268547E-3</c:v>
                </c:pt>
                <c:pt idx="18">
                  <c:v>3.5005796042402826E-3</c:v>
                </c:pt>
                <c:pt idx="19">
                  <c:v>3.5202012226148408E-3</c:v>
                </c:pt>
                <c:pt idx="20">
                  <c:v>3.5404194770318025E-3</c:v>
                </c:pt>
                <c:pt idx="21">
                  <c:v>3.5612123250883393E-3</c:v>
                </c:pt>
                <c:pt idx="22">
                  <c:v>3.5826640070671378E-3</c:v>
                </c:pt>
                <c:pt idx="23">
                  <c:v>3.6049374204946997E-3</c:v>
                </c:pt>
                <c:pt idx="24">
                  <c:v>3.6281951448763252E-3</c:v>
                </c:pt>
                <c:pt idx="25">
                  <c:v>3.652586911660777E-3</c:v>
                </c:pt>
                <c:pt idx="26">
                  <c:v>3.6783414416961132E-3</c:v>
                </c:pt>
                <c:pt idx="27">
                  <c:v>3.7057585229681974E-3</c:v>
                </c:pt>
                <c:pt idx="28">
                  <c:v>3.7351448763250882E-3</c:v>
                </c:pt>
                <c:pt idx="29">
                  <c:v>3.7668615123674911E-3</c:v>
                </c:pt>
                <c:pt idx="30">
                  <c:v>3.8013345936395758E-3</c:v>
                </c:pt>
                <c:pt idx="31">
                  <c:v>3.8390166289752644E-3</c:v>
                </c:pt>
                <c:pt idx="32">
                  <c:v>3.8804887915194347E-3</c:v>
                </c:pt>
                <c:pt idx="33">
                  <c:v>3.926212777385159E-3</c:v>
                </c:pt>
                <c:pt idx="34">
                  <c:v>3.9766960565371023E-3</c:v>
                </c:pt>
                <c:pt idx="35">
                  <c:v>4.0327146148409895E-3</c:v>
                </c:pt>
                <c:pt idx="36">
                  <c:v>4.0950875618374558E-3</c:v>
                </c:pt>
                <c:pt idx="37">
                  <c:v>4.1650084946996463E-3</c:v>
                </c:pt>
                <c:pt idx="38">
                  <c:v>4.2430967632508835E-3</c:v>
                </c:pt>
                <c:pt idx="39">
                  <c:v>4.3295363321554769E-3</c:v>
                </c:pt>
                <c:pt idx="40">
                  <c:v>4.4251884310954059E-3</c:v>
                </c:pt>
                <c:pt idx="41">
                  <c:v>4.530967915194346E-3</c:v>
                </c:pt>
                <c:pt idx="42">
                  <c:v>4.6476159010600702E-3</c:v>
                </c:pt>
                <c:pt idx="43">
                  <c:v>4.7760225795053001E-3</c:v>
                </c:pt>
                <c:pt idx="44">
                  <c:v>4.9171834346289755E-3</c:v>
                </c:pt>
                <c:pt idx="45">
                  <c:v>5.0719968904593639E-3</c:v>
                </c:pt>
                <c:pt idx="46">
                  <c:v>5.2417378374558302E-3</c:v>
                </c:pt>
                <c:pt idx="47">
                  <c:v>5.4280836325088337E-3</c:v>
                </c:pt>
                <c:pt idx="48">
                  <c:v>5.6337499363957591E-3</c:v>
                </c:pt>
                <c:pt idx="49">
                  <c:v>5.8631587067137806E-3</c:v>
                </c:pt>
                <c:pt idx="50">
                  <c:v>6.1235295194346289E-3</c:v>
                </c:pt>
                <c:pt idx="51">
                  <c:v>6.4275981130742042E-3</c:v>
                </c:pt>
                <c:pt idx="52">
                  <c:v>6.7955396325088341E-3</c:v>
                </c:pt>
                <c:pt idx="53">
                  <c:v>7.259970106007067E-3</c:v>
                </c:pt>
                <c:pt idx="54">
                  <c:v>7.8730640282685515E-3</c:v>
                </c:pt>
                <c:pt idx="55">
                  <c:v>8.7200996466431091E-3</c:v>
                </c:pt>
                <c:pt idx="56">
                  <c:v>9.9606587985865726E-3</c:v>
                </c:pt>
                <c:pt idx="57">
                  <c:v>1.1971516537102473E-2</c:v>
                </c:pt>
                <c:pt idx="58">
                  <c:v>1.631479696113074E-2</c:v>
                </c:pt>
                <c:pt idx="59">
                  <c:v>2.6132927208480563E-2</c:v>
                </c:pt>
                <c:pt idx="60">
                  <c:v>2.973131809187279E-2</c:v>
                </c:pt>
                <c:pt idx="61">
                  <c:v>2.604185116607774E-2</c:v>
                </c:pt>
                <c:pt idx="62">
                  <c:v>2.5409191519434625E-2</c:v>
                </c:pt>
                <c:pt idx="63">
                  <c:v>2.5311791660777388E-2</c:v>
                </c:pt>
                <c:pt idx="64">
                  <c:v>2.5408146360424027E-2</c:v>
                </c:pt>
                <c:pt idx="65">
                  <c:v>2.5593934346289753E-2</c:v>
                </c:pt>
                <c:pt idx="66">
                  <c:v>2.5824678586572437E-2</c:v>
                </c:pt>
                <c:pt idx="67">
                  <c:v>2.6077621837455829E-2</c:v>
                </c:pt>
                <c:pt idx="68">
                  <c:v>2.6352974770318022E-2</c:v>
                </c:pt>
                <c:pt idx="69">
                  <c:v>2.6640862049469968E-2</c:v>
                </c:pt>
                <c:pt idx="70">
                  <c:v>2.6936418374558305E-2</c:v>
                </c:pt>
                <c:pt idx="71">
                  <c:v>2.7244746077738514E-2</c:v>
                </c:pt>
                <c:pt idx="72">
                  <c:v>2.7560342614840989E-2</c:v>
                </c:pt>
                <c:pt idx="73">
                  <c:v>2.7885738162544169E-2</c:v>
                </c:pt>
                <c:pt idx="74">
                  <c:v>2.8219242473498232E-2</c:v>
                </c:pt>
                <c:pt idx="75">
                  <c:v>2.8556780141342754E-2</c:v>
                </c:pt>
                <c:pt idx="76">
                  <c:v>2.8905256678445228E-2</c:v>
                </c:pt>
                <c:pt idx="77">
                  <c:v>2.9259225088339221E-2</c:v>
                </c:pt>
                <c:pt idx="78">
                  <c:v>2.9619825300353359E-2</c:v>
                </c:pt>
                <c:pt idx="79">
                  <c:v>2.9985917314487631E-2</c:v>
                </c:pt>
                <c:pt idx="80">
                  <c:v>3.0350866784452295E-2</c:v>
                </c:pt>
                <c:pt idx="81">
                  <c:v>3.0724059222614841E-2</c:v>
                </c:pt>
                <c:pt idx="82">
                  <c:v>3.1096246007067136E-2</c:v>
                </c:pt>
                <c:pt idx="83">
                  <c:v>3.1461250742049467E-2</c:v>
                </c:pt>
                <c:pt idx="84">
                  <c:v>3.1825052367491162E-2</c:v>
                </c:pt>
                <c:pt idx="85">
                  <c:v>3.2178057173144876E-2</c:v>
                </c:pt>
                <c:pt idx="86">
                  <c:v>3.2515889681978799E-2</c:v>
                </c:pt>
                <c:pt idx="87">
                  <c:v>3.2835748621908127E-2</c:v>
                </c:pt>
                <c:pt idx="88">
                  <c:v>3.3128032508833921E-2</c:v>
                </c:pt>
                <c:pt idx="89">
                  <c:v>3.3381605017667848E-2</c:v>
                </c:pt>
                <c:pt idx="90">
                  <c:v>3.3586448551236749E-2</c:v>
                </c:pt>
                <c:pt idx="91">
                  <c:v>3.3728470318021203E-2</c:v>
                </c:pt>
                <c:pt idx="92">
                  <c:v>3.3794306643109541E-2</c:v>
                </c:pt>
                <c:pt idx="93">
                  <c:v>3.3772752579505301E-2</c:v>
                </c:pt>
                <c:pt idx="94">
                  <c:v>3.3647190530035335E-2</c:v>
                </c:pt>
                <c:pt idx="95">
                  <c:v>3.3409672367491164E-2</c:v>
                </c:pt>
                <c:pt idx="96">
                  <c:v>3.3069857455830388E-2</c:v>
                </c:pt>
                <c:pt idx="97">
                  <c:v>3.2655631519434632E-2</c:v>
                </c:pt>
                <c:pt idx="98">
                  <c:v>3.2221460070671379E-2</c:v>
                </c:pt>
                <c:pt idx="99">
                  <c:v>3.1859709399293286E-2</c:v>
                </c:pt>
                <c:pt idx="100">
                  <c:v>3.1704460848056538E-2</c:v>
                </c:pt>
                <c:pt idx="101">
                  <c:v>3.1936858445229678E-2</c:v>
                </c:pt>
                <c:pt idx="102">
                  <c:v>3.273853038869258E-2</c:v>
                </c:pt>
                <c:pt idx="103">
                  <c:v>3.4244382261484095E-2</c:v>
                </c:pt>
                <c:pt idx="104">
                  <c:v>3.6593958374558304E-2</c:v>
                </c:pt>
                <c:pt idx="105">
                  <c:v>3.9944097455830385E-2</c:v>
                </c:pt>
                <c:pt idx="106">
                  <c:v>4.4408698586572433E-2</c:v>
                </c:pt>
                <c:pt idx="107">
                  <c:v>4.9999740636042407E-2</c:v>
                </c:pt>
                <c:pt idx="108">
                  <c:v>5.6503212932862187E-2</c:v>
                </c:pt>
                <c:pt idx="109">
                  <c:v>6.333745413427562E-2</c:v>
                </c:pt>
                <c:pt idx="110">
                  <c:v>6.9678329964664304E-2</c:v>
                </c:pt>
                <c:pt idx="111">
                  <c:v>7.4097524381625438E-2</c:v>
                </c:pt>
                <c:pt idx="112">
                  <c:v>7.5858120848056543E-2</c:v>
                </c:pt>
                <c:pt idx="113">
                  <c:v>7.6932304593639575E-2</c:v>
                </c:pt>
                <c:pt idx="114">
                  <c:v>7.9179289045936393E-2</c:v>
                </c:pt>
                <c:pt idx="115">
                  <c:v>8.0190330742049468E-2</c:v>
                </c:pt>
                <c:pt idx="116">
                  <c:v>7.6096560424028264E-2</c:v>
                </c:pt>
                <c:pt idx="117">
                  <c:v>6.3349101201413419E-2</c:v>
                </c:pt>
                <c:pt idx="118">
                  <c:v>3.4528981272084806E-2</c:v>
                </c:pt>
                <c:pt idx="119">
                  <c:v>1.544034367491166E-2</c:v>
                </c:pt>
                <c:pt idx="120">
                  <c:v>1.6853384452296821E-2</c:v>
                </c:pt>
                <c:pt idx="121">
                  <c:v>1.802418522968198E-2</c:v>
                </c:pt>
                <c:pt idx="122">
                  <c:v>1.8463412791519435E-2</c:v>
                </c:pt>
                <c:pt idx="123">
                  <c:v>1.8652849681978799E-2</c:v>
                </c:pt>
                <c:pt idx="124">
                  <c:v>1.8768987915194345E-2</c:v>
                </c:pt>
                <c:pt idx="125">
                  <c:v>1.8868343957597174E-2</c:v>
                </c:pt>
                <c:pt idx="126">
                  <c:v>1.8964931660777385E-2</c:v>
                </c:pt>
                <c:pt idx="127">
                  <c:v>1.906249738515901E-2</c:v>
                </c:pt>
                <c:pt idx="128">
                  <c:v>1.9162677385159012E-2</c:v>
                </c:pt>
                <c:pt idx="129">
                  <c:v>1.9268154487632506E-2</c:v>
                </c:pt>
                <c:pt idx="130">
                  <c:v>1.9381396678445229E-2</c:v>
                </c:pt>
                <c:pt idx="131">
                  <c:v>1.9504499787985866E-2</c:v>
                </c:pt>
                <c:pt idx="132">
                  <c:v>1.9638770812720849E-2</c:v>
                </c:pt>
                <c:pt idx="133">
                  <c:v>1.9783654346289752E-2</c:v>
                </c:pt>
                <c:pt idx="134">
                  <c:v>1.9937367985865723E-2</c:v>
                </c:pt>
                <c:pt idx="135">
                  <c:v>2.0097709469964663E-2</c:v>
                </c:pt>
                <c:pt idx="136">
                  <c:v>2.0261441908127207E-2</c:v>
                </c:pt>
                <c:pt idx="137">
                  <c:v>2.0427842614840989E-2</c:v>
                </c:pt>
                <c:pt idx="138">
                  <c:v>2.0598039646643109E-2</c:v>
                </c:pt>
                <c:pt idx="139">
                  <c:v>2.0774522332155477E-2</c:v>
                </c:pt>
                <c:pt idx="140">
                  <c:v>2.0962195335689045E-2</c:v>
                </c:pt>
                <c:pt idx="141">
                  <c:v>2.116506699646643E-2</c:v>
                </c:pt>
                <c:pt idx="142">
                  <c:v>2.138597674911661E-2</c:v>
                </c:pt>
                <c:pt idx="143">
                  <c:v>2.1625268056537101E-2</c:v>
                </c:pt>
                <c:pt idx="144">
                  <c:v>2.1880292508833922E-2</c:v>
                </c:pt>
                <c:pt idx="145">
                  <c:v>2.2146350600706716E-2</c:v>
                </c:pt>
                <c:pt idx="146">
                  <c:v>2.2418933922261484E-2</c:v>
                </c:pt>
                <c:pt idx="147">
                  <c:v>2.2697224946996466E-2</c:v>
                </c:pt>
                <c:pt idx="148">
                  <c:v>2.2984767349823323E-2</c:v>
                </c:pt>
                <c:pt idx="149">
                  <c:v>2.3288648339222614E-2</c:v>
                </c:pt>
                <c:pt idx="150">
                  <c:v>2.3618293074204946E-2</c:v>
                </c:pt>
                <c:pt idx="151">
                  <c:v>2.3982128904593638E-2</c:v>
                </c:pt>
                <c:pt idx="152">
                  <c:v>2.4382256678445229E-2</c:v>
                </c:pt>
                <c:pt idx="153">
                  <c:v>2.4814006007067138E-2</c:v>
                </c:pt>
                <c:pt idx="154">
                  <c:v>2.5269286501766786E-2</c:v>
                </c:pt>
                <c:pt idx="155">
                  <c:v>2.5743196042402824E-2</c:v>
                </c:pt>
                <c:pt idx="156">
                  <c:v>2.6240005017667847E-2</c:v>
                </c:pt>
                <c:pt idx="157">
                  <c:v>2.6773774558303882E-2</c:v>
                </c:pt>
                <c:pt idx="158">
                  <c:v>2.7367059293286217E-2</c:v>
                </c:pt>
                <c:pt idx="159">
                  <c:v>2.8040067915194346E-2</c:v>
                </c:pt>
                <c:pt idx="160">
                  <c:v>2.8796707279151939E-2</c:v>
                </c:pt>
                <c:pt idx="161">
                  <c:v>2.9622073639575971E-2</c:v>
                </c:pt>
                <c:pt idx="162">
                  <c:v>3.0506934063604243E-2</c:v>
                </c:pt>
                <c:pt idx="163">
                  <c:v>3.1475591166077739E-2</c:v>
                </c:pt>
                <c:pt idx="164">
                  <c:v>3.2586859717314488E-2</c:v>
                </c:pt>
                <c:pt idx="165">
                  <c:v>3.3888191802120139E-2</c:v>
                </c:pt>
                <c:pt idx="166">
                  <c:v>3.5373392650176673E-2</c:v>
                </c:pt>
                <c:pt idx="167">
                  <c:v>3.7060891236749119E-2</c:v>
                </c:pt>
                <c:pt idx="168">
                  <c:v>3.9037043250883391E-2</c:v>
                </c:pt>
                <c:pt idx="169">
                  <c:v>4.1385990176678447E-2</c:v>
                </c:pt>
                <c:pt idx="170">
                  <c:v>4.4186692367491169E-2</c:v>
                </c:pt>
                <c:pt idx="171">
                  <c:v>4.7638512155477035E-2</c:v>
                </c:pt>
                <c:pt idx="172">
                  <c:v>5.2084676395759713E-2</c:v>
                </c:pt>
                <c:pt idx="173">
                  <c:v>5.8045672650176676E-2</c:v>
                </c:pt>
                <c:pt idx="174">
                  <c:v>6.6581663321554768E-2</c:v>
                </c:pt>
                <c:pt idx="175">
                  <c:v>8.0160891166077733E-2</c:v>
                </c:pt>
                <c:pt idx="176">
                  <c:v>0.11066715406360424</c:v>
                </c:pt>
                <c:pt idx="177">
                  <c:v>0.13268834275618374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Лист1!$H$5</c:f>
              <c:strCache>
                <c:ptCount val="1"/>
                <c:pt idx="0">
                  <c:v>msh4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Лист1!$G$6:$G$400</c:f>
              <c:numCache>
                <c:formatCode>0.00E+00</c:formatCode>
                <c:ptCount val="395"/>
                <c:pt idx="0">
                  <c:v>2.1038339100000001</c:v>
                </c:pt>
                <c:pt idx="1">
                  <c:v>2.0983882</c:v>
                </c:pt>
                <c:pt idx="2">
                  <c:v>2.0929422400000002</c:v>
                </c:pt>
                <c:pt idx="3">
                  <c:v>2.0874962799999999</c:v>
                </c:pt>
                <c:pt idx="4">
                  <c:v>2.0820505599999999</c:v>
                </c:pt>
                <c:pt idx="5">
                  <c:v>2.0766046</c:v>
                </c:pt>
                <c:pt idx="6">
                  <c:v>2.07115889</c:v>
                </c:pt>
                <c:pt idx="7">
                  <c:v>2.0657129300000001</c:v>
                </c:pt>
                <c:pt idx="8">
                  <c:v>2.0602672100000001</c:v>
                </c:pt>
                <c:pt idx="9">
                  <c:v>2.0548212499999998</c:v>
                </c:pt>
                <c:pt idx="10">
                  <c:v>2.0493755299999998</c:v>
                </c:pt>
                <c:pt idx="11">
                  <c:v>2.0439295799999999</c:v>
                </c:pt>
                <c:pt idx="12">
                  <c:v>2.0384838599999999</c:v>
                </c:pt>
                <c:pt idx="13">
                  <c:v>2.0330379000000001</c:v>
                </c:pt>
                <c:pt idx="14">
                  <c:v>2.0275921800000001</c:v>
                </c:pt>
                <c:pt idx="15">
                  <c:v>2.0221462200000002</c:v>
                </c:pt>
                <c:pt idx="16">
                  <c:v>2.0167005100000002</c:v>
                </c:pt>
                <c:pt idx="17">
                  <c:v>2.0112545499999999</c:v>
                </c:pt>
                <c:pt idx="18">
                  <c:v>2.0058088299999999</c:v>
                </c:pt>
                <c:pt idx="19">
                  <c:v>2.00036287</c:v>
                </c:pt>
                <c:pt idx="20">
                  <c:v>1.99491704</c:v>
                </c:pt>
                <c:pt idx="21">
                  <c:v>1.98947132</c:v>
                </c:pt>
                <c:pt idx="22">
                  <c:v>1.98402536</c:v>
                </c:pt>
                <c:pt idx="23">
                  <c:v>1.97857952</c:v>
                </c:pt>
                <c:pt idx="24">
                  <c:v>1.9731336799999999</c:v>
                </c:pt>
                <c:pt idx="25">
                  <c:v>1.96768773</c:v>
                </c:pt>
                <c:pt idx="26">
                  <c:v>1.96224201</c:v>
                </c:pt>
                <c:pt idx="27">
                  <c:v>1.9567961700000001</c:v>
                </c:pt>
                <c:pt idx="28">
                  <c:v>1.95135021</c:v>
                </c:pt>
                <c:pt idx="29">
                  <c:v>1.94590449</c:v>
                </c:pt>
                <c:pt idx="30">
                  <c:v>1.94045866</c:v>
                </c:pt>
                <c:pt idx="31">
                  <c:v>1.9350128200000001</c:v>
                </c:pt>
                <c:pt idx="32">
                  <c:v>1.92956686</c:v>
                </c:pt>
                <c:pt idx="33">
                  <c:v>1.92412114</c:v>
                </c:pt>
                <c:pt idx="34">
                  <c:v>1.9186753000000001</c:v>
                </c:pt>
                <c:pt idx="35">
                  <c:v>1.9132293499999999</c:v>
                </c:pt>
                <c:pt idx="36">
                  <c:v>1.90778351</c:v>
                </c:pt>
                <c:pt idx="37">
                  <c:v>1.90233779</c:v>
                </c:pt>
                <c:pt idx="38">
                  <c:v>1.8968918299999999</c:v>
                </c:pt>
                <c:pt idx="39">
                  <c:v>1.89144599</c:v>
                </c:pt>
                <c:pt idx="40">
                  <c:v>1.88600028</c:v>
                </c:pt>
                <c:pt idx="41">
                  <c:v>1.88055444</c:v>
                </c:pt>
                <c:pt idx="42">
                  <c:v>1.87510848</c:v>
                </c:pt>
                <c:pt idx="43">
                  <c:v>1.86966264</c:v>
                </c:pt>
                <c:pt idx="44">
                  <c:v>1.8642169200000001</c:v>
                </c:pt>
                <c:pt idx="45">
                  <c:v>1.8587709699999999</c:v>
                </c:pt>
                <c:pt idx="46">
                  <c:v>1.85332513</c:v>
                </c:pt>
                <c:pt idx="47">
                  <c:v>1.8478792900000001</c:v>
                </c:pt>
                <c:pt idx="48">
                  <c:v>1.84243333</c:v>
                </c:pt>
                <c:pt idx="49">
                  <c:v>1.83698761</c:v>
                </c:pt>
                <c:pt idx="50">
                  <c:v>1.83154178</c:v>
                </c:pt>
                <c:pt idx="51">
                  <c:v>1.82609606</c:v>
                </c:pt>
                <c:pt idx="52">
                  <c:v>1.8206500999999999</c:v>
                </c:pt>
                <c:pt idx="53">
                  <c:v>1.81520426</c:v>
                </c:pt>
                <c:pt idx="54">
                  <c:v>1.8097584200000001</c:v>
                </c:pt>
                <c:pt idx="55">
                  <c:v>1.8043124699999999</c:v>
                </c:pt>
                <c:pt idx="56">
                  <c:v>1.79886675</c:v>
                </c:pt>
                <c:pt idx="57">
                  <c:v>1.79342091</c:v>
                </c:pt>
                <c:pt idx="58">
                  <c:v>1.78797495</c:v>
                </c:pt>
                <c:pt idx="59">
                  <c:v>1.78252912</c:v>
                </c:pt>
                <c:pt idx="60">
                  <c:v>1.7770834</c:v>
                </c:pt>
                <c:pt idx="61">
                  <c:v>1.7716374399999999</c:v>
                </c:pt>
                <c:pt idx="62">
                  <c:v>1.7661916</c:v>
                </c:pt>
                <c:pt idx="63">
                  <c:v>1.76074588</c:v>
                </c:pt>
                <c:pt idx="64">
                  <c:v>1.75530005</c:v>
                </c:pt>
                <c:pt idx="65">
                  <c:v>1.7498540899999999</c:v>
                </c:pt>
                <c:pt idx="66">
                  <c:v>1.74440825</c:v>
                </c:pt>
                <c:pt idx="67">
                  <c:v>1.73896253</c:v>
                </c:pt>
                <c:pt idx="68">
                  <c:v>1.7335165699999999</c:v>
                </c:pt>
                <c:pt idx="69">
                  <c:v>1.7280707399999999</c:v>
                </c:pt>
                <c:pt idx="70">
                  <c:v>1.7226249</c:v>
                </c:pt>
                <c:pt idx="71">
                  <c:v>1.7171789399999999</c:v>
                </c:pt>
                <c:pt idx="72">
                  <c:v>1.7117332199999999</c:v>
                </c:pt>
                <c:pt idx="73">
                  <c:v>1.70628738</c:v>
                </c:pt>
                <c:pt idx="74">
                  <c:v>1.70084167</c:v>
                </c:pt>
                <c:pt idx="75">
                  <c:v>1.6953957099999999</c:v>
                </c:pt>
                <c:pt idx="76">
                  <c:v>1.68994987</c:v>
                </c:pt>
                <c:pt idx="77">
                  <c:v>1.68450403</c:v>
                </c:pt>
                <c:pt idx="78">
                  <c:v>1.67905807</c:v>
                </c:pt>
                <c:pt idx="79">
                  <c:v>1.6736123599999999</c:v>
                </c:pt>
                <c:pt idx="80">
                  <c:v>1.6651722200000001</c:v>
                </c:pt>
                <c:pt idx="81">
                  <c:v>1.6567319599999999</c:v>
                </c:pt>
                <c:pt idx="82">
                  <c:v>1.64829183</c:v>
                </c:pt>
                <c:pt idx="83">
                  <c:v>1.63985169</c:v>
                </c:pt>
                <c:pt idx="84">
                  <c:v>1.6314116700000001</c:v>
                </c:pt>
                <c:pt idx="85">
                  <c:v>1.6229715300000001</c:v>
                </c:pt>
                <c:pt idx="86">
                  <c:v>1.6145313999999999</c:v>
                </c:pt>
                <c:pt idx="87">
                  <c:v>1.6060912599999999</c:v>
                </c:pt>
                <c:pt idx="88">
                  <c:v>1.59765124</c:v>
                </c:pt>
                <c:pt idx="89">
                  <c:v>1.5892111099999999</c:v>
                </c:pt>
                <c:pt idx="90">
                  <c:v>1.5807709700000001</c:v>
                </c:pt>
                <c:pt idx="91">
                  <c:v>1.5723307099999999</c:v>
                </c:pt>
                <c:pt idx="92">
                  <c:v>1.56389058</c:v>
                </c:pt>
                <c:pt idx="93">
                  <c:v>1.5554505599999999</c:v>
                </c:pt>
                <c:pt idx="94">
                  <c:v>1.5470104200000001</c:v>
                </c:pt>
                <c:pt idx="95">
                  <c:v>1.5385702800000001</c:v>
                </c:pt>
                <c:pt idx="96">
                  <c:v>1.53013015</c:v>
                </c:pt>
                <c:pt idx="97">
                  <c:v>1.5216901300000001</c:v>
                </c:pt>
                <c:pt idx="98">
                  <c:v>1.51324999</c:v>
                </c:pt>
                <c:pt idx="99">
                  <c:v>1.5048098599999999</c:v>
                </c:pt>
                <c:pt idx="100">
                  <c:v>1.4963697199999999</c:v>
                </c:pt>
                <c:pt idx="101">
                  <c:v>1.4879294599999999</c:v>
                </c:pt>
                <c:pt idx="102">
                  <c:v>1.47948933</c:v>
                </c:pt>
                <c:pt idx="103">
                  <c:v>1.4710493099999999</c:v>
                </c:pt>
                <c:pt idx="104">
                  <c:v>1.4626091699999999</c:v>
                </c:pt>
                <c:pt idx="105">
                  <c:v>1.4541690300000001</c:v>
                </c:pt>
                <c:pt idx="106">
                  <c:v>1.4457289</c:v>
                </c:pt>
                <c:pt idx="107">
                  <c:v>1.4372888800000001</c:v>
                </c:pt>
                <c:pt idx="108">
                  <c:v>1.4288487400000001</c:v>
                </c:pt>
                <c:pt idx="109">
                  <c:v>1.42040861</c:v>
                </c:pt>
                <c:pt idx="110">
                  <c:v>1.4119684699999999</c:v>
                </c:pt>
                <c:pt idx="111">
                  <c:v>1.4035282099999999</c:v>
                </c:pt>
                <c:pt idx="112">
                  <c:v>1.3950882</c:v>
                </c:pt>
                <c:pt idx="113">
                  <c:v>1.38664806</c:v>
                </c:pt>
                <c:pt idx="114">
                  <c:v>1.3782079199999999</c:v>
                </c:pt>
                <c:pt idx="115">
                  <c:v>1.36976779</c:v>
                </c:pt>
                <c:pt idx="116">
                  <c:v>1.3613277699999999</c:v>
                </c:pt>
                <c:pt idx="117">
                  <c:v>1.3528876299999999</c:v>
                </c:pt>
                <c:pt idx="118">
                  <c:v>1.3444473699999999</c:v>
                </c:pt>
                <c:pt idx="119">
                  <c:v>1.33600736</c:v>
                </c:pt>
                <c:pt idx="120">
                  <c:v>1.3275672199999999</c:v>
                </c:pt>
                <c:pt idx="121">
                  <c:v>1.3191270799999999</c:v>
                </c:pt>
                <c:pt idx="122">
                  <c:v>1.31068707</c:v>
                </c:pt>
                <c:pt idx="123">
                  <c:v>1.30224681</c:v>
                </c:pt>
                <c:pt idx="124">
                  <c:v>1.2938066699999999</c:v>
                </c:pt>
                <c:pt idx="125">
                  <c:v>1.2853666500000001</c:v>
                </c:pt>
                <c:pt idx="126">
                  <c:v>1.27692652</c:v>
                </c:pt>
                <c:pt idx="127">
                  <c:v>1.2684863799999999</c:v>
                </c:pt>
                <c:pt idx="128">
                  <c:v>1.2600462400000001</c:v>
                </c:pt>
                <c:pt idx="129">
                  <c:v>1.25160611</c:v>
                </c:pt>
                <c:pt idx="130">
                  <c:v>1.24316597</c:v>
                </c:pt>
                <c:pt idx="131">
                  <c:v>1.2347258299999999</c:v>
                </c:pt>
                <c:pt idx="132">
                  <c:v>1.22628582</c:v>
                </c:pt>
                <c:pt idx="133">
                  <c:v>1.21784556</c:v>
                </c:pt>
                <c:pt idx="134">
                  <c:v>1.2094055399999999</c:v>
                </c:pt>
                <c:pt idx="135">
                  <c:v>1.2009654000000001</c:v>
                </c:pt>
                <c:pt idx="136">
                  <c:v>1.19252527</c:v>
                </c:pt>
                <c:pt idx="137">
                  <c:v>1.1840851299999999</c:v>
                </c:pt>
                <c:pt idx="138">
                  <c:v>1.1756449899999999</c:v>
                </c:pt>
                <c:pt idx="139">
                  <c:v>1.16720486</c:v>
                </c:pt>
                <c:pt idx="140">
                  <c:v>1.15876472</c:v>
                </c:pt>
                <c:pt idx="141">
                  <c:v>1.1503247000000001</c:v>
                </c:pt>
                <c:pt idx="142">
                  <c:v>1.1418844500000001</c:v>
                </c:pt>
                <c:pt idx="143">
                  <c:v>1.13344431</c:v>
                </c:pt>
                <c:pt idx="144">
                  <c:v>1.1250042899999999</c:v>
                </c:pt>
                <c:pt idx="145">
                  <c:v>1.1165641500000001</c:v>
                </c:pt>
                <c:pt idx="146">
                  <c:v>1.10812402</c:v>
                </c:pt>
                <c:pt idx="147">
                  <c:v>1.0996838799999999</c:v>
                </c:pt>
                <c:pt idx="148">
                  <c:v>1.0912437399999999</c:v>
                </c:pt>
                <c:pt idx="149">
                  <c:v>1.08280361</c:v>
                </c:pt>
                <c:pt idx="150">
                  <c:v>1.0743635899999999</c:v>
                </c:pt>
                <c:pt idx="151">
                  <c:v>1.0659234500000001</c:v>
                </c:pt>
                <c:pt idx="152">
                  <c:v>1.0574832000000001</c:v>
                </c:pt>
                <c:pt idx="153">
                  <c:v>1.04904318</c:v>
                </c:pt>
                <c:pt idx="154">
                  <c:v>1.0406030399999999</c:v>
                </c:pt>
                <c:pt idx="155">
                  <c:v>1.0321629000000001</c:v>
                </c:pt>
                <c:pt idx="156">
                  <c:v>1.02372277</c:v>
                </c:pt>
                <c:pt idx="157">
                  <c:v>1.01528263</c:v>
                </c:pt>
                <c:pt idx="158">
                  <c:v>1.0068424899999999</c:v>
                </c:pt>
                <c:pt idx="159">
                  <c:v>0.99409771000000002</c:v>
                </c:pt>
                <c:pt idx="160">
                  <c:v>0.98135280599999997</c:v>
                </c:pt>
                <c:pt idx="161">
                  <c:v>0.96860802199999996</c:v>
                </c:pt>
                <c:pt idx="162">
                  <c:v>0.95586311800000001</c:v>
                </c:pt>
                <c:pt idx="163">
                  <c:v>0.943118334</c:v>
                </c:pt>
                <c:pt idx="164">
                  <c:v>0.93037342999999995</c:v>
                </c:pt>
                <c:pt idx="165">
                  <c:v>0.91762864600000005</c:v>
                </c:pt>
                <c:pt idx="166">
                  <c:v>0.90488374199999999</c:v>
                </c:pt>
                <c:pt idx="167">
                  <c:v>0.89213895799999998</c:v>
                </c:pt>
                <c:pt idx="168">
                  <c:v>0.87939405400000004</c:v>
                </c:pt>
                <c:pt idx="169">
                  <c:v>0.86664927000000003</c:v>
                </c:pt>
                <c:pt idx="170">
                  <c:v>0.85390448600000002</c:v>
                </c:pt>
                <c:pt idx="171">
                  <c:v>0.84115958199999996</c:v>
                </c:pt>
                <c:pt idx="172">
                  <c:v>0.82841473799999998</c:v>
                </c:pt>
                <c:pt idx="173">
                  <c:v>0.81566989400000001</c:v>
                </c:pt>
                <c:pt idx="174">
                  <c:v>0.80292505000000003</c:v>
                </c:pt>
                <c:pt idx="175">
                  <c:v>0.79018020600000005</c:v>
                </c:pt>
                <c:pt idx="176">
                  <c:v>0.77743536199999996</c:v>
                </c:pt>
                <c:pt idx="177">
                  <c:v>0.76469051799999999</c:v>
                </c:pt>
                <c:pt idx="178">
                  <c:v>0.75194567400000001</c:v>
                </c:pt>
                <c:pt idx="179">
                  <c:v>0.73920083000000003</c:v>
                </c:pt>
                <c:pt idx="180">
                  <c:v>0.72645598600000005</c:v>
                </c:pt>
                <c:pt idx="181">
                  <c:v>0.71371120200000004</c:v>
                </c:pt>
                <c:pt idx="182">
                  <c:v>0.70096629899999996</c:v>
                </c:pt>
                <c:pt idx="183">
                  <c:v>0.68822151399999998</c:v>
                </c:pt>
                <c:pt idx="184">
                  <c:v>0.675476611</c:v>
                </c:pt>
                <c:pt idx="185">
                  <c:v>0.66273176700000003</c:v>
                </c:pt>
                <c:pt idx="186">
                  <c:v>0.64998698200000005</c:v>
                </c:pt>
                <c:pt idx="187">
                  <c:v>0.63724213799999996</c:v>
                </c:pt>
                <c:pt idx="188">
                  <c:v>0.62449729399999998</c:v>
                </c:pt>
                <c:pt idx="189">
                  <c:v>0.61175245</c:v>
                </c:pt>
                <c:pt idx="190">
                  <c:v>0.599007607</c:v>
                </c:pt>
                <c:pt idx="191">
                  <c:v>0.58626276300000002</c:v>
                </c:pt>
                <c:pt idx="192">
                  <c:v>0.57351791900000004</c:v>
                </c:pt>
                <c:pt idx="193">
                  <c:v>0.56077307499999995</c:v>
                </c:pt>
                <c:pt idx="194">
                  <c:v>0.54802823099999998</c:v>
                </c:pt>
                <c:pt idx="195">
                  <c:v>0.53528332700000003</c:v>
                </c:pt>
                <c:pt idx="196">
                  <c:v>0.52253848300000005</c:v>
                </c:pt>
                <c:pt idx="197">
                  <c:v>0.50979363899999997</c:v>
                </c:pt>
                <c:pt idx="198">
                  <c:v>0.49704885500000001</c:v>
                </c:pt>
                <c:pt idx="199">
                  <c:v>0.48430401099999998</c:v>
                </c:pt>
                <c:pt idx="200">
                  <c:v>0.471559167</c:v>
                </c:pt>
                <c:pt idx="201">
                  <c:v>0.45881432300000002</c:v>
                </c:pt>
                <c:pt idx="202">
                  <c:v>0.44606947899999999</c:v>
                </c:pt>
                <c:pt idx="203">
                  <c:v>0.43332463500000001</c:v>
                </c:pt>
                <c:pt idx="204">
                  <c:v>0.42057979099999998</c:v>
                </c:pt>
                <c:pt idx="205">
                  <c:v>0.407834947</c:v>
                </c:pt>
                <c:pt idx="206">
                  <c:v>0.39509010300000003</c:v>
                </c:pt>
                <c:pt idx="207">
                  <c:v>0.38234525899999999</c:v>
                </c:pt>
                <c:pt idx="208">
                  <c:v>0.36960041500000002</c:v>
                </c:pt>
                <c:pt idx="209">
                  <c:v>0.35685560100000002</c:v>
                </c:pt>
                <c:pt idx="210">
                  <c:v>0.34411075699999999</c:v>
                </c:pt>
                <c:pt idx="211">
                  <c:v>0.33136588300000003</c:v>
                </c:pt>
                <c:pt idx="212">
                  <c:v>0.31862106899999998</c:v>
                </c:pt>
                <c:pt idx="213">
                  <c:v>0.305876225</c:v>
                </c:pt>
                <c:pt idx="214">
                  <c:v>0.29313138100000002</c:v>
                </c:pt>
                <c:pt idx="215">
                  <c:v>0.28038653699999999</c:v>
                </c:pt>
                <c:pt idx="216">
                  <c:v>0.267641664</c:v>
                </c:pt>
                <c:pt idx="217">
                  <c:v>0.25489682000000002</c:v>
                </c:pt>
                <c:pt idx="218">
                  <c:v>0.242152005</c:v>
                </c:pt>
                <c:pt idx="219">
                  <c:v>0.229407161</c:v>
                </c:pt>
                <c:pt idx="220">
                  <c:v>0.21666231799999999</c:v>
                </c:pt>
                <c:pt idx="221">
                  <c:v>0.20391747399999999</c:v>
                </c:pt>
                <c:pt idx="222">
                  <c:v>0.19117263000000001</c:v>
                </c:pt>
                <c:pt idx="223">
                  <c:v>0.178427801</c:v>
                </c:pt>
                <c:pt idx="224">
                  <c:v>0.165682942</c:v>
                </c:pt>
                <c:pt idx="225">
                  <c:v>0.15293811299999999</c:v>
                </c:pt>
                <c:pt idx="226">
                  <c:v>0.14019326900000001</c:v>
                </c:pt>
                <c:pt idx="227">
                  <c:v>0.12744841000000001</c:v>
                </c:pt>
                <c:pt idx="228">
                  <c:v>0.114703581</c:v>
                </c:pt>
                <c:pt idx="229">
                  <c:v>0.10195873699999999</c:v>
                </c:pt>
                <c:pt idx="230">
                  <c:v>8.9213900299999996E-2</c:v>
                </c:pt>
                <c:pt idx="231">
                  <c:v>7.6469056300000005E-2</c:v>
                </c:pt>
                <c:pt idx="232">
                  <c:v>6.3724204899999998E-2</c:v>
                </c:pt>
                <c:pt idx="233">
                  <c:v>5.0979368400000002E-2</c:v>
                </c:pt>
                <c:pt idx="234">
                  <c:v>3.8234528199999999E-2</c:v>
                </c:pt>
                <c:pt idx="235">
                  <c:v>2.5489684200000001E-2</c:v>
                </c:pt>
                <c:pt idx="236">
                  <c:v>1.2744842100000001E-2</c:v>
                </c:pt>
                <c:pt idx="237">
                  <c:v>0</c:v>
                </c:pt>
              </c:numCache>
            </c:numRef>
          </c:xVal>
          <c:yVal>
            <c:numRef>
              <c:f>Лист1!$H$6:$H$400</c:f>
              <c:numCache>
                <c:formatCode>0.00E+00</c:formatCode>
                <c:ptCount val="395"/>
                <c:pt idx="0">
                  <c:v>4.1300687561837456E-3</c:v>
                </c:pt>
                <c:pt idx="1">
                  <c:v>4.0314597950530029E-3</c:v>
                </c:pt>
                <c:pt idx="2">
                  <c:v>3.7482900141342754E-3</c:v>
                </c:pt>
                <c:pt idx="3">
                  <c:v>3.4917290742049467E-3</c:v>
                </c:pt>
                <c:pt idx="4">
                  <c:v>3.3835360494699645E-3</c:v>
                </c:pt>
                <c:pt idx="5">
                  <c:v>3.3278297950530035E-3</c:v>
                </c:pt>
                <c:pt idx="6">
                  <c:v>3.2979810742049466E-3</c:v>
                </c:pt>
                <c:pt idx="7">
                  <c:v>3.2828311166077737E-3</c:v>
                </c:pt>
                <c:pt idx="8">
                  <c:v>3.2767804876325086E-3</c:v>
                </c:pt>
                <c:pt idx="9">
                  <c:v>3.2767215759717315E-3</c:v>
                </c:pt>
                <c:pt idx="10">
                  <c:v>3.2807170530035333E-3</c:v>
                </c:pt>
                <c:pt idx="11">
                  <c:v>3.2875259081272083E-3</c:v>
                </c:pt>
                <c:pt idx="12">
                  <c:v>3.2963863038869253E-3</c:v>
                </c:pt>
                <c:pt idx="13">
                  <c:v>3.3067016113074205E-3</c:v>
                </c:pt>
                <c:pt idx="14">
                  <c:v>3.3180568339222613E-3</c:v>
                </c:pt>
                <c:pt idx="15">
                  <c:v>3.3302709823321555E-3</c:v>
                </c:pt>
                <c:pt idx="16">
                  <c:v>3.3431117102473498E-3</c:v>
                </c:pt>
                <c:pt idx="17">
                  <c:v>3.3564227137809185E-3</c:v>
                </c:pt>
                <c:pt idx="18">
                  <c:v>3.3702299858657239E-3</c:v>
                </c:pt>
                <c:pt idx="19">
                  <c:v>3.3844334770318017E-3</c:v>
                </c:pt>
                <c:pt idx="20">
                  <c:v>3.3989163674911661E-3</c:v>
                </c:pt>
                <c:pt idx="21">
                  <c:v>3.4137079363957597E-3</c:v>
                </c:pt>
                <c:pt idx="22">
                  <c:v>3.4288200494699645E-3</c:v>
                </c:pt>
                <c:pt idx="23">
                  <c:v>3.4442043109540635E-3</c:v>
                </c:pt>
                <c:pt idx="24">
                  <c:v>3.459904169611307E-3</c:v>
                </c:pt>
                <c:pt idx="25">
                  <c:v>3.4758988975265017E-3</c:v>
                </c:pt>
                <c:pt idx="26">
                  <c:v>3.4921772932862191E-3</c:v>
                </c:pt>
                <c:pt idx="27">
                  <c:v>3.5088120989399292E-3</c:v>
                </c:pt>
                <c:pt idx="28">
                  <c:v>3.5257407773851591E-3</c:v>
                </c:pt>
                <c:pt idx="29">
                  <c:v>3.5430781908127209E-3</c:v>
                </c:pt>
                <c:pt idx="30">
                  <c:v>3.5608815901060071E-3</c:v>
                </c:pt>
                <c:pt idx="31">
                  <c:v>3.5790308621908126E-3</c:v>
                </c:pt>
                <c:pt idx="32">
                  <c:v>3.5976987773851592E-3</c:v>
                </c:pt>
                <c:pt idx="33">
                  <c:v>3.6169909752650172E-3</c:v>
                </c:pt>
                <c:pt idx="34">
                  <c:v>3.6368031378091873E-3</c:v>
                </c:pt>
                <c:pt idx="35">
                  <c:v>3.6574001766784448E-3</c:v>
                </c:pt>
                <c:pt idx="36">
                  <c:v>3.6788735759717313E-3</c:v>
                </c:pt>
                <c:pt idx="37">
                  <c:v>3.7011489681978795E-3</c:v>
                </c:pt>
                <c:pt idx="38">
                  <c:v>3.7245389893992929E-3</c:v>
                </c:pt>
                <c:pt idx="39">
                  <c:v>3.7491245865724381E-3</c:v>
                </c:pt>
                <c:pt idx="40">
                  <c:v>3.7749659929328617E-3</c:v>
                </c:pt>
                <c:pt idx="41">
                  <c:v>3.8024584381625439E-3</c:v>
                </c:pt>
                <c:pt idx="42">
                  <c:v>3.8317240141342752E-3</c:v>
                </c:pt>
                <c:pt idx="43">
                  <c:v>3.8628245936395758E-3</c:v>
                </c:pt>
                <c:pt idx="44">
                  <c:v>3.8961201978798586E-3</c:v>
                </c:pt>
                <c:pt idx="45">
                  <c:v>3.9318826572438161E-3</c:v>
                </c:pt>
                <c:pt idx="46">
                  <c:v>3.9702870459363956E-3</c:v>
                </c:pt>
                <c:pt idx="47">
                  <c:v>4.0117045724381625E-3</c:v>
                </c:pt>
                <c:pt idx="48">
                  <c:v>4.0564781484098934E-3</c:v>
                </c:pt>
                <c:pt idx="49">
                  <c:v>4.1049836042402824E-3</c:v>
                </c:pt>
                <c:pt idx="50">
                  <c:v>4.1576813215547697E-3</c:v>
                </c:pt>
                <c:pt idx="51">
                  <c:v>4.2148250388692578E-3</c:v>
                </c:pt>
                <c:pt idx="52">
                  <c:v>4.2766171378091876E-3</c:v>
                </c:pt>
                <c:pt idx="53">
                  <c:v>4.3433136537102471E-3</c:v>
                </c:pt>
                <c:pt idx="54">
                  <c:v>4.4152910671378092E-3</c:v>
                </c:pt>
                <c:pt idx="55">
                  <c:v>4.4929219081272084E-3</c:v>
                </c:pt>
                <c:pt idx="56">
                  <c:v>4.5764526572438157E-3</c:v>
                </c:pt>
                <c:pt idx="57">
                  <c:v>4.6662390600706715E-3</c:v>
                </c:pt>
                <c:pt idx="58">
                  <c:v>4.7626194275618376E-3</c:v>
                </c:pt>
                <c:pt idx="59">
                  <c:v>4.8658260989399285E-3</c:v>
                </c:pt>
                <c:pt idx="60">
                  <c:v>4.9762157950530034E-3</c:v>
                </c:pt>
                <c:pt idx="61">
                  <c:v>5.0942104169611306E-3</c:v>
                </c:pt>
                <c:pt idx="62">
                  <c:v>5.2202611448763248E-3</c:v>
                </c:pt>
                <c:pt idx="63">
                  <c:v>5.3550192438162544E-3</c:v>
                </c:pt>
                <c:pt idx="64">
                  <c:v>5.4995473427561833E-3</c:v>
                </c:pt>
                <c:pt idx="65">
                  <c:v>5.6553388480565375E-3</c:v>
                </c:pt>
                <c:pt idx="66">
                  <c:v>5.8244130600706712E-3</c:v>
                </c:pt>
                <c:pt idx="67">
                  <c:v>6.0099364664310956E-3</c:v>
                </c:pt>
                <c:pt idx="68">
                  <c:v>6.2166966572438165E-3</c:v>
                </c:pt>
                <c:pt idx="69">
                  <c:v>6.4513721766784448E-3</c:v>
                </c:pt>
                <c:pt idx="70">
                  <c:v>6.7240028763250886E-3</c:v>
                </c:pt>
                <c:pt idx="71">
                  <c:v>7.048958106007067E-3</c:v>
                </c:pt>
                <c:pt idx="72">
                  <c:v>7.4464228975265022E-3</c:v>
                </c:pt>
                <c:pt idx="73">
                  <c:v>7.9458230388692579E-3</c:v>
                </c:pt>
                <c:pt idx="74">
                  <c:v>8.5905720848056533E-3</c:v>
                </c:pt>
                <c:pt idx="75">
                  <c:v>9.4541634628975257E-3</c:v>
                </c:pt>
                <c:pt idx="76">
                  <c:v>1.0686800848056538E-2</c:v>
                </c:pt>
                <c:pt idx="77">
                  <c:v>1.2663075265017667E-2</c:v>
                </c:pt>
                <c:pt idx="78">
                  <c:v>1.6928903816254417E-2</c:v>
                </c:pt>
                <c:pt idx="79">
                  <c:v>2.6884727703180209E-2</c:v>
                </c:pt>
                <c:pt idx="80">
                  <c:v>3.039666282685512E-2</c:v>
                </c:pt>
                <c:pt idx="81">
                  <c:v>2.6319455053003534E-2</c:v>
                </c:pt>
                <c:pt idx="82">
                  <c:v>2.5473729893992932E-2</c:v>
                </c:pt>
                <c:pt idx="83">
                  <c:v>2.5214863038869259E-2</c:v>
                </c:pt>
                <c:pt idx="84">
                  <c:v>2.5184023392226151E-2</c:v>
                </c:pt>
                <c:pt idx="85">
                  <c:v>2.5255843816254418E-2</c:v>
                </c:pt>
                <c:pt idx="86">
                  <c:v>2.5383635759717312E-2</c:v>
                </c:pt>
                <c:pt idx="87">
                  <c:v>2.5543770600706714E-2</c:v>
                </c:pt>
                <c:pt idx="88">
                  <c:v>2.5722924169611309E-2</c:v>
                </c:pt>
                <c:pt idx="89">
                  <c:v>2.5913930176678444E-2</c:v>
                </c:pt>
                <c:pt idx="90">
                  <c:v>2.6113992791519432E-2</c:v>
                </c:pt>
                <c:pt idx="91">
                  <c:v>2.6325818303886927E-2</c:v>
                </c:pt>
                <c:pt idx="92">
                  <c:v>2.6540879434628975E-2</c:v>
                </c:pt>
                <c:pt idx="93">
                  <c:v>2.6763327985865722E-2</c:v>
                </c:pt>
                <c:pt idx="94">
                  <c:v>2.6988706713780918E-2</c:v>
                </c:pt>
                <c:pt idx="95">
                  <c:v>2.7222686572438162E-2</c:v>
                </c:pt>
                <c:pt idx="96">
                  <c:v>2.7462892720848054E-2</c:v>
                </c:pt>
                <c:pt idx="97">
                  <c:v>2.7706326643109541E-2</c:v>
                </c:pt>
                <c:pt idx="98">
                  <c:v>2.7957113710247353E-2</c:v>
                </c:pt>
                <c:pt idx="99">
                  <c:v>2.8212679151943462E-2</c:v>
                </c:pt>
                <c:pt idx="100">
                  <c:v>2.8477798727915192E-2</c:v>
                </c:pt>
                <c:pt idx="101">
                  <c:v>2.8745624734982333E-2</c:v>
                </c:pt>
                <c:pt idx="102">
                  <c:v>2.902055378091873E-2</c:v>
                </c:pt>
                <c:pt idx="103">
                  <c:v>2.9300300706713783E-2</c:v>
                </c:pt>
                <c:pt idx="104">
                  <c:v>2.958502077738516E-2</c:v>
                </c:pt>
                <c:pt idx="105">
                  <c:v>2.987385060070671E-2</c:v>
                </c:pt>
                <c:pt idx="106">
                  <c:v>3.0169559646643109E-2</c:v>
                </c:pt>
                <c:pt idx="107">
                  <c:v>3.0466466643109539E-2</c:v>
                </c:pt>
                <c:pt idx="108">
                  <c:v>3.0765924664310954E-2</c:v>
                </c:pt>
                <c:pt idx="109">
                  <c:v>3.106996367491166E-2</c:v>
                </c:pt>
                <c:pt idx="110">
                  <c:v>3.1371675265017669E-2</c:v>
                </c:pt>
                <c:pt idx="111">
                  <c:v>3.1680189893992933E-2</c:v>
                </c:pt>
                <c:pt idx="112">
                  <c:v>3.198449477031802E-2</c:v>
                </c:pt>
                <c:pt idx="113">
                  <c:v>3.229010282685512E-2</c:v>
                </c:pt>
                <c:pt idx="114">
                  <c:v>3.2595653003533571E-2</c:v>
                </c:pt>
                <c:pt idx="115">
                  <c:v>3.2896846007067139E-2</c:v>
                </c:pt>
                <c:pt idx="116">
                  <c:v>3.3194966643109537E-2</c:v>
                </c:pt>
                <c:pt idx="117">
                  <c:v>3.3488532650176678E-2</c:v>
                </c:pt>
                <c:pt idx="118">
                  <c:v>3.3774076819787988E-2</c:v>
                </c:pt>
                <c:pt idx="119">
                  <c:v>3.4043848409893995E-2</c:v>
                </c:pt>
                <c:pt idx="120">
                  <c:v>3.4296894346289748E-2</c:v>
                </c:pt>
                <c:pt idx="121">
                  <c:v>3.45228680565371E-2</c:v>
                </c:pt>
                <c:pt idx="122">
                  <c:v>3.471187328621908E-2</c:v>
                </c:pt>
                <c:pt idx="123">
                  <c:v>3.4854171448763252E-2</c:v>
                </c:pt>
                <c:pt idx="124">
                  <c:v>3.4933094982332158E-2</c:v>
                </c:pt>
                <c:pt idx="125">
                  <c:v>3.4937088763250884E-2</c:v>
                </c:pt>
                <c:pt idx="126">
                  <c:v>3.484991173144876E-2</c:v>
                </c:pt>
                <c:pt idx="127">
                  <c:v>3.46543274204947E-2</c:v>
                </c:pt>
                <c:pt idx="128">
                  <c:v>3.4343761908127206E-2</c:v>
                </c:pt>
                <c:pt idx="129">
                  <c:v>3.390554141342756E-2</c:v>
                </c:pt>
                <c:pt idx="130">
                  <c:v>3.3341435053003535E-2</c:v>
                </c:pt>
                <c:pt idx="131">
                  <c:v>3.2673528692579508E-2</c:v>
                </c:pt>
                <c:pt idx="132">
                  <c:v>3.1934991872791516E-2</c:v>
                </c:pt>
                <c:pt idx="133">
                  <c:v>3.1183852226148411E-2</c:v>
                </c:pt>
                <c:pt idx="134">
                  <c:v>3.0496595406360422E-2</c:v>
                </c:pt>
                <c:pt idx="135">
                  <c:v>2.9957189187279149E-2</c:v>
                </c:pt>
                <c:pt idx="136">
                  <c:v>2.9664484028268552E-2</c:v>
                </c:pt>
                <c:pt idx="137">
                  <c:v>2.9723846431095404E-2</c:v>
                </c:pt>
                <c:pt idx="138">
                  <c:v>3.0239968975265017E-2</c:v>
                </c:pt>
                <c:pt idx="139">
                  <c:v>3.1292183109540635E-2</c:v>
                </c:pt>
                <c:pt idx="140">
                  <c:v>3.2959557243816252E-2</c:v>
                </c:pt>
                <c:pt idx="141">
                  <c:v>3.5367426925795052E-2</c:v>
                </c:pt>
                <c:pt idx="142">
                  <c:v>3.8667431236749115E-2</c:v>
                </c:pt>
                <c:pt idx="143">
                  <c:v>4.301485293286219E-2</c:v>
                </c:pt>
                <c:pt idx="144">
                  <c:v>4.855288530035335E-2</c:v>
                </c:pt>
                <c:pt idx="145">
                  <c:v>5.5351816537102479E-2</c:v>
                </c:pt>
                <c:pt idx="146">
                  <c:v>6.3297247279151939E-2</c:v>
                </c:pt>
                <c:pt idx="147">
                  <c:v>7.1904800706713776E-2</c:v>
                </c:pt>
                <c:pt idx="148">
                  <c:v>8.0268969611307417E-2</c:v>
                </c:pt>
                <c:pt idx="149">
                  <c:v>8.6559813427561832E-2</c:v>
                </c:pt>
                <c:pt idx="150">
                  <c:v>8.8202716607773846E-2</c:v>
                </c:pt>
                <c:pt idx="151">
                  <c:v>8.5489104593639578E-2</c:v>
                </c:pt>
                <c:pt idx="152">
                  <c:v>8.3284490459363952E-2</c:v>
                </c:pt>
                <c:pt idx="153">
                  <c:v>8.4409127915194351E-2</c:v>
                </c:pt>
                <c:pt idx="154">
                  <c:v>8.5386533568904591E-2</c:v>
                </c:pt>
                <c:pt idx="155">
                  <c:v>8.2459803533568896E-2</c:v>
                </c:pt>
                <c:pt idx="156">
                  <c:v>7.3965599293286222E-2</c:v>
                </c:pt>
                <c:pt idx="157">
                  <c:v>5.6552007632508831E-2</c:v>
                </c:pt>
                <c:pt idx="158">
                  <c:v>2.865394042402827E-2</c:v>
                </c:pt>
                <c:pt idx="159">
                  <c:v>1.3004779151943461E-2</c:v>
                </c:pt>
                <c:pt idx="160">
                  <c:v>1.4999852438162544E-2</c:v>
                </c:pt>
                <c:pt idx="161">
                  <c:v>1.6980129893992932E-2</c:v>
                </c:pt>
                <c:pt idx="162">
                  <c:v>1.7902335335689044E-2</c:v>
                </c:pt>
                <c:pt idx="163">
                  <c:v>1.8287501413427561E-2</c:v>
                </c:pt>
                <c:pt idx="164">
                  <c:v>1.8455798939929328E-2</c:v>
                </c:pt>
                <c:pt idx="165">
                  <c:v>1.855192332155477E-2</c:v>
                </c:pt>
                <c:pt idx="166">
                  <c:v>1.8630092508833924E-2</c:v>
                </c:pt>
                <c:pt idx="167">
                  <c:v>1.8705085371024735E-2</c:v>
                </c:pt>
                <c:pt idx="168">
                  <c:v>1.8781792155477029E-2</c:v>
                </c:pt>
                <c:pt idx="169">
                  <c:v>1.8860503745583037E-2</c:v>
                </c:pt>
                <c:pt idx="170">
                  <c:v>1.894103844522968E-2</c:v>
                </c:pt>
                <c:pt idx="171">
                  <c:v>1.9023155406360421E-2</c:v>
                </c:pt>
                <c:pt idx="172">
                  <c:v>1.9106745371024737E-2</c:v>
                </c:pt>
                <c:pt idx="173">
                  <c:v>1.9193735547703181E-2</c:v>
                </c:pt>
                <c:pt idx="174">
                  <c:v>1.9284108692579505E-2</c:v>
                </c:pt>
                <c:pt idx="175">
                  <c:v>1.9379025936395761E-2</c:v>
                </c:pt>
                <c:pt idx="176">
                  <c:v>1.9480070812720848E-2</c:v>
                </c:pt>
                <c:pt idx="177">
                  <c:v>1.9586270530035334E-2</c:v>
                </c:pt>
                <c:pt idx="178">
                  <c:v>1.9697456678445229E-2</c:v>
                </c:pt>
                <c:pt idx="179">
                  <c:v>1.9811650600706714E-2</c:v>
                </c:pt>
                <c:pt idx="180">
                  <c:v>1.9928561554770317E-2</c:v>
                </c:pt>
                <c:pt idx="181">
                  <c:v>2.0047478586572437E-2</c:v>
                </c:pt>
                <c:pt idx="182">
                  <c:v>2.0167209187279152E-2</c:v>
                </c:pt>
                <c:pt idx="183">
                  <c:v>2.0290010812720846E-2</c:v>
                </c:pt>
                <c:pt idx="184">
                  <c:v>2.0417436819787985E-2</c:v>
                </c:pt>
                <c:pt idx="185">
                  <c:v>2.0550972014134274E-2</c:v>
                </c:pt>
                <c:pt idx="186">
                  <c:v>2.0691881413427562E-2</c:v>
                </c:pt>
                <c:pt idx="187">
                  <c:v>2.0841072084805654E-2</c:v>
                </c:pt>
                <c:pt idx="188">
                  <c:v>2.0997436890459364E-2</c:v>
                </c:pt>
                <c:pt idx="189">
                  <c:v>2.1159406713780918E-2</c:v>
                </c:pt>
                <c:pt idx="190">
                  <c:v>2.1324699010600707E-2</c:v>
                </c:pt>
                <c:pt idx="191">
                  <c:v>2.1492067208480563E-2</c:v>
                </c:pt>
                <c:pt idx="192">
                  <c:v>2.1661727208480565E-2</c:v>
                </c:pt>
                <c:pt idx="193">
                  <c:v>2.1835566643109539E-2</c:v>
                </c:pt>
                <c:pt idx="194">
                  <c:v>2.2017291024734983E-2</c:v>
                </c:pt>
                <c:pt idx="195">
                  <c:v>2.2209896395759716E-2</c:v>
                </c:pt>
                <c:pt idx="196">
                  <c:v>2.2415740424028267E-2</c:v>
                </c:pt>
                <c:pt idx="197">
                  <c:v>2.2634611095406362E-2</c:v>
                </c:pt>
                <c:pt idx="198">
                  <c:v>2.2864526007067138E-2</c:v>
                </c:pt>
                <c:pt idx="199">
                  <c:v>2.3101878374558304E-2</c:v>
                </c:pt>
                <c:pt idx="200">
                  <c:v>2.3344498727915192E-2</c:v>
                </c:pt>
                <c:pt idx="201">
                  <c:v>2.3592010742049471E-2</c:v>
                </c:pt>
                <c:pt idx="202">
                  <c:v>2.3847670954063604E-2</c:v>
                </c:pt>
                <c:pt idx="203">
                  <c:v>2.4117539929328621E-2</c:v>
                </c:pt>
                <c:pt idx="204">
                  <c:v>2.4407896678445229E-2</c:v>
                </c:pt>
                <c:pt idx="205">
                  <c:v>2.4722750883392226E-2</c:v>
                </c:pt>
                <c:pt idx="206">
                  <c:v>2.5061241484098936E-2</c:v>
                </c:pt>
                <c:pt idx="207">
                  <c:v>2.5417792579505303E-2</c:v>
                </c:pt>
                <c:pt idx="208">
                  <c:v>2.5786725371024735E-2</c:v>
                </c:pt>
                <c:pt idx="209">
                  <c:v>2.6168479434628977E-2</c:v>
                </c:pt>
                <c:pt idx="210">
                  <c:v>2.656937328621908E-2</c:v>
                </c:pt>
                <c:pt idx="211">
                  <c:v>2.7000985724381626E-2</c:v>
                </c:pt>
                <c:pt idx="212">
                  <c:v>2.7475790388692578E-2</c:v>
                </c:pt>
                <c:pt idx="213">
                  <c:v>2.7998673710247352E-2</c:v>
                </c:pt>
                <c:pt idx="214">
                  <c:v>2.8563406643109541E-2</c:v>
                </c:pt>
                <c:pt idx="215">
                  <c:v>2.9159819081272083E-2</c:v>
                </c:pt>
                <c:pt idx="216">
                  <c:v>2.9787297455830388E-2</c:v>
                </c:pt>
                <c:pt idx="217">
                  <c:v>3.0462933498233213E-2</c:v>
                </c:pt>
                <c:pt idx="218">
                  <c:v>3.1214075759717311E-2</c:v>
                </c:pt>
                <c:pt idx="219">
                  <c:v>3.2054893568904591E-2</c:v>
                </c:pt>
                <c:pt idx="220">
                  <c:v>3.2971201766784454E-2</c:v>
                </c:pt>
                <c:pt idx="221">
                  <c:v>3.3958153568904595E-2</c:v>
                </c:pt>
                <c:pt idx="222">
                  <c:v>3.5047394204946999E-2</c:v>
                </c:pt>
                <c:pt idx="223">
                  <c:v>3.6258105653710244E-2</c:v>
                </c:pt>
                <c:pt idx="224">
                  <c:v>3.760177180212014E-2</c:v>
                </c:pt>
                <c:pt idx="225">
                  <c:v>3.9117517385159013E-2</c:v>
                </c:pt>
                <c:pt idx="226">
                  <c:v>4.0844024946996467E-2</c:v>
                </c:pt>
                <c:pt idx="227">
                  <c:v>4.2813463462897529E-2</c:v>
                </c:pt>
                <c:pt idx="228">
                  <c:v>4.5105920212014129E-2</c:v>
                </c:pt>
                <c:pt idx="229">
                  <c:v>4.7840551872791522E-2</c:v>
                </c:pt>
                <c:pt idx="230">
                  <c:v>5.1145618869257947E-2</c:v>
                </c:pt>
                <c:pt idx="231">
                  <c:v>5.5218490600706709E-2</c:v>
                </c:pt>
                <c:pt idx="232">
                  <c:v>6.0407496183745586E-2</c:v>
                </c:pt>
                <c:pt idx="233">
                  <c:v>6.7352832650176678E-2</c:v>
                </c:pt>
                <c:pt idx="234">
                  <c:v>7.7270055830388693E-2</c:v>
                </c:pt>
                <c:pt idx="235">
                  <c:v>9.2990712367491166E-2</c:v>
                </c:pt>
                <c:pt idx="236">
                  <c:v>0.12933288551236749</c:v>
                </c:pt>
                <c:pt idx="237">
                  <c:v>0.15585542544169612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Лист1!$J$5</c:f>
              <c:strCache>
                <c:ptCount val="1"/>
                <c:pt idx="0">
                  <c:v>msh5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xVal>
            <c:numRef>
              <c:f>Лист1!$I$6:$I$400</c:f>
              <c:numCache>
                <c:formatCode>0.00E+00</c:formatCode>
                <c:ptCount val="395"/>
                <c:pt idx="0">
                  <c:v>2.1038339100000001</c:v>
                </c:pt>
                <c:pt idx="1">
                  <c:v>2.1002185299999998</c:v>
                </c:pt>
                <c:pt idx="2">
                  <c:v>2.0966033899999998</c:v>
                </c:pt>
                <c:pt idx="3">
                  <c:v>2.09298801</c:v>
                </c:pt>
                <c:pt idx="4">
                  <c:v>2.0893726300000002</c:v>
                </c:pt>
                <c:pt idx="5">
                  <c:v>2.0857572599999998</c:v>
                </c:pt>
                <c:pt idx="6">
                  <c:v>2.0821421099999999</c:v>
                </c:pt>
                <c:pt idx="7">
                  <c:v>2.07852674</c:v>
                </c:pt>
                <c:pt idx="8">
                  <c:v>2.0749113600000002</c:v>
                </c:pt>
                <c:pt idx="9">
                  <c:v>2.0712959799999999</c:v>
                </c:pt>
                <c:pt idx="10">
                  <c:v>2.06768084</c:v>
                </c:pt>
                <c:pt idx="11">
                  <c:v>2.0640656900000001</c:v>
                </c:pt>
                <c:pt idx="12">
                  <c:v>2.0604503200000002</c:v>
                </c:pt>
                <c:pt idx="13">
                  <c:v>2.0568349399999999</c:v>
                </c:pt>
                <c:pt idx="14">
                  <c:v>2.0532195600000001</c:v>
                </c:pt>
                <c:pt idx="15">
                  <c:v>2.0496044200000001</c:v>
                </c:pt>
                <c:pt idx="16">
                  <c:v>2.0459890399999998</c:v>
                </c:pt>
                <c:pt idx="17">
                  <c:v>2.04237366</c:v>
                </c:pt>
                <c:pt idx="18">
                  <c:v>2.0387582800000001</c:v>
                </c:pt>
                <c:pt idx="19">
                  <c:v>2.0351431400000002</c:v>
                </c:pt>
                <c:pt idx="20">
                  <c:v>2.0315277599999999</c:v>
                </c:pt>
                <c:pt idx="21">
                  <c:v>2.0279123800000001</c:v>
                </c:pt>
                <c:pt idx="22">
                  <c:v>2.0242972400000001</c:v>
                </c:pt>
                <c:pt idx="23">
                  <c:v>2.0206818599999998</c:v>
                </c:pt>
                <c:pt idx="24">
                  <c:v>2.01706648</c:v>
                </c:pt>
                <c:pt idx="25">
                  <c:v>2.0134511000000002</c:v>
                </c:pt>
                <c:pt idx="26">
                  <c:v>2.0098359600000002</c:v>
                </c:pt>
                <c:pt idx="27">
                  <c:v>2.0062205799999999</c:v>
                </c:pt>
                <c:pt idx="28">
                  <c:v>2.0026052000000001</c:v>
                </c:pt>
                <c:pt idx="29">
                  <c:v>1.99898994</c:v>
                </c:pt>
                <c:pt idx="30">
                  <c:v>1.9953748</c:v>
                </c:pt>
                <c:pt idx="31">
                  <c:v>1.9917594199999999</c:v>
                </c:pt>
                <c:pt idx="32">
                  <c:v>1.98814416</c:v>
                </c:pt>
                <c:pt idx="33">
                  <c:v>1.98452878</c:v>
                </c:pt>
                <c:pt idx="34">
                  <c:v>1.9809135200000001</c:v>
                </c:pt>
                <c:pt idx="35">
                  <c:v>1.97729814</c:v>
                </c:pt>
                <c:pt idx="36">
                  <c:v>1.9736828799999999</c:v>
                </c:pt>
                <c:pt idx="37">
                  <c:v>1.9700675000000001</c:v>
                </c:pt>
                <c:pt idx="38">
                  <c:v>1.96645224</c:v>
                </c:pt>
                <c:pt idx="39">
                  <c:v>1.9628369800000001</c:v>
                </c:pt>
                <c:pt idx="40">
                  <c:v>1.9592216</c:v>
                </c:pt>
                <c:pt idx="41">
                  <c:v>1.9556063400000001</c:v>
                </c:pt>
                <c:pt idx="42">
                  <c:v>1.9519909600000001</c:v>
                </c:pt>
                <c:pt idx="43">
                  <c:v>1.9483756999999999</c:v>
                </c:pt>
                <c:pt idx="44">
                  <c:v>1.9447603200000001</c:v>
                </c:pt>
                <c:pt idx="45">
                  <c:v>1.94114506</c:v>
                </c:pt>
                <c:pt idx="46">
                  <c:v>1.9375296799999999</c:v>
                </c:pt>
                <c:pt idx="47">
                  <c:v>1.93391442</c:v>
                </c:pt>
                <c:pt idx="48">
                  <c:v>1.93029904</c:v>
                </c:pt>
                <c:pt idx="49">
                  <c:v>1.9266837800000001</c:v>
                </c:pt>
                <c:pt idx="50">
                  <c:v>1.9230686400000001</c:v>
                </c:pt>
                <c:pt idx="51">
                  <c:v>1.91945326</c:v>
                </c:pt>
                <c:pt idx="52">
                  <c:v>1.9158379999999999</c:v>
                </c:pt>
                <c:pt idx="53">
                  <c:v>1.9122226200000001</c:v>
                </c:pt>
                <c:pt idx="54">
                  <c:v>1.90860736</c:v>
                </c:pt>
                <c:pt idx="55">
                  <c:v>1.9049919799999999</c:v>
                </c:pt>
                <c:pt idx="56">
                  <c:v>1.90137672</c:v>
                </c:pt>
                <c:pt idx="57">
                  <c:v>1.89776134</c:v>
                </c:pt>
                <c:pt idx="58">
                  <c:v>1.8941460800000001</c:v>
                </c:pt>
                <c:pt idx="59">
                  <c:v>1.8905308199999999</c:v>
                </c:pt>
                <c:pt idx="60">
                  <c:v>1.88691545</c:v>
                </c:pt>
                <c:pt idx="61">
                  <c:v>1.8833001899999999</c:v>
                </c:pt>
                <c:pt idx="62">
                  <c:v>1.8796848100000001</c:v>
                </c:pt>
                <c:pt idx="63">
                  <c:v>1.87606955</c:v>
                </c:pt>
                <c:pt idx="64">
                  <c:v>1.8724541699999999</c:v>
                </c:pt>
                <c:pt idx="65">
                  <c:v>1.86883891</c:v>
                </c:pt>
                <c:pt idx="66">
                  <c:v>1.86522353</c:v>
                </c:pt>
                <c:pt idx="67">
                  <c:v>1.8616082700000001</c:v>
                </c:pt>
                <c:pt idx="68">
                  <c:v>1.85799289</c:v>
                </c:pt>
                <c:pt idx="69">
                  <c:v>1.8543776300000001</c:v>
                </c:pt>
                <c:pt idx="70">
                  <c:v>1.8507624899999999</c:v>
                </c:pt>
                <c:pt idx="71">
                  <c:v>1.8471471100000001</c:v>
                </c:pt>
                <c:pt idx="72">
                  <c:v>1.84353185</c:v>
                </c:pt>
                <c:pt idx="73">
                  <c:v>1.8399164699999999</c:v>
                </c:pt>
                <c:pt idx="74">
                  <c:v>1.83630121</c:v>
                </c:pt>
                <c:pt idx="75">
                  <c:v>1.83268583</c:v>
                </c:pt>
                <c:pt idx="76">
                  <c:v>1.8290705700000001</c:v>
                </c:pt>
                <c:pt idx="77">
                  <c:v>1.8254553099999999</c:v>
                </c:pt>
                <c:pt idx="78">
                  <c:v>1.8218399300000001</c:v>
                </c:pt>
                <c:pt idx="79">
                  <c:v>1.81822467</c:v>
                </c:pt>
                <c:pt idx="80">
                  <c:v>1.8146092899999999</c:v>
                </c:pt>
                <c:pt idx="81">
                  <c:v>1.81099403</c:v>
                </c:pt>
                <c:pt idx="82">
                  <c:v>1.80737865</c:v>
                </c:pt>
                <c:pt idx="83">
                  <c:v>1.8037633900000001</c:v>
                </c:pt>
                <c:pt idx="84">
                  <c:v>1.80014801</c:v>
                </c:pt>
                <c:pt idx="85">
                  <c:v>1.7965327499999999</c:v>
                </c:pt>
                <c:pt idx="86">
                  <c:v>1.7929173700000001</c:v>
                </c:pt>
                <c:pt idx="87">
                  <c:v>1.7893021099999999</c:v>
                </c:pt>
                <c:pt idx="88">
                  <c:v>1.7856867300000001</c:v>
                </c:pt>
                <c:pt idx="89">
                  <c:v>1.78207147</c:v>
                </c:pt>
                <c:pt idx="90">
                  <c:v>1.77845633</c:v>
                </c:pt>
                <c:pt idx="91">
                  <c:v>1.77484095</c:v>
                </c:pt>
                <c:pt idx="92">
                  <c:v>1.7712256900000001</c:v>
                </c:pt>
                <c:pt idx="93">
                  <c:v>1.76761031</c:v>
                </c:pt>
                <c:pt idx="94">
                  <c:v>1.7639950499999999</c:v>
                </c:pt>
                <c:pt idx="95">
                  <c:v>1.7603796700000001</c:v>
                </c:pt>
                <c:pt idx="96">
                  <c:v>1.7567644099999999</c:v>
                </c:pt>
                <c:pt idx="97">
                  <c:v>1.75314915</c:v>
                </c:pt>
                <c:pt idx="98">
                  <c:v>1.74953377</c:v>
                </c:pt>
                <c:pt idx="99">
                  <c:v>1.7459185100000001</c:v>
                </c:pt>
                <c:pt idx="100">
                  <c:v>1.74230313</c:v>
                </c:pt>
                <c:pt idx="101">
                  <c:v>1.7386878699999999</c:v>
                </c:pt>
                <c:pt idx="102">
                  <c:v>1.7350724900000001</c:v>
                </c:pt>
                <c:pt idx="103">
                  <c:v>1.73145723</c:v>
                </c:pt>
                <c:pt idx="104">
                  <c:v>1.7278418499999999</c:v>
                </c:pt>
                <c:pt idx="105">
                  <c:v>1.72422659</c:v>
                </c:pt>
                <c:pt idx="106">
                  <c:v>1.7206112099999999</c:v>
                </c:pt>
                <c:pt idx="107">
                  <c:v>1.71699595</c:v>
                </c:pt>
                <c:pt idx="108">
                  <c:v>1.7133805799999999</c:v>
                </c:pt>
                <c:pt idx="109">
                  <c:v>1.70976532</c:v>
                </c:pt>
                <c:pt idx="110">
                  <c:v>1.7061501699999999</c:v>
                </c:pt>
                <c:pt idx="111">
                  <c:v>1.7025347900000001</c:v>
                </c:pt>
                <c:pt idx="112">
                  <c:v>1.69891953</c:v>
                </c:pt>
                <c:pt idx="113">
                  <c:v>1.6953041600000001</c:v>
                </c:pt>
                <c:pt idx="114">
                  <c:v>1.6916888999999999</c:v>
                </c:pt>
                <c:pt idx="115">
                  <c:v>1.68807364</c:v>
                </c:pt>
                <c:pt idx="116">
                  <c:v>1.68445826</c:v>
                </c:pt>
                <c:pt idx="117">
                  <c:v>1.6808430000000001</c:v>
                </c:pt>
                <c:pt idx="118">
                  <c:v>1.67722762</c:v>
                </c:pt>
                <c:pt idx="119">
                  <c:v>1.6736123599999999</c:v>
                </c:pt>
                <c:pt idx="120">
                  <c:v>1.66800916</c:v>
                </c:pt>
                <c:pt idx="121">
                  <c:v>1.6624060899999999</c:v>
                </c:pt>
                <c:pt idx="122">
                  <c:v>1.65680301</c:v>
                </c:pt>
                <c:pt idx="123">
                  <c:v>1.6511999399999999</c:v>
                </c:pt>
                <c:pt idx="124">
                  <c:v>1.64559674</c:v>
                </c:pt>
                <c:pt idx="125">
                  <c:v>1.63999367</c:v>
                </c:pt>
                <c:pt idx="126">
                  <c:v>1.63439059</c:v>
                </c:pt>
                <c:pt idx="127">
                  <c:v>1.6287874</c:v>
                </c:pt>
                <c:pt idx="128">
                  <c:v>1.62318432</c:v>
                </c:pt>
                <c:pt idx="129">
                  <c:v>1.61758125</c:v>
                </c:pt>
                <c:pt idx="130">
                  <c:v>1.61197817</c:v>
                </c:pt>
                <c:pt idx="131">
                  <c:v>1.60637498</c:v>
                </c:pt>
                <c:pt idx="132">
                  <c:v>1.6007719</c:v>
                </c:pt>
                <c:pt idx="133">
                  <c:v>1.59516883</c:v>
                </c:pt>
                <c:pt idx="134">
                  <c:v>1.5895656300000001</c:v>
                </c:pt>
                <c:pt idx="135">
                  <c:v>1.58396256</c:v>
                </c:pt>
                <c:pt idx="136">
                  <c:v>1.57835948</c:v>
                </c:pt>
                <c:pt idx="137">
                  <c:v>1.57275641</c:v>
                </c:pt>
                <c:pt idx="138">
                  <c:v>1.56715322</c:v>
                </c:pt>
                <c:pt idx="139">
                  <c:v>1.56155014</c:v>
                </c:pt>
                <c:pt idx="140">
                  <c:v>1.55594707</c:v>
                </c:pt>
                <c:pt idx="141">
                  <c:v>1.55034399</c:v>
                </c:pt>
                <c:pt idx="142">
                  <c:v>1.5447408</c:v>
                </c:pt>
                <c:pt idx="143">
                  <c:v>1.53913772</c:v>
                </c:pt>
                <c:pt idx="144">
                  <c:v>1.53353465</c:v>
                </c:pt>
                <c:pt idx="145">
                  <c:v>1.5279314500000001</c:v>
                </c:pt>
                <c:pt idx="146">
                  <c:v>1.52232838</c:v>
                </c:pt>
                <c:pt idx="147">
                  <c:v>1.5167253000000001</c:v>
                </c:pt>
                <c:pt idx="148">
                  <c:v>1.51112223</c:v>
                </c:pt>
                <c:pt idx="149">
                  <c:v>1.5055190300000001</c:v>
                </c:pt>
                <c:pt idx="150">
                  <c:v>1.49991596</c:v>
                </c:pt>
                <c:pt idx="151">
                  <c:v>1.4943128800000001</c:v>
                </c:pt>
                <c:pt idx="152">
                  <c:v>1.4887096900000001</c:v>
                </c:pt>
                <c:pt idx="153">
                  <c:v>1.4831066100000001</c:v>
                </c:pt>
                <c:pt idx="154">
                  <c:v>1.4775035400000001</c:v>
                </c:pt>
                <c:pt idx="155">
                  <c:v>1.4719004600000001</c:v>
                </c:pt>
                <c:pt idx="156">
                  <c:v>1.4662972700000001</c:v>
                </c:pt>
                <c:pt idx="157">
                  <c:v>1.4606941899999999</c:v>
                </c:pt>
                <c:pt idx="158">
                  <c:v>1.4550911200000001</c:v>
                </c:pt>
                <c:pt idx="159">
                  <c:v>1.4494880400000001</c:v>
                </c:pt>
                <c:pt idx="160">
                  <c:v>1.4438848500000001</c:v>
                </c:pt>
                <c:pt idx="161">
                  <c:v>1.4382817699999999</c:v>
                </c:pt>
                <c:pt idx="162">
                  <c:v>1.4326787000000001</c:v>
                </c:pt>
                <c:pt idx="163">
                  <c:v>1.4270755100000001</c:v>
                </c:pt>
                <c:pt idx="164">
                  <c:v>1.4214724299999999</c:v>
                </c:pt>
                <c:pt idx="165">
                  <c:v>1.4158693600000001</c:v>
                </c:pt>
                <c:pt idx="166">
                  <c:v>1.4102662800000001</c:v>
                </c:pt>
                <c:pt idx="167">
                  <c:v>1.4046630899999999</c:v>
                </c:pt>
                <c:pt idx="168">
                  <c:v>1.3990600099999999</c:v>
                </c:pt>
                <c:pt idx="169">
                  <c:v>1.3934569400000001</c:v>
                </c:pt>
                <c:pt idx="170">
                  <c:v>1.3878537399999999</c:v>
                </c:pt>
                <c:pt idx="171">
                  <c:v>1.3822506699999999</c:v>
                </c:pt>
                <c:pt idx="172">
                  <c:v>1.3766475899999999</c:v>
                </c:pt>
                <c:pt idx="173">
                  <c:v>1.3710445200000001</c:v>
                </c:pt>
                <c:pt idx="174">
                  <c:v>1.36544132</c:v>
                </c:pt>
                <c:pt idx="175">
                  <c:v>1.3598382499999999</c:v>
                </c:pt>
                <c:pt idx="176">
                  <c:v>1.3542351699999999</c:v>
                </c:pt>
                <c:pt idx="177">
                  <c:v>1.3486320999999999</c:v>
                </c:pt>
                <c:pt idx="178">
                  <c:v>1.3430289</c:v>
                </c:pt>
                <c:pt idx="179">
                  <c:v>1.3374258299999999</c:v>
                </c:pt>
                <c:pt idx="180">
                  <c:v>1.3318227499999999</c:v>
                </c:pt>
                <c:pt idx="181">
                  <c:v>1.32621956</c:v>
                </c:pt>
                <c:pt idx="182">
                  <c:v>1.32061648</c:v>
                </c:pt>
                <c:pt idx="183">
                  <c:v>1.3150134099999999</c:v>
                </c:pt>
                <c:pt idx="184">
                  <c:v>1.30941033</c:v>
                </c:pt>
                <c:pt idx="185">
                  <c:v>1.30380714</c:v>
                </c:pt>
                <c:pt idx="186">
                  <c:v>1.29820406</c:v>
                </c:pt>
                <c:pt idx="187">
                  <c:v>1.2926009899999999</c:v>
                </c:pt>
                <c:pt idx="188">
                  <c:v>1.2869978</c:v>
                </c:pt>
                <c:pt idx="189">
                  <c:v>1.28139472</c:v>
                </c:pt>
                <c:pt idx="190">
                  <c:v>1.2757916499999999</c:v>
                </c:pt>
                <c:pt idx="191">
                  <c:v>1.27018857</c:v>
                </c:pt>
                <c:pt idx="192">
                  <c:v>1.26458538</c:v>
                </c:pt>
                <c:pt idx="193">
                  <c:v>1.2589824199999999</c:v>
                </c:pt>
                <c:pt idx="194">
                  <c:v>1.25337923</c:v>
                </c:pt>
                <c:pt idx="195">
                  <c:v>1.24777615</c:v>
                </c:pt>
                <c:pt idx="196">
                  <c:v>1.2421730799999999</c:v>
                </c:pt>
                <c:pt idx="197">
                  <c:v>1.2365699999999999</c:v>
                </c:pt>
                <c:pt idx="198">
                  <c:v>1.23096681</c:v>
                </c:pt>
                <c:pt idx="199">
                  <c:v>1.22536373</c:v>
                </c:pt>
                <c:pt idx="200">
                  <c:v>1.2197606599999999</c:v>
                </c:pt>
                <c:pt idx="201">
                  <c:v>1.21415758</c:v>
                </c:pt>
                <c:pt idx="202">
                  <c:v>1.20855439</c:v>
                </c:pt>
                <c:pt idx="203">
                  <c:v>1.20295131</c:v>
                </c:pt>
                <c:pt idx="204">
                  <c:v>1.19734824</c:v>
                </c:pt>
                <c:pt idx="205">
                  <c:v>1.19174504</c:v>
                </c:pt>
                <c:pt idx="206">
                  <c:v>1.18614197</c:v>
                </c:pt>
                <c:pt idx="207">
                  <c:v>1.18053889</c:v>
                </c:pt>
                <c:pt idx="208">
                  <c:v>1.17493582</c:v>
                </c:pt>
                <c:pt idx="209">
                  <c:v>1.16933262</c:v>
                </c:pt>
                <c:pt idx="210">
                  <c:v>1.16372955</c:v>
                </c:pt>
                <c:pt idx="211">
                  <c:v>1.15812647</c:v>
                </c:pt>
                <c:pt idx="212">
                  <c:v>1.15252328</c:v>
                </c:pt>
                <c:pt idx="213">
                  <c:v>1.1469202000000001</c:v>
                </c:pt>
                <c:pt idx="214">
                  <c:v>1.14131713</c:v>
                </c:pt>
                <c:pt idx="215">
                  <c:v>1.13571405</c:v>
                </c:pt>
                <c:pt idx="216">
                  <c:v>1.1301108600000001</c:v>
                </c:pt>
                <c:pt idx="217">
                  <c:v>1.1245077800000001</c:v>
                </c:pt>
                <c:pt idx="218">
                  <c:v>1.11890471</c:v>
                </c:pt>
                <c:pt idx="219">
                  <c:v>1.11330163</c:v>
                </c:pt>
                <c:pt idx="220">
                  <c:v>1.1076984400000001</c:v>
                </c:pt>
                <c:pt idx="221">
                  <c:v>1.10209537</c:v>
                </c:pt>
                <c:pt idx="222">
                  <c:v>1.09649229</c:v>
                </c:pt>
                <c:pt idx="223">
                  <c:v>1.0908891000000001</c:v>
                </c:pt>
                <c:pt idx="224">
                  <c:v>1.0852860200000001</c:v>
                </c:pt>
                <c:pt idx="225">
                  <c:v>1.07968295</c:v>
                </c:pt>
                <c:pt idx="226">
                  <c:v>1.07407987</c:v>
                </c:pt>
                <c:pt idx="227">
                  <c:v>1.0684766800000001</c:v>
                </c:pt>
                <c:pt idx="228">
                  <c:v>1.0628736000000001</c:v>
                </c:pt>
                <c:pt idx="229">
                  <c:v>1.05727053</c:v>
                </c:pt>
                <c:pt idx="230">
                  <c:v>1.0516673299999999</c:v>
                </c:pt>
                <c:pt idx="231">
                  <c:v>1.0460642600000001</c:v>
                </c:pt>
                <c:pt idx="232">
                  <c:v>1.0404611800000001</c:v>
                </c:pt>
                <c:pt idx="233">
                  <c:v>1.0348581100000001</c:v>
                </c:pt>
                <c:pt idx="234">
                  <c:v>1.0292549099999999</c:v>
                </c:pt>
                <c:pt idx="235">
                  <c:v>1.0236518400000001</c:v>
                </c:pt>
                <c:pt idx="236">
                  <c:v>1.0180487600000001</c:v>
                </c:pt>
                <c:pt idx="237">
                  <c:v>1.0124456900000001</c:v>
                </c:pt>
                <c:pt idx="238">
                  <c:v>1.0068424899999999</c:v>
                </c:pt>
                <c:pt idx="239">
                  <c:v>0.998381674</c:v>
                </c:pt>
                <c:pt idx="240">
                  <c:v>0.98992079499999996</c:v>
                </c:pt>
                <c:pt idx="241">
                  <c:v>0.98145997500000004</c:v>
                </c:pt>
                <c:pt idx="242">
                  <c:v>0.97299909600000001</c:v>
                </c:pt>
                <c:pt idx="243">
                  <c:v>0.96453827599999997</c:v>
                </c:pt>
                <c:pt idx="244">
                  <c:v>0.95607733699999997</c:v>
                </c:pt>
                <c:pt idx="245">
                  <c:v>0.94761651800000002</c:v>
                </c:pt>
                <c:pt idx="246">
                  <c:v>0.93915563800000001</c:v>
                </c:pt>
                <c:pt idx="247">
                  <c:v>0.93069481799999998</c:v>
                </c:pt>
                <c:pt idx="248">
                  <c:v>0.92223387999999995</c:v>
                </c:pt>
                <c:pt idx="249">
                  <c:v>0.91377306000000003</c:v>
                </c:pt>
                <c:pt idx="250">
                  <c:v>0.90531218099999999</c:v>
                </c:pt>
                <c:pt idx="251">
                  <c:v>0.89685136099999996</c:v>
                </c:pt>
                <c:pt idx="252">
                  <c:v>0.88839042199999996</c:v>
                </c:pt>
                <c:pt idx="253">
                  <c:v>0.87992960200000003</c:v>
                </c:pt>
                <c:pt idx="254">
                  <c:v>0.871468723</c:v>
                </c:pt>
                <c:pt idx="255">
                  <c:v>0.86300790299999997</c:v>
                </c:pt>
                <c:pt idx="256">
                  <c:v>0.85454696399999996</c:v>
                </c:pt>
                <c:pt idx="257">
                  <c:v>0.84608614400000004</c:v>
                </c:pt>
                <c:pt idx="258">
                  <c:v>0.83762526500000001</c:v>
                </c:pt>
                <c:pt idx="259">
                  <c:v>0.82916444499999997</c:v>
                </c:pt>
                <c:pt idx="260">
                  <c:v>0.82070350599999997</c:v>
                </c:pt>
                <c:pt idx="261">
                  <c:v>0.81224268700000002</c:v>
                </c:pt>
                <c:pt idx="262">
                  <c:v>0.80378186699999998</c:v>
                </c:pt>
                <c:pt idx="263">
                  <c:v>0.79532098799999995</c:v>
                </c:pt>
                <c:pt idx="264">
                  <c:v>0.78686016800000003</c:v>
                </c:pt>
                <c:pt idx="265">
                  <c:v>0.77839922900000003</c:v>
                </c:pt>
                <c:pt idx="266">
                  <c:v>0.76993840899999999</c:v>
                </c:pt>
                <c:pt idx="267">
                  <c:v>0.76147752999999996</c:v>
                </c:pt>
                <c:pt idx="268">
                  <c:v>0.75301671000000003</c:v>
                </c:pt>
                <c:pt idx="269">
                  <c:v>0.744555831</c:v>
                </c:pt>
                <c:pt idx="270">
                  <c:v>0.73609501099999997</c:v>
                </c:pt>
                <c:pt idx="271">
                  <c:v>0.72763407199999997</c:v>
                </c:pt>
                <c:pt idx="272">
                  <c:v>0.71917325300000001</c:v>
                </c:pt>
                <c:pt idx="273">
                  <c:v>0.71071237300000001</c:v>
                </c:pt>
                <c:pt idx="274">
                  <c:v>0.70225155399999994</c:v>
                </c:pt>
                <c:pt idx="275">
                  <c:v>0.69379061500000005</c:v>
                </c:pt>
                <c:pt idx="276">
                  <c:v>0.68532979500000002</c:v>
                </c:pt>
                <c:pt idx="277">
                  <c:v>0.67686891599999999</c:v>
                </c:pt>
                <c:pt idx="278">
                  <c:v>0.66840809599999995</c:v>
                </c:pt>
                <c:pt idx="279">
                  <c:v>0.65994721700000003</c:v>
                </c:pt>
                <c:pt idx="280">
                  <c:v>0.65148633700000003</c:v>
                </c:pt>
                <c:pt idx="281">
                  <c:v>0.64302545799999999</c:v>
                </c:pt>
                <c:pt idx="282">
                  <c:v>0.63456463799999996</c:v>
                </c:pt>
                <c:pt idx="283">
                  <c:v>0.62610375900000004</c:v>
                </c:pt>
                <c:pt idx="284">
                  <c:v>0.61764287900000003</c:v>
                </c:pt>
                <c:pt idx="285">
                  <c:v>0.60918205999999997</c:v>
                </c:pt>
                <c:pt idx="286">
                  <c:v>0.60072117999999997</c:v>
                </c:pt>
                <c:pt idx="287">
                  <c:v>0.59226030100000004</c:v>
                </c:pt>
                <c:pt idx="288">
                  <c:v>0.58379942200000001</c:v>
                </c:pt>
                <c:pt idx="289">
                  <c:v>0.57533860199999998</c:v>
                </c:pt>
                <c:pt idx="290">
                  <c:v>0.56687772299999994</c:v>
                </c:pt>
                <c:pt idx="291">
                  <c:v>0.55841684300000005</c:v>
                </c:pt>
                <c:pt idx="292">
                  <c:v>0.54995596400000002</c:v>
                </c:pt>
                <c:pt idx="293">
                  <c:v>0.54149514399999998</c:v>
                </c:pt>
                <c:pt idx="294">
                  <c:v>0.53303426499999995</c:v>
                </c:pt>
                <c:pt idx="295">
                  <c:v>0.52457338600000003</c:v>
                </c:pt>
                <c:pt idx="296">
                  <c:v>0.51611256599999999</c:v>
                </c:pt>
                <c:pt idx="297">
                  <c:v>0.50765168699999996</c:v>
                </c:pt>
                <c:pt idx="298">
                  <c:v>0.499190837</c:v>
                </c:pt>
                <c:pt idx="299">
                  <c:v>0.49072998800000001</c:v>
                </c:pt>
                <c:pt idx="300">
                  <c:v>0.48226913799999999</c:v>
                </c:pt>
                <c:pt idx="301">
                  <c:v>0.47380825900000001</c:v>
                </c:pt>
                <c:pt idx="302">
                  <c:v>0.46534740899999999</c:v>
                </c:pt>
                <c:pt idx="303">
                  <c:v>0.45688653000000001</c:v>
                </c:pt>
                <c:pt idx="304">
                  <c:v>0.44842567999999999</c:v>
                </c:pt>
                <c:pt idx="305">
                  <c:v>0.43996480100000002</c:v>
                </c:pt>
                <c:pt idx="306">
                  <c:v>0.43150395200000002</c:v>
                </c:pt>
                <c:pt idx="307">
                  <c:v>0.42304307200000002</c:v>
                </c:pt>
                <c:pt idx="308">
                  <c:v>0.41458222300000003</c:v>
                </c:pt>
                <c:pt idx="309">
                  <c:v>0.40612134300000002</c:v>
                </c:pt>
                <c:pt idx="310">
                  <c:v>0.39766049399999998</c:v>
                </c:pt>
                <c:pt idx="311">
                  <c:v>0.389199615</c:v>
                </c:pt>
                <c:pt idx="312">
                  <c:v>0.38073876499999998</c:v>
                </c:pt>
                <c:pt idx="313">
                  <c:v>0.37227791500000001</c:v>
                </c:pt>
                <c:pt idx="314">
                  <c:v>0.36381703599999998</c:v>
                </c:pt>
                <c:pt idx="315">
                  <c:v>0.35535618699999999</c:v>
                </c:pt>
                <c:pt idx="316">
                  <c:v>0.34689530699999999</c:v>
                </c:pt>
                <c:pt idx="317">
                  <c:v>0.33843445799999999</c:v>
                </c:pt>
                <c:pt idx="318">
                  <c:v>0.32997360799999997</c:v>
                </c:pt>
                <c:pt idx="319">
                  <c:v>0.321512729</c:v>
                </c:pt>
                <c:pt idx="320">
                  <c:v>0.31305187899999998</c:v>
                </c:pt>
                <c:pt idx="321">
                  <c:v>0.30459102999999998</c:v>
                </c:pt>
                <c:pt idx="322">
                  <c:v>0.29613015100000001</c:v>
                </c:pt>
                <c:pt idx="323">
                  <c:v>0.28766930099999999</c:v>
                </c:pt>
                <c:pt idx="324">
                  <c:v>0.27920842200000001</c:v>
                </c:pt>
                <c:pt idx="325">
                  <c:v>0.27074757199999999</c:v>
                </c:pt>
                <c:pt idx="326">
                  <c:v>0.26228669300000002</c:v>
                </c:pt>
                <c:pt idx="327">
                  <c:v>0.253825843</c:v>
                </c:pt>
                <c:pt idx="328">
                  <c:v>0.245364994</c:v>
                </c:pt>
                <c:pt idx="329">
                  <c:v>0.23690412899999999</c:v>
                </c:pt>
                <c:pt idx="330">
                  <c:v>0.22844326500000001</c:v>
                </c:pt>
                <c:pt idx="331">
                  <c:v>0.21998240099999999</c:v>
                </c:pt>
                <c:pt idx="332">
                  <c:v>0.21152153600000001</c:v>
                </c:pt>
                <c:pt idx="333">
                  <c:v>0.203060672</c:v>
                </c:pt>
                <c:pt idx="334">
                  <c:v>0.19459980700000001</c:v>
                </c:pt>
                <c:pt idx="335">
                  <c:v>0.18613895799999999</c:v>
                </c:pt>
                <c:pt idx="336">
                  <c:v>0.17767809300000001</c:v>
                </c:pt>
                <c:pt idx="337">
                  <c:v>0.169217229</c:v>
                </c:pt>
                <c:pt idx="338">
                  <c:v>0.16075636400000001</c:v>
                </c:pt>
                <c:pt idx="339">
                  <c:v>0.15229551499999999</c:v>
                </c:pt>
                <c:pt idx="340">
                  <c:v>0.14383465100000001</c:v>
                </c:pt>
                <c:pt idx="341">
                  <c:v>0.135373786</c:v>
                </c:pt>
                <c:pt idx="342">
                  <c:v>0.12691292200000001</c:v>
                </c:pt>
                <c:pt idx="343">
                  <c:v>0.118452065</c:v>
                </c:pt>
                <c:pt idx="344">
                  <c:v>0.1099912</c:v>
                </c:pt>
                <c:pt idx="345">
                  <c:v>0.101530336</c:v>
                </c:pt>
                <c:pt idx="346">
                  <c:v>9.3069478900000002E-2</c:v>
                </c:pt>
                <c:pt idx="347">
                  <c:v>8.4608614400000004E-2</c:v>
                </c:pt>
                <c:pt idx="348">
                  <c:v>7.6147757499999996E-2</c:v>
                </c:pt>
                <c:pt idx="349">
                  <c:v>6.7686892999999998E-2</c:v>
                </c:pt>
                <c:pt idx="350">
                  <c:v>5.9226032300000002E-2</c:v>
                </c:pt>
                <c:pt idx="351">
                  <c:v>5.0765167899999998E-2</c:v>
                </c:pt>
                <c:pt idx="352">
                  <c:v>4.2304307200000002E-2</c:v>
                </c:pt>
                <c:pt idx="353">
                  <c:v>3.3843446499999999E-2</c:v>
                </c:pt>
                <c:pt idx="354">
                  <c:v>2.5382584E-2</c:v>
                </c:pt>
                <c:pt idx="355">
                  <c:v>1.69217233E-2</c:v>
                </c:pt>
                <c:pt idx="356">
                  <c:v>8.4608616300000002E-3</c:v>
                </c:pt>
                <c:pt idx="357">
                  <c:v>0</c:v>
                </c:pt>
              </c:numCache>
            </c:numRef>
          </c:xVal>
          <c:yVal>
            <c:numRef>
              <c:f>Лист1!$J$6:$J$400</c:f>
              <c:numCache>
                <c:formatCode>0.00E+00</c:formatCode>
                <c:ptCount val="395"/>
                <c:pt idx="0">
                  <c:v>2.874054551236749E-3</c:v>
                </c:pt>
                <c:pt idx="1">
                  <c:v>3.9951018999999999E-3</c:v>
                </c:pt>
                <c:pt idx="2">
                  <c:v>3.74716939E-3</c:v>
                </c:pt>
                <c:pt idx="3">
                  <c:v>3.4942789899999999E-3</c:v>
                </c:pt>
                <c:pt idx="4">
                  <c:v>3.3755174400000002E-3</c:v>
                </c:pt>
                <c:pt idx="5">
                  <c:v>3.3079318199999998E-3</c:v>
                </c:pt>
                <c:pt idx="6">
                  <c:v>3.2663629399999998E-3</c:v>
                </c:pt>
                <c:pt idx="7">
                  <c:v>3.2399154700000002E-3</c:v>
                </c:pt>
                <c:pt idx="8">
                  <c:v>3.2232170900000001E-3</c:v>
                </c:pt>
                <c:pt idx="9">
                  <c:v>3.2132500800000001E-3</c:v>
                </c:pt>
                <c:pt idx="10">
                  <c:v>3.2080512E-3</c:v>
                </c:pt>
                <c:pt idx="11">
                  <c:v>3.2063627100000001E-3</c:v>
                </c:pt>
                <c:pt idx="12">
                  <c:v>3.2072374599999998E-3</c:v>
                </c:pt>
                <c:pt idx="13">
                  <c:v>3.2101010400000002E-3</c:v>
                </c:pt>
                <c:pt idx="14">
                  <c:v>3.2144987500000001E-3</c:v>
                </c:pt>
                <c:pt idx="15">
                  <c:v>3.2200517599999998E-3</c:v>
                </c:pt>
                <c:pt idx="16">
                  <c:v>3.2265309700000001E-3</c:v>
                </c:pt>
                <c:pt idx="17">
                  <c:v>3.2337524499999998E-3</c:v>
                </c:pt>
                <c:pt idx="18">
                  <c:v>3.2415506400000002E-3</c:v>
                </c:pt>
                <c:pt idx="19">
                  <c:v>3.24979657E-3</c:v>
                </c:pt>
                <c:pt idx="20">
                  <c:v>3.2584927999999998E-3</c:v>
                </c:pt>
                <c:pt idx="21">
                  <c:v>3.2675515400000001E-3</c:v>
                </c:pt>
                <c:pt idx="22">
                  <c:v>3.27681191E-3</c:v>
                </c:pt>
                <c:pt idx="23">
                  <c:v>3.2863167600000001E-3</c:v>
                </c:pt>
                <c:pt idx="24">
                  <c:v>3.2960416300000001E-3</c:v>
                </c:pt>
                <c:pt idx="25">
                  <c:v>3.3059245899999998E-3</c:v>
                </c:pt>
                <c:pt idx="26">
                  <c:v>3.3160538900000001E-3</c:v>
                </c:pt>
                <c:pt idx="27">
                  <c:v>3.3263429100000002E-3</c:v>
                </c:pt>
                <c:pt idx="28">
                  <c:v>3.3367501999999999E-3</c:v>
                </c:pt>
                <c:pt idx="29">
                  <c:v>3.3472969700000001E-3</c:v>
                </c:pt>
                <c:pt idx="30">
                  <c:v>3.35799833E-3</c:v>
                </c:pt>
                <c:pt idx="31">
                  <c:v>3.3688759400000001E-3</c:v>
                </c:pt>
                <c:pt idx="32">
                  <c:v>3.3798534399999999E-3</c:v>
                </c:pt>
                <c:pt idx="33">
                  <c:v>3.3909850800000001E-3</c:v>
                </c:pt>
                <c:pt idx="34">
                  <c:v>3.4022987800000001E-3</c:v>
                </c:pt>
                <c:pt idx="35">
                  <c:v>3.4137626599999998E-3</c:v>
                </c:pt>
                <c:pt idx="36">
                  <c:v>3.42536252E-3</c:v>
                </c:pt>
                <c:pt idx="37">
                  <c:v>3.4371146499999998E-3</c:v>
                </c:pt>
                <c:pt idx="38">
                  <c:v>3.4490027500000001E-3</c:v>
                </c:pt>
                <c:pt idx="39">
                  <c:v>3.4610584800000002E-3</c:v>
                </c:pt>
                <c:pt idx="40">
                  <c:v>3.4733705699999998E-3</c:v>
                </c:pt>
                <c:pt idx="41">
                  <c:v>3.48588265E-3</c:v>
                </c:pt>
                <c:pt idx="42">
                  <c:v>3.4985053399999998E-3</c:v>
                </c:pt>
                <c:pt idx="43">
                  <c:v>3.51133337E-3</c:v>
                </c:pt>
                <c:pt idx="44">
                  <c:v>3.5244401100000002E-3</c:v>
                </c:pt>
                <c:pt idx="45">
                  <c:v>3.5377368299999998E-3</c:v>
                </c:pt>
                <c:pt idx="46">
                  <c:v>3.5513276200000001E-3</c:v>
                </c:pt>
                <c:pt idx="47">
                  <c:v>3.56517453E-3</c:v>
                </c:pt>
                <c:pt idx="48">
                  <c:v>3.5792638099999999E-3</c:v>
                </c:pt>
                <c:pt idx="49">
                  <c:v>3.5936909299999998E-3</c:v>
                </c:pt>
                <c:pt idx="50">
                  <c:v>3.6084521600000001E-3</c:v>
                </c:pt>
                <c:pt idx="51">
                  <c:v>3.6236059399999999E-3</c:v>
                </c:pt>
                <c:pt idx="52">
                  <c:v>3.63911153E-3</c:v>
                </c:pt>
                <c:pt idx="53">
                  <c:v>3.6550452900000001E-3</c:v>
                </c:pt>
                <c:pt idx="54">
                  <c:v>3.6714556600000001E-3</c:v>
                </c:pt>
                <c:pt idx="55">
                  <c:v>3.6883002600000001E-3</c:v>
                </c:pt>
                <c:pt idx="56">
                  <c:v>3.7056829299999998E-3</c:v>
                </c:pt>
                <c:pt idx="57">
                  <c:v>3.7236521000000001E-3</c:v>
                </c:pt>
                <c:pt idx="58">
                  <c:v>3.74218519E-3</c:v>
                </c:pt>
                <c:pt idx="59">
                  <c:v>3.7613711299999998E-3</c:v>
                </c:pt>
                <c:pt idx="60">
                  <c:v>3.7813170300000001E-3</c:v>
                </c:pt>
                <c:pt idx="61">
                  <c:v>3.8020331400000001E-3</c:v>
                </c:pt>
                <c:pt idx="62">
                  <c:v>3.8234498400000001E-3</c:v>
                </c:pt>
                <c:pt idx="63">
                  <c:v>3.84571683E-3</c:v>
                </c:pt>
                <c:pt idx="64">
                  <c:v>3.8689307400000001E-3</c:v>
                </c:pt>
                <c:pt idx="65">
                  <c:v>3.89306853E-3</c:v>
                </c:pt>
                <c:pt idx="66">
                  <c:v>3.9182636000000002E-3</c:v>
                </c:pt>
                <c:pt idx="67">
                  <c:v>3.94446682E-3</c:v>
                </c:pt>
                <c:pt idx="68">
                  <c:v>3.9717666799999997E-3</c:v>
                </c:pt>
                <c:pt idx="69">
                  <c:v>4.0002623600000004E-3</c:v>
                </c:pt>
                <c:pt idx="70">
                  <c:v>4.0300171799999996E-3</c:v>
                </c:pt>
                <c:pt idx="71">
                  <c:v>4.0611950699999998E-3</c:v>
                </c:pt>
                <c:pt idx="72">
                  <c:v>4.0937992700000002E-3</c:v>
                </c:pt>
                <c:pt idx="73">
                  <c:v>4.1278819600000004E-3</c:v>
                </c:pt>
                <c:pt idx="74">
                  <c:v>4.1634603400000003E-3</c:v>
                </c:pt>
                <c:pt idx="75">
                  <c:v>4.2005069600000002E-3</c:v>
                </c:pt>
                <c:pt idx="76">
                  <c:v>4.2390958400000001E-3</c:v>
                </c:pt>
                <c:pt idx="77">
                  <c:v>4.2793261800000001E-3</c:v>
                </c:pt>
                <c:pt idx="78">
                  <c:v>4.3211630500000001E-3</c:v>
                </c:pt>
                <c:pt idx="79">
                  <c:v>4.3646628000000003E-3</c:v>
                </c:pt>
                <c:pt idx="80">
                  <c:v>4.4099898099999998E-3</c:v>
                </c:pt>
                <c:pt idx="81">
                  <c:v>4.4570993600000003E-3</c:v>
                </c:pt>
                <c:pt idx="82">
                  <c:v>4.50596539E-3</c:v>
                </c:pt>
                <c:pt idx="83">
                  <c:v>4.5566828900000002E-3</c:v>
                </c:pt>
                <c:pt idx="84">
                  <c:v>4.6093175199999996E-3</c:v>
                </c:pt>
                <c:pt idx="85">
                  <c:v>4.6638930199999996E-3</c:v>
                </c:pt>
                <c:pt idx="86">
                  <c:v>4.7205481699999999E-3</c:v>
                </c:pt>
                <c:pt idx="87">
                  <c:v>4.7793039100000002E-3</c:v>
                </c:pt>
                <c:pt idx="88">
                  <c:v>4.8402012299999997E-3</c:v>
                </c:pt>
                <c:pt idx="89">
                  <c:v>4.90335235E-3</c:v>
                </c:pt>
                <c:pt idx="90">
                  <c:v>4.9688951099999996E-3</c:v>
                </c:pt>
                <c:pt idx="91">
                  <c:v>5.0370222900000001E-3</c:v>
                </c:pt>
                <c:pt idx="92">
                  <c:v>5.1078507700000001E-3</c:v>
                </c:pt>
                <c:pt idx="93">
                  <c:v>5.1816534299999996E-3</c:v>
                </c:pt>
                <c:pt idx="94">
                  <c:v>5.2587101200000002E-3</c:v>
                </c:pt>
                <c:pt idx="95">
                  <c:v>5.3392504300000003E-3</c:v>
                </c:pt>
                <c:pt idx="96">
                  <c:v>5.4236804100000003E-3</c:v>
                </c:pt>
                <c:pt idx="97">
                  <c:v>5.5125034400000002E-3</c:v>
                </c:pt>
                <c:pt idx="98">
                  <c:v>5.60608832E-3</c:v>
                </c:pt>
                <c:pt idx="99">
                  <c:v>5.70516149E-3</c:v>
                </c:pt>
                <c:pt idx="100">
                  <c:v>5.8106342300000002E-3</c:v>
                </c:pt>
                <c:pt idx="101">
                  <c:v>5.9233545300000001E-3</c:v>
                </c:pt>
                <c:pt idx="102">
                  <c:v>6.04440784E-3</c:v>
                </c:pt>
                <c:pt idx="103">
                  <c:v>6.1754891600000004E-3</c:v>
                </c:pt>
                <c:pt idx="104">
                  <c:v>6.3188765199999998E-3</c:v>
                </c:pt>
                <c:pt idx="105">
                  <c:v>6.4771398899999997E-3</c:v>
                </c:pt>
                <c:pt idx="106">
                  <c:v>6.6539621900000004E-3</c:v>
                </c:pt>
                <c:pt idx="107">
                  <c:v>6.8539236700000004E-3</c:v>
                </c:pt>
                <c:pt idx="108">
                  <c:v>7.08301691E-3</c:v>
                </c:pt>
                <c:pt idx="109">
                  <c:v>7.3487190499999999E-3</c:v>
                </c:pt>
                <c:pt idx="110">
                  <c:v>7.6603181700000003E-3</c:v>
                </c:pt>
                <c:pt idx="111">
                  <c:v>8.0299796499999996E-3</c:v>
                </c:pt>
                <c:pt idx="112">
                  <c:v>8.47368129E-3</c:v>
                </c:pt>
                <c:pt idx="113">
                  <c:v>9.0158525899999998E-3</c:v>
                </c:pt>
                <c:pt idx="114">
                  <c:v>9.6967657999999998E-3</c:v>
                </c:pt>
                <c:pt idx="115">
                  <c:v>1.05920658E-2</c:v>
                </c:pt>
                <c:pt idx="116">
                  <c:v>1.1863066800000001E-2</c:v>
                </c:pt>
                <c:pt idx="117">
                  <c:v>1.3903499600000001E-2</c:v>
                </c:pt>
                <c:pt idx="118">
                  <c:v>1.8389565900000002E-2</c:v>
                </c:pt>
                <c:pt idx="119">
                  <c:v>2.8691269500000002E-2</c:v>
                </c:pt>
                <c:pt idx="120">
                  <c:v>3.17985192E-2</c:v>
                </c:pt>
                <c:pt idx="121">
                  <c:v>2.69610975E-2</c:v>
                </c:pt>
                <c:pt idx="122">
                  <c:v>2.57783961E-2</c:v>
                </c:pt>
                <c:pt idx="123">
                  <c:v>2.52828319E-2</c:v>
                </c:pt>
                <c:pt idx="124">
                  <c:v>2.5070319000000001E-2</c:v>
                </c:pt>
                <c:pt idx="125">
                  <c:v>2.4995785199999999E-2</c:v>
                </c:pt>
                <c:pt idx="126">
                  <c:v>2.4998560499999999E-2</c:v>
                </c:pt>
                <c:pt idx="127">
                  <c:v>2.50455607E-2</c:v>
                </c:pt>
                <c:pt idx="128">
                  <c:v>2.5121646000000001E-2</c:v>
                </c:pt>
                <c:pt idx="129">
                  <c:v>2.52153408E-2</c:v>
                </c:pt>
                <c:pt idx="130">
                  <c:v>2.5322511799999999E-2</c:v>
                </c:pt>
                <c:pt idx="131">
                  <c:v>2.54389104E-2</c:v>
                </c:pt>
                <c:pt idx="132">
                  <c:v>2.55604964E-2</c:v>
                </c:pt>
                <c:pt idx="133">
                  <c:v>2.5686895500000001E-2</c:v>
                </c:pt>
                <c:pt idx="134">
                  <c:v>2.5817504200000001E-2</c:v>
                </c:pt>
                <c:pt idx="135">
                  <c:v>2.5952009500000001E-2</c:v>
                </c:pt>
                <c:pt idx="136">
                  <c:v>2.6088541400000002E-2</c:v>
                </c:pt>
                <c:pt idx="137">
                  <c:v>2.6227049499999999E-2</c:v>
                </c:pt>
                <c:pt idx="138">
                  <c:v>2.63689943E-2</c:v>
                </c:pt>
                <c:pt idx="139">
                  <c:v>2.6514489200000001E-2</c:v>
                </c:pt>
                <c:pt idx="140">
                  <c:v>2.6660105199999999E-2</c:v>
                </c:pt>
                <c:pt idx="141">
                  <c:v>2.6809306799999998E-2</c:v>
                </c:pt>
                <c:pt idx="142">
                  <c:v>2.6960439999999999E-2</c:v>
                </c:pt>
                <c:pt idx="143">
                  <c:v>2.7112733600000001E-2</c:v>
                </c:pt>
                <c:pt idx="144">
                  <c:v>2.7268206699999999E-2</c:v>
                </c:pt>
                <c:pt idx="145">
                  <c:v>2.7426101299999998E-2</c:v>
                </c:pt>
                <c:pt idx="146">
                  <c:v>2.7586814000000001E-2</c:v>
                </c:pt>
                <c:pt idx="147">
                  <c:v>2.7750510700000001E-2</c:v>
                </c:pt>
                <c:pt idx="148">
                  <c:v>2.79165208E-2</c:v>
                </c:pt>
                <c:pt idx="149">
                  <c:v>2.80857142E-2</c:v>
                </c:pt>
                <c:pt idx="150">
                  <c:v>2.82566044E-2</c:v>
                </c:pt>
                <c:pt idx="151">
                  <c:v>2.8432168099999999E-2</c:v>
                </c:pt>
                <c:pt idx="152">
                  <c:v>2.8610996900000001E-2</c:v>
                </c:pt>
                <c:pt idx="153">
                  <c:v>2.8791854200000001E-2</c:v>
                </c:pt>
                <c:pt idx="154">
                  <c:v>2.8977828099999998E-2</c:v>
                </c:pt>
                <c:pt idx="155">
                  <c:v>2.9167616699999999E-2</c:v>
                </c:pt>
                <c:pt idx="156">
                  <c:v>2.93602515E-2</c:v>
                </c:pt>
                <c:pt idx="157">
                  <c:v>2.9557542900000001E-2</c:v>
                </c:pt>
                <c:pt idx="158">
                  <c:v>2.9761510000000001E-2</c:v>
                </c:pt>
                <c:pt idx="159">
                  <c:v>2.9965015099999999E-2</c:v>
                </c:pt>
                <c:pt idx="160">
                  <c:v>3.01742498E-2</c:v>
                </c:pt>
                <c:pt idx="161">
                  <c:v>3.0387707100000001E-2</c:v>
                </c:pt>
                <c:pt idx="162">
                  <c:v>3.0604790900000001E-2</c:v>
                </c:pt>
                <c:pt idx="163">
                  <c:v>3.08249723E-2</c:v>
                </c:pt>
                <c:pt idx="164">
                  <c:v>3.1047124400000001E-2</c:v>
                </c:pt>
                <c:pt idx="165">
                  <c:v>3.1271029300000003E-2</c:v>
                </c:pt>
                <c:pt idx="166">
                  <c:v>3.1496875000000001E-2</c:v>
                </c:pt>
                <c:pt idx="167">
                  <c:v>3.1723067200000003E-2</c:v>
                </c:pt>
                <c:pt idx="168">
                  <c:v>3.1948085899999999E-2</c:v>
                </c:pt>
                <c:pt idx="169">
                  <c:v>3.2174855500000002E-2</c:v>
                </c:pt>
                <c:pt idx="170">
                  <c:v>3.2400991800000001E-2</c:v>
                </c:pt>
                <c:pt idx="171">
                  <c:v>3.2624498000000002E-2</c:v>
                </c:pt>
                <c:pt idx="172">
                  <c:v>3.2846670600000002E-2</c:v>
                </c:pt>
                <c:pt idx="173">
                  <c:v>3.3070590300000001E-2</c:v>
                </c:pt>
                <c:pt idx="174">
                  <c:v>3.3295102399999998E-2</c:v>
                </c:pt>
                <c:pt idx="175">
                  <c:v>3.3520311099999998E-2</c:v>
                </c:pt>
                <c:pt idx="176">
                  <c:v>3.3746019000000002E-2</c:v>
                </c:pt>
                <c:pt idx="177">
                  <c:v>3.3975817300000002E-2</c:v>
                </c:pt>
                <c:pt idx="178">
                  <c:v>3.4207347800000003E-2</c:v>
                </c:pt>
                <c:pt idx="179">
                  <c:v>3.4442830799999997E-2</c:v>
                </c:pt>
                <c:pt idx="180">
                  <c:v>3.4679316000000002E-2</c:v>
                </c:pt>
                <c:pt idx="181">
                  <c:v>3.49177606E-2</c:v>
                </c:pt>
                <c:pt idx="182">
                  <c:v>3.5155102600000002E-2</c:v>
                </c:pt>
                <c:pt idx="183">
                  <c:v>3.5385657100000002E-2</c:v>
                </c:pt>
                <c:pt idx="184">
                  <c:v>3.5607073500000003E-2</c:v>
                </c:pt>
                <c:pt idx="185">
                  <c:v>3.5811893599999998E-2</c:v>
                </c:pt>
                <c:pt idx="186">
                  <c:v>3.5993870300000001E-2</c:v>
                </c:pt>
                <c:pt idx="187">
                  <c:v>3.6148797699999999E-2</c:v>
                </c:pt>
                <c:pt idx="188">
                  <c:v>3.6267150200000001E-2</c:v>
                </c:pt>
                <c:pt idx="189">
                  <c:v>3.6343440400000003E-2</c:v>
                </c:pt>
                <c:pt idx="190">
                  <c:v>3.6373015500000001E-2</c:v>
                </c:pt>
                <c:pt idx="191">
                  <c:v>3.6349069300000002E-2</c:v>
                </c:pt>
                <c:pt idx="192">
                  <c:v>3.6264896400000003E-2</c:v>
                </c:pt>
                <c:pt idx="193">
                  <c:v>3.6110840700000001E-2</c:v>
                </c:pt>
                <c:pt idx="194">
                  <c:v>3.5882528900000002E-2</c:v>
                </c:pt>
                <c:pt idx="195">
                  <c:v>3.5567231499999998E-2</c:v>
                </c:pt>
                <c:pt idx="196">
                  <c:v>3.5154014800000001E-2</c:v>
                </c:pt>
                <c:pt idx="197">
                  <c:v>3.4632917499999999E-2</c:v>
                </c:pt>
                <c:pt idx="198">
                  <c:v>3.4003734600000002E-2</c:v>
                </c:pt>
                <c:pt idx="199">
                  <c:v>3.3267434700000001E-2</c:v>
                </c:pt>
                <c:pt idx="200">
                  <c:v>3.2436367100000002E-2</c:v>
                </c:pt>
                <c:pt idx="201">
                  <c:v>3.1533740499999997E-2</c:v>
                </c:pt>
                <c:pt idx="202">
                  <c:v>3.0590919800000001E-2</c:v>
                </c:pt>
                <c:pt idx="203">
                  <c:v>2.9648618799999998E-2</c:v>
                </c:pt>
                <c:pt idx="204">
                  <c:v>2.87488885E-2</c:v>
                </c:pt>
                <c:pt idx="205">
                  <c:v>2.79321373E-2</c:v>
                </c:pt>
                <c:pt idx="206">
                  <c:v>2.7238763900000001E-2</c:v>
                </c:pt>
                <c:pt idx="207">
                  <c:v>2.6704436200000001E-2</c:v>
                </c:pt>
                <c:pt idx="208">
                  <c:v>2.6359612099999999E-2</c:v>
                </c:pt>
                <c:pt idx="209">
                  <c:v>2.6235464999999999E-2</c:v>
                </c:pt>
                <c:pt idx="210">
                  <c:v>2.6376225100000001E-2</c:v>
                </c:pt>
                <c:pt idx="211">
                  <c:v>2.6819558800000001E-2</c:v>
                </c:pt>
                <c:pt idx="212">
                  <c:v>2.7578873600000001E-2</c:v>
                </c:pt>
                <c:pt idx="213">
                  <c:v>2.86880173E-2</c:v>
                </c:pt>
                <c:pt idx="214">
                  <c:v>3.0205691199999999E-2</c:v>
                </c:pt>
                <c:pt idx="215">
                  <c:v>3.2204903700000002E-2</c:v>
                </c:pt>
                <c:pt idx="216">
                  <c:v>3.4772582400000002E-2</c:v>
                </c:pt>
                <c:pt idx="217">
                  <c:v>3.8015447600000002E-2</c:v>
                </c:pt>
                <c:pt idx="218">
                  <c:v>4.20626588E-2</c:v>
                </c:pt>
                <c:pt idx="219">
                  <c:v>4.7064382600000003E-2</c:v>
                </c:pt>
                <c:pt idx="220">
                  <c:v>5.3186193100000001E-2</c:v>
                </c:pt>
                <c:pt idx="221">
                  <c:v>6.0585476499999999E-2</c:v>
                </c:pt>
                <c:pt idx="222">
                  <c:v>6.9358028500000002E-2</c:v>
                </c:pt>
                <c:pt idx="223">
                  <c:v>7.9437449600000001E-2</c:v>
                </c:pt>
                <c:pt idx="224">
                  <c:v>9.0430110699999997E-2</c:v>
                </c:pt>
                <c:pt idx="225">
                  <c:v>0.101641916</c:v>
                </c:pt>
                <c:pt idx="226">
                  <c:v>0.111160152</c:v>
                </c:pt>
                <c:pt idx="227">
                  <c:v>0.114479303</c:v>
                </c:pt>
                <c:pt idx="228">
                  <c:v>0.107977182</c:v>
                </c:pt>
                <c:pt idx="229">
                  <c:v>9.6316590899999999E-2</c:v>
                </c:pt>
                <c:pt idx="230">
                  <c:v>8.9811958400000003E-2</c:v>
                </c:pt>
                <c:pt idx="231">
                  <c:v>9.0419784200000006E-2</c:v>
                </c:pt>
                <c:pt idx="232">
                  <c:v>9.1641105700000003E-2</c:v>
                </c:pt>
                <c:pt idx="233">
                  <c:v>8.9804850500000005E-2</c:v>
                </c:pt>
                <c:pt idx="234">
                  <c:v>8.4440283500000005E-2</c:v>
                </c:pt>
                <c:pt idx="235">
                  <c:v>7.5113594500000005E-2</c:v>
                </c:pt>
                <c:pt idx="236">
                  <c:v>6.16337359E-2</c:v>
                </c:pt>
                <c:pt idx="237">
                  <c:v>4.3578080800000002E-2</c:v>
                </c:pt>
                <c:pt idx="238">
                  <c:v>2.18990277E-2</c:v>
                </c:pt>
                <c:pt idx="239">
                  <c:v>9.5359245299999999E-3</c:v>
                </c:pt>
                <c:pt idx="240">
                  <c:v>1.0385368000000001E-2</c:v>
                </c:pt>
                <c:pt idx="241">
                  <c:v>1.3418400699999999E-2</c:v>
                </c:pt>
                <c:pt idx="242">
                  <c:v>1.54752359E-2</c:v>
                </c:pt>
                <c:pt idx="243">
                  <c:v>1.6831921400000002E-2</c:v>
                </c:pt>
                <c:pt idx="244">
                  <c:v>1.75922271E-2</c:v>
                </c:pt>
                <c:pt idx="245">
                  <c:v>1.7956797E-2</c:v>
                </c:pt>
                <c:pt idx="246">
                  <c:v>1.81256812E-2</c:v>
                </c:pt>
                <c:pt idx="247">
                  <c:v>1.82124283E-2</c:v>
                </c:pt>
                <c:pt idx="248">
                  <c:v>1.8267828999999999E-2</c:v>
                </c:pt>
                <c:pt idx="249">
                  <c:v>1.83132924E-2</c:v>
                </c:pt>
                <c:pt idx="250">
                  <c:v>1.8355816600000002E-2</c:v>
                </c:pt>
                <c:pt idx="251">
                  <c:v>1.83974802E-2</c:v>
                </c:pt>
                <c:pt idx="252">
                  <c:v>1.8440911500000001E-2</c:v>
                </c:pt>
                <c:pt idx="253">
                  <c:v>1.8485803200000001E-2</c:v>
                </c:pt>
                <c:pt idx="254">
                  <c:v>1.8532421399999999E-2</c:v>
                </c:pt>
                <c:pt idx="255">
                  <c:v>1.8580296999999999E-2</c:v>
                </c:pt>
                <c:pt idx="256">
                  <c:v>1.8630187999999999E-2</c:v>
                </c:pt>
                <c:pt idx="257">
                  <c:v>1.8681600699999999E-2</c:v>
                </c:pt>
                <c:pt idx="258">
                  <c:v>1.8734112399999999E-2</c:v>
                </c:pt>
                <c:pt idx="259">
                  <c:v>1.8787719299999998E-2</c:v>
                </c:pt>
                <c:pt idx="260">
                  <c:v>1.88424643E-2</c:v>
                </c:pt>
                <c:pt idx="261">
                  <c:v>1.8899047700000001E-2</c:v>
                </c:pt>
                <c:pt idx="262">
                  <c:v>1.8956704099999999E-2</c:v>
                </c:pt>
                <c:pt idx="263">
                  <c:v>1.9016630900000001E-2</c:v>
                </c:pt>
                <c:pt idx="264">
                  <c:v>1.90781914E-2</c:v>
                </c:pt>
                <c:pt idx="265">
                  <c:v>1.9142229100000002E-2</c:v>
                </c:pt>
                <c:pt idx="266">
                  <c:v>1.92087349E-2</c:v>
                </c:pt>
                <c:pt idx="267">
                  <c:v>1.9276751200000001E-2</c:v>
                </c:pt>
                <c:pt idx="268">
                  <c:v>1.9346296799999999E-2</c:v>
                </c:pt>
                <c:pt idx="269">
                  <c:v>1.9417354800000002E-2</c:v>
                </c:pt>
                <c:pt idx="270">
                  <c:v>1.9490359400000001E-2</c:v>
                </c:pt>
                <c:pt idx="271">
                  <c:v>1.9564367799999999E-2</c:v>
                </c:pt>
                <c:pt idx="272">
                  <c:v>1.9639736000000001E-2</c:v>
                </c:pt>
                <c:pt idx="273">
                  <c:v>1.97177511E-2</c:v>
                </c:pt>
                <c:pt idx="274">
                  <c:v>1.9798766799999999E-2</c:v>
                </c:pt>
                <c:pt idx="275">
                  <c:v>1.98821798E-2</c:v>
                </c:pt>
                <c:pt idx="276">
                  <c:v>1.9968047700000002E-2</c:v>
                </c:pt>
                <c:pt idx="277">
                  <c:v>2.0057098900000001E-2</c:v>
                </c:pt>
                <c:pt idx="278">
                  <c:v>2.0148381600000001E-2</c:v>
                </c:pt>
                <c:pt idx="279">
                  <c:v>2.0241240000000001E-2</c:v>
                </c:pt>
                <c:pt idx="280">
                  <c:v>2.0335690999999999E-2</c:v>
                </c:pt>
                <c:pt idx="281">
                  <c:v>2.04320289E-2</c:v>
                </c:pt>
                <c:pt idx="282">
                  <c:v>2.05305405E-2</c:v>
                </c:pt>
                <c:pt idx="283">
                  <c:v>2.0632030400000001E-2</c:v>
                </c:pt>
                <c:pt idx="284">
                  <c:v>2.07372475E-2</c:v>
                </c:pt>
                <c:pt idx="285">
                  <c:v>2.0846275599999999E-2</c:v>
                </c:pt>
                <c:pt idx="286">
                  <c:v>2.0959321400000001E-2</c:v>
                </c:pt>
                <c:pt idx="287">
                  <c:v>2.1075984499999999E-2</c:v>
                </c:pt>
                <c:pt idx="288">
                  <c:v>2.1195383700000001E-2</c:v>
                </c:pt>
                <c:pt idx="289">
                  <c:v>2.1317079700000002E-2</c:v>
                </c:pt>
                <c:pt idx="290">
                  <c:v>2.14408003E-2</c:v>
                </c:pt>
                <c:pt idx="291">
                  <c:v>2.1566866000000001E-2</c:v>
                </c:pt>
                <c:pt idx="292">
                  <c:v>2.1696593600000001E-2</c:v>
                </c:pt>
                <c:pt idx="293">
                  <c:v>2.1831037500000001E-2</c:v>
                </c:pt>
                <c:pt idx="294">
                  <c:v>2.1970635299999999E-2</c:v>
                </c:pt>
                <c:pt idx="295">
                  <c:v>2.2116178600000001E-2</c:v>
                </c:pt>
                <c:pt idx="296">
                  <c:v>2.2267065900000001E-2</c:v>
                </c:pt>
                <c:pt idx="297">
                  <c:v>2.2421836899999999E-2</c:v>
                </c:pt>
                <c:pt idx="298">
                  <c:v>2.2580180299999999E-2</c:v>
                </c:pt>
                <c:pt idx="299">
                  <c:v>2.2741015999999999E-2</c:v>
                </c:pt>
                <c:pt idx="300">
                  <c:v>2.2905228699999999E-2</c:v>
                </c:pt>
                <c:pt idx="301">
                  <c:v>2.30742712E-2</c:v>
                </c:pt>
                <c:pt idx="302">
                  <c:v>2.3250028499999999E-2</c:v>
                </c:pt>
                <c:pt idx="303">
                  <c:v>2.3433841800000001E-2</c:v>
                </c:pt>
                <c:pt idx="304">
                  <c:v>2.3625615999999999E-2</c:v>
                </c:pt>
                <c:pt idx="305">
                  <c:v>2.3824621000000001E-2</c:v>
                </c:pt>
                <c:pt idx="306">
                  <c:v>2.4029444899999999E-2</c:v>
                </c:pt>
                <c:pt idx="307">
                  <c:v>2.4238100299999999E-2</c:v>
                </c:pt>
                <c:pt idx="308">
                  <c:v>2.4450967099999998E-2</c:v>
                </c:pt>
                <c:pt idx="309">
                  <c:v>2.4669420000000001E-2</c:v>
                </c:pt>
                <c:pt idx="310">
                  <c:v>2.4896541599999999E-2</c:v>
                </c:pt>
                <c:pt idx="311">
                  <c:v>2.5135284300000001E-2</c:v>
                </c:pt>
                <c:pt idx="312">
                  <c:v>2.5386214300000001E-2</c:v>
                </c:pt>
                <c:pt idx="313">
                  <c:v>2.5647839499999998E-2</c:v>
                </c:pt>
                <c:pt idx="314">
                  <c:v>2.5917487199999999E-2</c:v>
                </c:pt>
                <c:pt idx="315">
                  <c:v>2.6193866499999999E-2</c:v>
                </c:pt>
                <c:pt idx="316">
                  <c:v>2.6477927299999999E-2</c:v>
                </c:pt>
                <c:pt idx="317">
                  <c:v>2.67741196E-2</c:v>
                </c:pt>
                <c:pt idx="318">
                  <c:v>2.7087185499999999E-2</c:v>
                </c:pt>
                <c:pt idx="319">
                  <c:v>2.7419475799999999E-2</c:v>
                </c:pt>
                <c:pt idx="320">
                  <c:v>2.7769494799999999E-2</c:v>
                </c:pt>
                <c:pt idx="321">
                  <c:v>2.8133083100000001E-2</c:v>
                </c:pt>
                <c:pt idx="322">
                  <c:v>2.8507407799999999E-2</c:v>
                </c:pt>
                <c:pt idx="323">
                  <c:v>2.88951956E-2</c:v>
                </c:pt>
                <c:pt idx="324">
                  <c:v>2.9302321400000001E-2</c:v>
                </c:pt>
                <c:pt idx="325">
                  <c:v>2.97317486E-2</c:v>
                </c:pt>
                <c:pt idx="326">
                  <c:v>3.0181804699999999E-2</c:v>
                </c:pt>
                <c:pt idx="327">
                  <c:v>3.0652564E-2</c:v>
                </c:pt>
                <c:pt idx="328">
                  <c:v>3.1148420600000001E-2</c:v>
                </c:pt>
                <c:pt idx="329">
                  <c:v>3.1673602799999999E-2</c:v>
                </c:pt>
                <c:pt idx="330">
                  <c:v>3.22281606E-2</c:v>
                </c:pt>
                <c:pt idx="331">
                  <c:v>3.28141302E-2</c:v>
                </c:pt>
                <c:pt idx="332">
                  <c:v>3.3437397299999998E-2</c:v>
                </c:pt>
                <c:pt idx="333">
                  <c:v>3.4099630999999998E-2</c:v>
                </c:pt>
                <c:pt idx="334">
                  <c:v>3.48048434E-2</c:v>
                </c:pt>
                <c:pt idx="335">
                  <c:v>3.5560775500000003E-2</c:v>
                </c:pt>
                <c:pt idx="336">
                  <c:v>3.6371916499999997E-2</c:v>
                </c:pt>
                <c:pt idx="337">
                  <c:v>3.7247221900000002E-2</c:v>
                </c:pt>
                <c:pt idx="338">
                  <c:v>3.8194123699999999E-2</c:v>
                </c:pt>
                <c:pt idx="339">
                  <c:v>3.9223968999999997E-2</c:v>
                </c:pt>
                <c:pt idx="340">
                  <c:v>4.0347792200000003E-2</c:v>
                </c:pt>
                <c:pt idx="341">
                  <c:v>4.1578862799999998E-2</c:v>
                </c:pt>
                <c:pt idx="342">
                  <c:v>4.2935121800000003E-2</c:v>
                </c:pt>
                <c:pt idx="343">
                  <c:v>4.4432412800000001E-2</c:v>
                </c:pt>
                <c:pt idx="344">
                  <c:v>4.6107761599999998E-2</c:v>
                </c:pt>
                <c:pt idx="345">
                  <c:v>4.8001788599999998E-2</c:v>
                </c:pt>
                <c:pt idx="346">
                  <c:v>5.0148092200000001E-2</c:v>
                </c:pt>
                <c:pt idx="347">
                  <c:v>5.26015274E-2</c:v>
                </c:pt>
                <c:pt idx="348">
                  <c:v>5.5452257400000003E-2</c:v>
                </c:pt>
                <c:pt idx="349">
                  <c:v>5.88258542E-2</c:v>
                </c:pt>
                <c:pt idx="350">
                  <c:v>6.28987253E-2</c:v>
                </c:pt>
                <c:pt idx="351">
                  <c:v>6.7936971799999996E-2</c:v>
                </c:pt>
                <c:pt idx="352">
                  <c:v>7.43549243E-2</c:v>
                </c:pt>
                <c:pt idx="353">
                  <c:v>8.2883700699999993E-2</c:v>
                </c:pt>
                <c:pt idx="354">
                  <c:v>9.4988323700000002E-2</c:v>
                </c:pt>
                <c:pt idx="355">
                  <c:v>0.11419031</c:v>
                </c:pt>
                <c:pt idx="356">
                  <c:v>0.160698697</c:v>
                </c:pt>
                <c:pt idx="357">
                  <c:v>0.19519808899999999</c:v>
                </c:pt>
              </c:numCache>
            </c:numRef>
          </c:yVal>
          <c:smooth val="1"/>
        </c:ser>
        <c:ser>
          <c:idx val="5"/>
          <c:order val="5"/>
          <c:tx>
            <c:v>experiment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19050">
                <a:solidFill>
                  <a:srgbClr val="FF0000"/>
                </a:solidFill>
              </a:ln>
              <a:effectLst/>
            </c:spPr>
          </c:marker>
          <c:xVal>
            <c:numRef>
              <c:f>Лист1!$S$2:$S$43</c:f>
              <c:numCache>
                <c:formatCode>General</c:formatCode>
                <c:ptCount val="42"/>
                <c:pt idx="0">
                  <c:v>0.17</c:v>
                </c:pt>
                <c:pt idx="1">
                  <c:v>0.22</c:v>
                </c:pt>
                <c:pt idx="2">
                  <c:v>0.24</c:v>
                </c:pt>
                <c:pt idx="3">
                  <c:v>0.28000000000000003</c:v>
                </c:pt>
                <c:pt idx="4">
                  <c:v>0.34</c:v>
                </c:pt>
                <c:pt idx="5">
                  <c:v>0.38</c:v>
                </c:pt>
                <c:pt idx="6">
                  <c:v>0.41</c:v>
                </c:pt>
                <c:pt idx="7">
                  <c:v>0.44</c:v>
                </c:pt>
                <c:pt idx="8">
                  <c:v>0.5</c:v>
                </c:pt>
                <c:pt idx="9">
                  <c:v>0.56000000000000005</c:v>
                </c:pt>
                <c:pt idx="10">
                  <c:v>0.6</c:v>
                </c:pt>
                <c:pt idx="11">
                  <c:v>0.67</c:v>
                </c:pt>
                <c:pt idx="12">
                  <c:v>0.71</c:v>
                </c:pt>
                <c:pt idx="13">
                  <c:v>0.78</c:v>
                </c:pt>
                <c:pt idx="14">
                  <c:v>0.82</c:v>
                </c:pt>
                <c:pt idx="15">
                  <c:v>0.9</c:v>
                </c:pt>
                <c:pt idx="16">
                  <c:v>0.94</c:v>
                </c:pt>
                <c:pt idx="17">
                  <c:v>1.01</c:v>
                </c:pt>
                <c:pt idx="18">
                  <c:v>1.04</c:v>
                </c:pt>
                <c:pt idx="19">
                  <c:v>1.06</c:v>
                </c:pt>
                <c:pt idx="20">
                  <c:v>1.0900000000000001</c:v>
                </c:pt>
                <c:pt idx="21">
                  <c:v>1.1100000000000001</c:v>
                </c:pt>
                <c:pt idx="22">
                  <c:v>1.1200000000000001</c:v>
                </c:pt>
                <c:pt idx="23">
                  <c:v>1.1399999999999999</c:v>
                </c:pt>
                <c:pt idx="24">
                  <c:v>1.17</c:v>
                </c:pt>
                <c:pt idx="25">
                  <c:v>1.19</c:v>
                </c:pt>
                <c:pt idx="26">
                  <c:v>1.22</c:v>
                </c:pt>
                <c:pt idx="27">
                  <c:v>1.25</c:v>
                </c:pt>
                <c:pt idx="28">
                  <c:v>1.27</c:v>
                </c:pt>
                <c:pt idx="29">
                  <c:v>1.3</c:v>
                </c:pt>
                <c:pt idx="30">
                  <c:v>1.33</c:v>
                </c:pt>
                <c:pt idx="31">
                  <c:v>1.35</c:v>
                </c:pt>
                <c:pt idx="32">
                  <c:v>1.38</c:v>
                </c:pt>
                <c:pt idx="33">
                  <c:v>1.4</c:v>
                </c:pt>
                <c:pt idx="34">
                  <c:v>1.43</c:v>
                </c:pt>
                <c:pt idx="35">
                  <c:v>1.45</c:v>
                </c:pt>
                <c:pt idx="36">
                  <c:v>1.48</c:v>
                </c:pt>
                <c:pt idx="37">
                  <c:v>1.51</c:v>
                </c:pt>
                <c:pt idx="38">
                  <c:v>1.53</c:v>
                </c:pt>
                <c:pt idx="39">
                  <c:v>1.56</c:v>
                </c:pt>
                <c:pt idx="40">
                  <c:v>1.58</c:v>
                </c:pt>
                <c:pt idx="41">
                  <c:v>1.61</c:v>
                </c:pt>
              </c:numCache>
            </c:numRef>
          </c:xVal>
          <c:yVal>
            <c:numRef>
              <c:f>Лист1!$T$2:$T$43</c:f>
              <c:numCache>
                <c:formatCode>General</c:formatCode>
                <c:ptCount val="42"/>
                <c:pt idx="0">
                  <c:v>3.9E-2</c:v>
                </c:pt>
                <c:pt idx="1">
                  <c:v>3.4000000000000002E-2</c:v>
                </c:pt>
                <c:pt idx="2">
                  <c:v>3.3000000000000002E-2</c:v>
                </c:pt>
                <c:pt idx="3">
                  <c:v>0.03</c:v>
                </c:pt>
                <c:pt idx="4">
                  <c:v>2.8000000000000001E-2</c:v>
                </c:pt>
                <c:pt idx="5">
                  <c:v>2.8000000000000001E-2</c:v>
                </c:pt>
                <c:pt idx="6">
                  <c:v>2.7E-2</c:v>
                </c:pt>
                <c:pt idx="7">
                  <c:v>2.5999999999999999E-2</c:v>
                </c:pt>
                <c:pt idx="8">
                  <c:v>2.4E-2</c:v>
                </c:pt>
                <c:pt idx="9">
                  <c:v>2.4E-2</c:v>
                </c:pt>
                <c:pt idx="10">
                  <c:v>2.1999999999999999E-2</c:v>
                </c:pt>
                <c:pt idx="11">
                  <c:v>1.2999999999999999E-2</c:v>
                </c:pt>
                <c:pt idx="12">
                  <c:v>5.0000000000000001E-3</c:v>
                </c:pt>
                <c:pt idx="13">
                  <c:v>4.7999999999999996E-3</c:v>
                </c:pt>
                <c:pt idx="14">
                  <c:v>4.8999999999999998E-3</c:v>
                </c:pt>
                <c:pt idx="15">
                  <c:v>5.0000000000000001E-3</c:v>
                </c:pt>
                <c:pt idx="16">
                  <c:v>5.4999999999999997E-3</c:v>
                </c:pt>
                <c:pt idx="17">
                  <c:v>3.8E-3</c:v>
                </c:pt>
                <c:pt idx="18">
                  <c:v>6.0000000000000001E-3</c:v>
                </c:pt>
                <c:pt idx="19">
                  <c:v>0.01</c:v>
                </c:pt>
                <c:pt idx="20">
                  <c:v>1.4E-2</c:v>
                </c:pt>
                <c:pt idx="21">
                  <c:v>0.02</c:v>
                </c:pt>
                <c:pt idx="22">
                  <c:v>0.02</c:v>
                </c:pt>
                <c:pt idx="23">
                  <c:v>2.5999999999999999E-2</c:v>
                </c:pt>
                <c:pt idx="24">
                  <c:v>3.5000000000000003E-2</c:v>
                </c:pt>
                <c:pt idx="25">
                  <c:v>8.3000000000000004E-2</c:v>
                </c:pt>
                <c:pt idx="26">
                  <c:v>9.8000000000000004E-2</c:v>
                </c:pt>
                <c:pt idx="27">
                  <c:v>6.4000000000000001E-2</c:v>
                </c:pt>
                <c:pt idx="28">
                  <c:v>4.7E-2</c:v>
                </c:pt>
                <c:pt idx="29">
                  <c:v>4.2000000000000003E-2</c:v>
                </c:pt>
                <c:pt idx="30">
                  <c:v>3.5999999999999997E-2</c:v>
                </c:pt>
                <c:pt idx="31">
                  <c:v>3.4000000000000002E-2</c:v>
                </c:pt>
                <c:pt idx="32">
                  <c:v>3.5000000000000003E-2</c:v>
                </c:pt>
                <c:pt idx="33">
                  <c:v>3.5999999999999997E-2</c:v>
                </c:pt>
                <c:pt idx="34">
                  <c:v>3.6999999999999998E-2</c:v>
                </c:pt>
                <c:pt idx="35">
                  <c:v>3.7499999999999999E-2</c:v>
                </c:pt>
                <c:pt idx="36">
                  <c:v>3.3000000000000002E-2</c:v>
                </c:pt>
                <c:pt idx="37">
                  <c:v>3.1E-2</c:v>
                </c:pt>
                <c:pt idx="38">
                  <c:v>0.03</c:v>
                </c:pt>
                <c:pt idx="39">
                  <c:v>2.8500000000000001E-2</c:v>
                </c:pt>
                <c:pt idx="40">
                  <c:v>2.8000000000000001E-2</c:v>
                </c:pt>
                <c:pt idx="41">
                  <c:v>2.7799999999999998E-2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893600"/>
        <c:axId val="152773088"/>
      </c:scatterChart>
      <c:valAx>
        <c:axId val="177893600"/>
        <c:scaling>
          <c:orientation val="minMax"/>
          <c:max val="1.6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X/L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52773088"/>
        <c:crosses val="autoZero"/>
        <c:crossBetween val="midCat"/>
      </c:valAx>
      <c:valAx>
        <c:axId val="152773088"/>
        <c:scaling>
          <c:orientation val="minMax"/>
          <c:max val="0.1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Q</a:t>
                </a:r>
                <a:r>
                  <a:rPr lang="ru-RU"/>
                  <a:t>прив.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77893600"/>
        <c:crosses val="autoZero"/>
        <c:crossBetween val="midCat"/>
        <c:majorUnit val="1.0000000000000002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145274070406026"/>
          <c:y val="0.22212461247222146"/>
          <c:w val="0.19599641928166894"/>
          <c:h val="0.349590439357895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8554994966764E-2"/>
          <c:y val="2.8174467248544662E-2"/>
          <c:w val="0.86582350403396402"/>
          <c:h val="0.85003233797828948"/>
        </c:manualLayout>
      </c:layout>
      <c:scatterChart>
        <c:scatterStyle val="lineMarker"/>
        <c:varyColors val="0"/>
        <c:ser>
          <c:idx val="0"/>
          <c:order val="0"/>
          <c:tx>
            <c:v>Эксперимент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Валидация!$O$6:$O$47</c:f>
              <c:numCache>
                <c:formatCode>General</c:formatCode>
                <c:ptCount val="42"/>
                <c:pt idx="0">
                  <c:v>0.17</c:v>
                </c:pt>
                <c:pt idx="1">
                  <c:v>0.22</c:v>
                </c:pt>
                <c:pt idx="2">
                  <c:v>0.24</c:v>
                </c:pt>
                <c:pt idx="3">
                  <c:v>0.28000000000000003</c:v>
                </c:pt>
                <c:pt idx="4">
                  <c:v>0.34</c:v>
                </c:pt>
                <c:pt idx="5">
                  <c:v>0.38</c:v>
                </c:pt>
                <c:pt idx="6">
                  <c:v>0.41</c:v>
                </c:pt>
                <c:pt idx="7">
                  <c:v>0.44</c:v>
                </c:pt>
                <c:pt idx="8">
                  <c:v>0.5</c:v>
                </c:pt>
                <c:pt idx="9">
                  <c:v>0.56000000000000005</c:v>
                </c:pt>
                <c:pt idx="10">
                  <c:v>0.6</c:v>
                </c:pt>
                <c:pt idx="11">
                  <c:v>0.67</c:v>
                </c:pt>
                <c:pt idx="12">
                  <c:v>0.71</c:v>
                </c:pt>
                <c:pt idx="13">
                  <c:v>0.78</c:v>
                </c:pt>
                <c:pt idx="14">
                  <c:v>0.82</c:v>
                </c:pt>
                <c:pt idx="15">
                  <c:v>0.9</c:v>
                </c:pt>
                <c:pt idx="16">
                  <c:v>0.94</c:v>
                </c:pt>
                <c:pt idx="17">
                  <c:v>1.01</c:v>
                </c:pt>
                <c:pt idx="18">
                  <c:v>1.04</c:v>
                </c:pt>
                <c:pt idx="19">
                  <c:v>1.06</c:v>
                </c:pt>
                <c:pt idx="20">
                  <c:v>1.0900000000000001</c:v>
                </c:pt>
                <c:pt idx="21">
                  <c:v>1.1100000000000001</c:v>
                </c:pt>
                <c:pt idx="22">
                  <c:v>1.1200000000000001</c:v>
                </c:pt>
                <c:pt idx="23">
                  <c:v>1.1399999999999999</c:v>
                </c:pt>
                <c:pt idx="24">
                  <c:v>1.17</c:v>
                </c:pt>
                <c:pt idx="25">
                  <c:v>1.19</c:v>
                </c:pt>
                <c:pt idx="26">
                  <c:v>1.22</c:v>
                </c:pt>
                <c:pt idx="27">
                  <c:v>1.25</c:v>
                </c:pt>
                <c:pt idx="28">
                  <c:v>1.27</c:v>
                </c:pt>
                <c:pt idx="29">
                  <c:v>1.3</c:v>
                </c:pt>
                <c:pt idx="30">
                  <c:v>1.33</c:v>
                </c:pt>
                <c:pt idx="31">
                  <c:v>1.35</c:v>
                </c:pt>
                <c:pt idx="32">
                  <c:v>1.38</c:v>
                </c:pt>
                <c:pt idx="33">
                  <c:v>1.4</c:v>
                </c:pt>
                <c:pt idx="34">
                  <c:v>1.43</c:v>
                </c:pt>
                <c:pt idx="35">
                  <c:v>1.45</c:v>
                </c:pt>
                <c:pt idx="36">
                  <c:v>1.48</c:v>
                </c:pt>
                <c:pt idx="37">
                  <c:v>1.51</c:v>
                </c:pt>
                <c:pt idx="38">
                  <c:v>1.53</c:v>
                </c:pt>
                <c:pt idx="39">
                  <c:v>1.56</c:v>
                </c:pt>
                <c:pt idx="40">
                  <c:v>1.58</c:v>
                </c:pt>
                <c:pt idx="41">
                  <c:v>1.61</c:v>
                </c:pt>
              </c:numCache>
            </c:numRef>
          </c:xVal>
          <c:yVal>
            <c:numRef>
              <c:f>Валидация!$P$6:$P$47</c:f>
              <c:numCache>
                <c:formatCode>General</c:formatCode>
                <c:ptCount val="42"/>
                <c:pt idx="0">
                  <c:v>3.9E-2</c:v>
                </c:pt>
                <c:pt idx="1">
                  <c:v>3.4000000000000002E-2</c:v>
                </c:pt>
                <c:pt idx="2">
                  <c:v>3.3000000000000002E-2</c:v>
                </c:pt>
                <c:pt idx="3">
                  <c:v>0.03</c:v>
                </c:pt>
                <c:pt idx="4">
                  <c:v>2.8000000000000001E-2</c:v>
                </c:pt>
                <c:pt idx="5">
                  <c:v>2.8000000000000001E-2</c:v>
                </c:pt>
                <c:pt idx="6">
                  <c:v>2.7E-2</c:v>
                </c:pt>
                <c:pt idx="7">
                  <c:v>2.5999999999999999E-2</c:v>
                </c:pt>
                <c:pt idx="8">
                  <c:v>2.4E-2</c:v>
                </c:pt>
                <c:pt idx="9">
                  <c:v>2.4E-2</c:v>
                </c:pt>
                <c:pt idx="10">
                  <c:v>2.1999999999999999E-2</c:v>
                </c:pt>
                <c:pt idx="11">
                  <c:v>1.2999999999999999E-2</c:v>
                </c:pt>
                <c:pt idx="12">
                  <c:v>5.0000000000000001E-3</c:v>
                </c:pt>
                <c:pt idx="13">
                  <c:v>4.7999999999999996E-3</c:v>
                </c:pt>
                <c:pt idx="14">
                  <c:v>4.8999999999999998E-3</c:v>
                </c:pt>
                <c:pt idx="15">
                  <c:v>5.0000000000000001E-3</c:v>
                </c:pt>
                <c:pt idx="16">
                  <c:v>5.4999999999999997E-3</c:v>
                </c:pt>
                <c:pt idx="17">
                  <c:v>3.8E-3</c:v>
                </c:pt>
                <c:pt idx="18">
                  <c:v>6.0000000000000001E-3</c:v>
                </c:pt>
                <c:pt idx="19">
                  <c:v>0.01</c:v>
                </c:pt>
                <c:pt idx="20">
                  <c:v>1.4E-2</c:v>
                </c:pt>
                <c:pt idx="21">
                  <c:v>0.02</c:v>
                </c:pt>
                <c:pt idx="22">
                  <c:v>0.02</c:v>
                </c:pt>
                <c:pt idx="23">
                  <c:v>2.5999999999999999E-2</c:v>
                </c:pt>
                <c:pt idx="24">
                  <c:v>3.5000000000000003E-2</c:v>
                </c:pt>
                <c:pt idx="25">
                  <c:v>8.3000000000000004E-2</c:v>
                </c:pt>
                <c:pt idx="26">
                  <c:v>9.8000000000000004E-2</c:v>
                </c:pt>
                <c:pt idx="27">
                  <c:v>6.4000000000000001E-2</c:v>
                </c:pt>
                <c:pt idx="28">
                  <c:v>4.7E-2</c:v>
                </c:pt>
                <c:pt idx="29">
                  <c:v>4.2000000000000003E-2</c:v>
                </c:pt>
                <c:pt idx="30">
                  <c:v>3.5999999999999997E-2</c:v>
                </c:pt>
                <c:pt idx="31">
                  <c:v>3.4000000000000002E-2</c:v>
                </c:pt>
                <c:pt idx="32">
                  <c:v>3.5000000000000003E-2</c:v>
                </c:pt>
                <c:pt idx="33">
                  <c:v>3.5999999999999997E-2</c:v>
                </c:pt>
                <c:pt idx="34">
                  <c:v>3.6999999999999998E-2</c:v>
                </c:pt>
                <c:pt idx="35">
                  <c:v>3.7499999999999999E-2</c:v>
                </c:pt>
                <c:pt idx="36">
                  <c:v>3.3000000000000002E-2</c:v>
                </c:pt>
                <c:pt idx="37">
                  <c:v>3.1E-2</c:v>
                </c:pt>
                <c:pt idx="38">
                  <c:v>0.03</c:v>
                </c:pt>
                <c:pt idx="39">
                  <c:v>2.8500000000000001E-2</c:v>
                </c:pt>
                <c:pt idx="40">
                  <c:v>2.8000000000000001E-2</c:v>
                </c:pt>
                <c:pt idx="41">
                  <c:v>2.7799999999999998E-2</c:v>
                </c:pt>
              </c:numCache>
            </c:numRef>
          </c:yVal>
          <c:smooth val="0"/>
        </c:ser>
        <c:ser>
          <c:idx val="1"/>
          <c:order val="1"/>
          <c:tx>
            <c:v>25MOL_X1</c:v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Данные!$D$3:$D$153</c:f>
              <c:numCache>
                <c:formatCode>0.00E+00</c:formatCode>
                <c:ptCount val="151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0.11000325839035516</c:v>
                </c:pt>
                <c:pt idx="6">
                  <c:v>0.1299989138698816</c:v>
                </c:pt>
                <c:pt idx="7">
                  <c:v>0.14999456934940805</c:v>
                </c:pt>
                <c:pt idx="8">
                  <c:v>0.17000108613011838</c:v>
                </c:pt>
                <c:pt idx="9">
                  <c:v>0.18999674160964486</c:v>
                </c:pt>
                <c:pt idx="10">
                  <c:v>0.21000325839035519</c:v>
                </c:pt>
                <c:pt idx="11">
                  <c:v>0.22999891386988161</c:v>
                </c:pt>
                <c:pt idx="12">
                  <c:v>0.24999456934940806</c:v>
                </c:pt>
                <c:pt idx="13">
                  <c:v>0.27000108613011836</c:v>
                </c:pt>
                <c:pt idx="14">
                  <c:v>0.28999674160964484</c:v>
                </c:pt>
                <c:pt idx="15">
                  <c:v>0.3100032583903552</c:v>
                </c:pt>
                <c:pt idx="16">
                  <c:v>0.32999891386988162</c:v>
                </c:pt>
                <c:pt idx="17">
                  <c:v>0.35000543065059192</c:v>
                </c:pt>
                <c:pt idx="18">
                  <c:v>0.3700010861301184</c:v>
                </c:pt>
                <c:pt idx="19">
                  <c:v>0.38999674160964487</c:v>
                </c:pt>
                <c:pt idx="20">
                  <c:v>0.41000325839035512</c:v>
                </c:pt>
                <c:pt idx="21">
                  <c:v>0.42999891386988159</c:v>
                </c:pt>
                <c:pt idx="22">
                  <c:v>0.4500054306505919</c:v>
                </c:pt>
                <c:pt idx="23">
                  <c:v>0.47000108613011837</c:v>
                </c:pt>
                <c:pt idx="24">
                  <c:v>0.48999674160964485</c:v>
                </c:pt>
                <c:pt idx="25">
                  <c:v>0.5100032583903551</c:v>
                </c:pt>
                <c:pt idx="26">
                  <c:v>0.52999891386988163</c:v>
                </c:pt>
                <c:pt idx="27">
                  <c:v>0.55000543065059193</c:v>
                </c:pt>
                <c:pt idx="28">
                  <c:v>0.57000108613011835</c:v>
                </c:pt>
                <c:pt idx="29">
                  <c:v>0.58999674160964488</c:v>
                </c:pt>
                <c:pt idx="30">
                  <c:v>0.61000325839035519</c:v>
                </c:pt>
                <c:pt idx="31">
                  <c:v>0.6299989138698816</c:v>
                </c:pt>
                <c:pt idx="32">
                  <c:v>0.65000543065059202</c:v>
                </c:pt>
                <c:pt idx="33">
                  <c:v>0.67000108613011833</c:v>
                </c:pt>
                <c:pt idx="34">
                  <c:v>0.68999674160964486</c:v>
                </c:pt>
                <c:pt idx="35">
                  <c:v>0.71000325839035516</c:v>
                </c:pt>
                <c:pt idx="36">
                  <c:v>0.72999891386988169</c:v>
                </c:pt>
                <c:pt idx="37">
                  <c:v>0.74999456934940811</c:v>
                </c:pt>
                <c:pt idx="38">
                  <c:v>0.77000108613011842</c:v>
                </c:pt>
                <c:pt idx="39">
                  <c:v>0.78999674160964473</c:v>
                </c:pt>
                <c:pt idx="40">
                  <c:v>0.81000325839035525</c:v>
                </c:pt>
                <c:pt idx="41">
                  <c:v>0.82999891386988167</c:v>
                </c:pt>
                <c:pt idx="42">
                  <c:v>0.84999456934940798</c:v>
                </c:pt>
                <c:pt idx="43">
                  <c:v>0.87000108613011851</c:v>
                </c:pt>
                <c:pt idx="44">
                  <c:v>0.88999674160964481</c:v>
                </c:pt>
                <c:pt idx="45">
                  <c:v>0.91000325839035512</c:v>
                </c:pt>
                <c:pt idx="46">
                  <c:v>0.92999891386988165</c:v>
                </c:pt>
                <c:pt idx="47">
                  <c:v>0.94999456934940807</c:v>
                </c:pt>
                <c:pt idx="48">
                  <c:v>0.97000108613011837</c:v>
                </c:pt>
                <c:pt idx="49">
                  <c:v>0.98999674160964479</c:v>
                </c:pt>
                <c:pt idx="50">
                  <c:v>1.0066905615292712</c:v>
                </c:pt>
                <c:pt idx="51">
                  <c:v>1.0200716845878137</c:v>
                </c:pt>
                <c:pt idx="52">
                  <c:v>1.0334528076463561</c:v>
                </c:pt>
                <c:pt idx="53">
                  <c:v>1.0468339307048984</c:v>
                </c:pt>
                <c:pt idx="54">
                  <c:v>1.0602150537634409</c:v>
                </c:pt>
                <c:pt idx="55">
                  <c:v>1.0735853155207995</c:v>
                </c:pt>
                <c:pt idx="56">
                  <c:v>1.0869990224828936</c:v>
                </c:pt>
                <c:pt idx="57">
                  <c:v>1.1003584229390682</c:v>
                </c:pt>
                <c:pt idx="58">
                  <c:v>1.1137178233952427</c:v>
                </c:pt>
                <c:pt idx="59">
                  <c:v>1.1270772238514175</c:v>
                </c:pt>
                <c:pt idx="60">
                  <c:v>1.1404366243075921</c:v>
                </c:pt>
                <c:pt idx="61">
                  <c:v>1.1539046377756055</c:v>
                </c:pt>
                <c:pt idx="62">
                  <c:v>1.16726403823178</c:v>
                </c:pt>
                <c:pt idx="63">
                  <c:v>1.1806234386879548</c:v>
                </c:pt>
                <c:pt idx="64">
                  <c:v>1.1939828391441294</c:v>
                </c:pt>
                <c:pt idx="65">
                  <c:v>1.2073422396003042</c:v>
                </c:pt>
                <c:pt idx="66">
                  <c:v>1.2208102530683176</c:v>
                </c:pt>
                <c:pt idx="67">
                  <c:v>1.2341696535244921</c:v>
                </c:pt>
                <c:pt idx="68">
                  <c:v>1.2475290539806669</c:v>
                </c:pt>
                <c:pt idx="69">
                  <c:v>1.2608884544368415</c:v>
                </c:pt>
                <c:pt idx="70">
                  <c:v>1.2742478548930161</c:v>
                </c:pt>
                <c:pt idx="71">
                  <c:v>1.2877158683610297</c:v>
                </c:pt>
                <c:pt idx="72">
                  <c:v>1.3010752688172043</c:v>
                </c:pt>
                <c:pt idx="73">
                  <c:v>1.314434669273379</c:v>
                </c:pt>
                <c:pt idx="74">
                  <c:v>1.3277940697295536</c:v>
                </c:pt>
                <c:pt idx="75">
                  <c:v>1.3411534701857284</c:v>
                </c:pt>
                <c:pt idx="76">
                  <c:v>1.3546214836537418</c:v>
                </c:pt>
                <c:pt idx="77">
                  <c:v>1.3679808841099164</c:v>
                </c:pt>
                <c:pt idx="78">
                  <c:v>1.3813402845660909</c:v>
                </c:pt>
                <c:pt idx="79">
                  <c:v>1.3946996850222657</c:v>
                </c:pt>
                <c:pt idx="80">
                  <c:v>1.4080590854784405</c:v>
                </c:pt>
                <c:pt idx="81">
                  <c:v>1.4214184859346148</c:v>
                </c:pt>
                <c:pt idx="82">
                  <c:v>1.4348864994026285</c:v>
                </c:pt>
                <c:pt idx="83">
                  <c:v>1.448245899858803</c:v>
                </c:pt>
                <c:pt idx="84">
                  <c:v>1.4616053003149776</c:v>
                </c:pt>
                <c:pt idx="85">
                  <c:v>1.4749647007711524</c:v>
                </c:pt>
                <c:pt idx="86">
                  <c:v>1.4883241012273272</c:v>
                </c:pt>
                <c:pt idx="87">
                  <c:v>1.5017921146953406</c:v>
                </c:pt>
                <c:pt idx="88">
                  <c:v>1.5151515151515154</c:v>
                </c:pt>
                <c:pt idx="89">
                  <c:v>1.5285109156076897</c:v>
                </c:pt>
                <c:pt idx="90">
                  <c:v>1.5418703160638645</c:v>
                </c:pt>
                <c:pt idx="91">
                  <c:v>1.5552297165200393</c:v>
                </c:pt>
                <c:pt idx="92">
                  <c:v>1.5686977299880527</c:v>
                </c:pt>
                <c:pt idx="93">
                  <c:v>1.5820571304442275</c:v>
                </c:pt>
                <c:pt idx="94">
                  <c:v>1.5954165309004018</c:v>
                </c:pt>
                <c:pt idx="95">
                  <c:v>1.6087759313565766</c:v>
                </c:pt>
                <c:pt idx="96">
                  <c:v>1.6221353318127514</c:v>
                </c:pt>
                <c:pt idx="97">
                  <c:v>1.6356033452807646</c:v>
                </c:pt>
                <c:pt idx="98">
                  <c:v>1.6489627457369394</c:v>
                </c:pt>
                <c:pt idx="99">
                  <c:v>1.6623221461931139</c:v>
                </c:pt>
                <c:pt idx="100">
                  <c:v>1.6734006734006734</c:v>
                </c:pt>
                <c:pt idx="101">
                  <c:v>1.6820897143477789</c:v>
                </c:pt>
                <c:pt idx="102">
                  <c:v>1.6907787552948843</c:v>
                </c:pt>
                <c:pt idx="103">
                  <c:v>1.6994677962419897</c:v>
                </c:pt>
                <c:pt idx="104">
                  <c:v>1.7081568371890952</c:v>
                </c:pt>
                <c:pt idx="105">
                  <c:v>1.7168458781362006</c:v>
                </c:pt>
                <c:pt idx="106">
                  <c:v>1.7255349190833063</c:v>
                </c:pt>
                <c:pt idx="107">
                  <c:v>1.7342239600304117</c:v>
                </c:pt>
                <c:pt idx="108">
                  <c:v>1.7429130009775171</c:v>
                </c:pt>
                <c:pt idx="109">
                  <c:v>1.7516020419246225</c:v>
                </c:pt>
                <c:pt idx="110">
                  <c:v>1.760291082871728</c:v>
                </c:pt>
                <c:pt idx="111">
                  <c:v>1.7689801238188334</c:v>
                </c:pt>
                <c:pt idx="112">
                  <c:v>1.7776691647659391</c:v>
                </c:pt>
                <c:pt idx="113">
                  <c:v>1.7863582057130445</c:v>
                </c:pt>
                <c:pt idx="114">
                  <c:v>1.7951558596719888</c:v>
                </c:pt>
                <c:pt idx="115">
                  <c:v>1.8038449006190942</c:v>
                </c:pt>
                <c:pt idx="116">
                  <c:v>1.8125339415661996</c:v>
                </c:pt>
                <c:pt idx="117">
                  <c:v>1.8212229825133051</c:v>
                </c:pt>
                <c:pt idx="118">
                  <c:v>1.8299120234604105</c:v>
                </c:pt>
                <c:pt idx="119">
                  <c:v>1.8386010644075161</c:v>
                </c:pt>
                <c:pt idx="120">
                  <c:v>1.8472901053546216</c:v>
                </c:pt>
                <c:pt idx="121">
                  <c:v>1.855979146301727</c:v>
                </c:pt>
                <c:pt idx="122">
                  <c:v>1.8646681872488324</c:v>
                </c:pt>
                <c:pt idx="123">
                  <c:v>1.8733572281959379</c:v>
                </c:pt>
                <c:pt idx="124">
                  <c:v>1.8820462691430433</c:v>
                </c:pt>
                <c:pt idx="125">
                  <c:v>1.8907353100901489</c:v>
                </c:pt>
                <c:pt idx="126">
                  <c:v>1.8994243510372544</c:v>
                </c:pt>
                <c:pt idx="127">
                  <c:v>1.9081133919843598</c:v>
                </c:pt>
                <c:pt idx="128">
                  <c:v>1.9168024329314652</c:v>
                </c:pt>
                <c:pt idx="129">
                  <c:v>1.9256000868904095</c:v>
                </c:pt>
                <c:pt idx="130">
                  <c:v>1.9342891278375149</c:v>
                </c:pt>
                <c:pt idx="131">
                  <c:v>1.9429781687846204</c:v>
                </c:pt>
                <c:pt idx="132">
                  <c:v>1.9516672097317258</c:v>
                </c:pt>
                <c:pt idx="133">
                  <c:v>1.9603562506788315</c:v>
                </c:pt>
                <c:pt idx="134">
                  <c:v>1.9690452916259369</c:v>
                </c:pt>
                <c:pt idx="135">
                  <c:v>1.9777343325730423</c:v>
                </c:pt>
                <c:pt idx="136">
                  <c:v>1.9864233735201478</c:v>
                </c:pt>
                <c:pt idx="137">
                  <c:v>1.9951124144672532</c:v>
                </c:pt>
                <c:pt idx="138">
                  <c:v>2.0038014554143584</c:v>
                </c:pt>
                <c:pt idx="139">
                  <c:v>2.012490496361464</c:v>
                </c:pt>
                <c:pt idx="140">
                  <c:v>2.0211795373085697</c:v>
                </c:pt>
                <c:pt idx="141">
                  <c:v>2.0298685782556749</c:v>
                </c:pt>
                <c:pt idx="142">
                  <c:v>2.0385576192027806</c:v>
                </c:pt>
                <c:pt idx="143">
                  <c:v>2.0473552731617248</c:v>
                </c:pt>
                <c:pt idx="144">
                  <c:v>2.05604431410883</c:v>
                </c:pt>
                <c:pt idx="145">
                  <c:v>2.0647333550559357</c:v>
                </c:pt>
                <c:pt idx="146">
                  <c:v>2.0734223960030409</c:v>
                </c:pt>
                <c:pt idx="147">
                  <c:v>2.0821114369501466</c:v>
                </c:pt>
                <c:pt idx="148">
                  <c:v>2.0908004778972522</c:v>
                </c:pt>
                <c:pt idx="149">
                  <c:v>2.0994895188443574</c:v>
                </c:pt>
                <c:pt idx="150">
                  <c:v>2.1038340393179102</c:v>
                </c:pt>
              </c:numCache>
            </c:numRef>
          </c:xVal>
          <c:yVal>
            <c:numRef>
              <c:f>Данные!$B$3:$B$153</c:f>
              <c:numCache>
                <c:formatCode>0.00E+00</c:formatCode>
                <c:ptCount val="151"/>
                <c:pt idx="0">
                  <c:v>0.27509</c:v>
                </c:pt>
                <c:pt idx="1">
                  <c:v>0.21037</c:v>
                </c:pt>
                <c:pt idx="2">
                  <c:v>0.20166999999999999</c:v>
                </c:pt>
                <c:pt idx="3">
                  <c:v>0.13975000000000001</c:v>
                </c:pt>
                <c:pt idx="4">
                  <c:v>0.13346</c:v>
                </c:pt>
                <c:pt idx="5">
                  <c:v>0.12268</c:v>
                </c:pt>
                <c:pt idx="6">
                  <c:v>0.11785</c:v>
                </c:pt>
                <c:pt idx="7">
                  <c:v>0.10993</c:v>
                </c:pt>
                <c:pt idx="8">
                  <c:v>0.10939</c:v>
                </c:pt>
                <c:pt idx="9">
                  <c:v>0.10808</c:v>
                </c:pt>
                <c:pt idx="10">
                  <c:v>0.10148</c:v>
                </c:pt>
                <c:pt idx="11">
                  <c:v>8.9371999999999993E-2</c:v>
                </c:pt>
                <c:pt idx="12">
                  <c:v>8.4947999999999996E-2</c:v>
                </c:pt>
                <c:pt idx="13">
                  <c:v>8.4270999999999999E-2</c:v>
                </c:pt>
                <c:pt idx="14">
                  <c:v>7.6268000000000002E-2</c:v>
                </c:pt>
                <c:pt idx="15">
                  <c:v>7.4151999999999996E-2</c:v>
                </c:pt>
                <c:pt idx="16">
                  <c:v>7.5565999999999994E-2</c:v>
                </c:pt>
                <c:pt idx="17">
                  <c:v>7.6844999999999997E-2</c:v>
                </c:pt>
                <c:pt idx="18">
                  <c:v>7.4164999999999995E-2</c:v>
                </c:pt>
                <c:pt idx="19">
                  <c:v>7.0557999999999996E-2</c:v>
                </c:pt>
                <c:pt idx="20">
                  <c:v>7.1546999999999999E-2</c:v>
                </c:pt>
                <c:pt idx="21">
                  <c:v>6.7345000000000002E-2</c:v>
                </c:pt>
                <c:pt idx="22">
                  <c:v>6.4939999999999998E-2</c:v>
                </c:pt>
                <c:pt idx="23">
                  <c:v>6.0784999999999999E-2</c:v>
                </c:pt>
                <c:pt idx="24">
                  <c:v>6.1423999999999999E-2</c:v>
                </c:pt>
                <c:pt idx="25">
                  <c:v>5.8389999999999997E-2</c:v>
                </c:pt>
                <c:pt idx="26">
                  <c:v>5.7854999999999997E-2</c:v>
                </c:pt>
                <c:pt idx="27">
                  <c:v>5.8742000000000003E-2</c:v>
                </c:pt>
                <c:pt idx="28">
                  <c:v>5.8473999999999998E-2</c:v>
                </c:pt>
                <c:pt idx="29">
                  <c:v>5.4961000000000003E-2</c:v>
                </c:pt>
                <c:pt idx="30">
                  <c:v>5.2177000000000001E-2</c:v>
                </c:pt>
                <c:pt idx="31">
                  <c:v>5.4762999999999999E-2</c:v>
                </c:pt>
                <c:pt idx="32">
                  <c:v>5.509E-2</c:v>
                </c:pt>
                <c:pt idx="33">
                  <c:v>5.3874999999999999E-2</c:v>
                </c:pt>
                <c:pt idx="34">
                  <c:v>5.1404999999999999E-2</c:v>
                </c:pt>
                <c:pt idx="35">
                  <c:v>4.9826000000000002E-2</c:v>
                </c:pt>
                <c:pt idx="36">
                  <c:v>4.6688E-2</c:v>
                </c:pt>
                <c:pt idx="37">
                  <c:v>4.8841000000000002E-2</c:v>
                </c:pt>
                <c:pt idx="38">
                  <c:v>5.0604999999999997E-2</c:v>
                </c:pt>
                <c:pt idx="39">
                  <c:v>5.0904999999999999E-2</c:v>
                </c:pt>
                <c:pt idx="40">
                  <c:v>4.9152000000000001E-2</c:v>
                </c:pt>
                <c:pt idx="41">
                  <c:v>4.7673E-2</c:v>
                </c:pt>
                <c:pt idx="42">
                  <c:v>4.3714999999999997E-2</c:v>
                </c:pt>
                <c:pt idx="43">
                  <c:v>4.3104000000000003E-2</c:v>
                </c:pt>
                <c:pt idx="44">
                  <c:v>3.8707999999999999E-2</c:v>
                </c:pt>
                <c:pt idx="45">
                  <c:v>4.4309000000000001E-2</c:v>
                </c:pt>
                <c:pt idx="46">
                  <c:v>3.7920000000000002E-2</c:v>
                </c:pt>
                <c:pt idx="47">
                  <c:v>2.946E-2</c:v>
                </c:pt>
                <c:pt idx="48">
                  <c:v>2.0161999999999999E-2</c:v>
                </c:pt>
                <c:pt idx="49">
                  <c:v>1.8963000000000001E-2</c:v>
                </c:pt>
                <c:pt idx="50">
                  <c:v>3.0383E-2</c:v>
                </c:pt>
                <c:pt idx="51">
                  <c:v>5.1520999999999997E-2</c:v>
                </c:pt>
                <c:pt idx="52">
                  <c:v>7.1858000000000005E-2</c:v>
                </c:pt>
                <c:pt idx="53">
                  <c:v>9.2016000000000001E-2</c:v>
                </c:pt>
                <c:pt idx="54">
                  <c:v>0.11613</c:v>
                </c:pt>
                <c:pt idx="55">
                  <c:v>0.13453000000000001</c:v>
                </c:pt>
                <c:pt idx="56">
                  <c:v>0.17560999999999999</c:v>
                </c:pt>
                <c:pt idx="57">
                  <c:v>0.20918</c:v>
                </c:pt>
                <c:pt idx="58">
                  <c:v>0.18986</c:v>
                </c:pt>
                <c:pt idx="59">
                  <c:v>0.15298999999999999</c:v>
                </c:pt>
                <c:pt idx="60">
                  <c:v>0.13552</c:v>
                </c:pt>
                <c:pt idx="61">
                  <c:v>0.10613</c:v>
                </c:pt>
                <c:pt idx="62">
                  <c:v>9.6466999999999997E-2</c:v>
                </c:pt>
                <c:pt idx="63">
                  <c:v>8.2588999999999996E-2</c:v>
                </c:pt>
                <c:pt idx="64">
                  <c:v>7.8117000000000006E-2</c:v>
                </c:pt>
                <c:pt idx="65">
                  <c:v>7.7280000000000001E-2</c:v>
                </c:pt>
                <c:pt idx="66">
                  <c:v>7.1655999999999997E-2</c:v>
                </c:pt>
                <c:pt idx="67">
                  <c:v>7.5386999999999996E-2</c:v>
                </c:pt>
                <c:pt idx="68">
                  <c:v>7.1395E-2</c:v>
                </c:pt>
                <c:pt idx="69">
                  <c:v>6.9005999999999998E-2</c:v>
                </c:pt>
                <c:pt idx="70">
                  <c:v>7.2107000000000004E-2</c:v>
                </c:pt>
                <c:pt idx="71">
                  <c:v>7.0202000000000001E-2</c:v>
                </c:pt>
                <c:pt idx="72">
                  <c:v>7.2956999999999994E-2</c:v>
                </c:pt>
                <c:pt idx="73">
                  <c:v>6.7716999999999999E-2</c:v>
                </c:pt>
                <c:pt idx="74">
                  <c:v>6.7540000000000003E-2</c:v>
                </c:pt>
                <c:pt idx="75">
                  <c:v>6.6825999999999997E-2</c:v>
                </c:pt>
                <c:pt idx="76">
                  <c:v>6.5798999999999996E-2</c:v>
                </c:pt>
                <c:pt idx="77">
                  <c:v>6.2225000000000003E-2</c:v>
                </c:pt>
                <c:pt idx="78">
                  <c:v>5.8873000000000002E-2</c:v>
                </c:pt>
                <c:pt idx="79">
                  <c:v>5.7872E-2</c:v>
                </c:pt>
                <c:pt idx="80">
                  <c:v>5.8720000000000001E-2</c:v>
                </c:pt>
                <c:pt idx="81">
                  <c:v>5.7285000000000003E-2</c:v>
                </c:pt>
                <c:pt idx="82">
                  <c:v>5.7362000000000003E-2</c:v>
                </c:pt>
                <c:pt idx="83">
                  <c:v>5.4488000000000002E-2</c:v>
                </c:pt>
                <c:pt idx="84">
                  <c:v>5.2837000000000002E-2</c:v>
                </c:pt>
                <c:pt idx="85">
                  <c:v>5.1220000000000002E-2</c:v>
                </c:pt>
                <c:pt idx="86">
                  <c:v>5.2051E-2</c:v>
                </c:pt>
                <c:pt idx="87">
                  <c:v>5.0694000000000003E-2</c:v>
                </c:pt>
                <c:pt idx="88">
                  <c:v>4.9244000000000003E-2</c:v>
                </c:pt>
                <c:pt idx="89">
                  <c:v>4.6955999999999998E-2</c:v>
                </c:pt>
                <c:pt idx="90">
                  <c:v>4.4644999999999997E-2</c:v>
                </c:pt>
                <c:pt idx="91">
                  <c:v>4.3683E-2</c:v>
                </c:pt>
                <c:pt idx="92">
                  <c:v>4.5130000000000003E-2</c:v>
                </c:pt>
                <c:pt idx="93">
                  <c:v>4.4882999999999999E-2</c:v>
                </c:pt>
                <c:pt idx="94">
                  <c:v>4.2273999999999999E-2</c:v>
                </c:pt>
                <c:pt idx="95">
                  <c:v>4.2869999999999998E-2</c:v>
                </c:pt>
                <c:pt idx="96">
                  <c:v>4.2998000000000001E-2</c:v>
                </c:pt>
                <c:pt idx="97">
                  <c:v>4.2603000000000002E-2</c:v>
                </c:pt>
                <c:pt idx="98">
                  <c:v>4.5067999999999997E-2</c:v>
                </c:pt>
                <c:pt idx="99">
                  <c:v>4.4256999999999998E-2</c:v>
                </c:pt>
                <c:pt idx="100">
                  <c:v>1.3978000000000001E-2</c:v>
                </c:pt>
                <c:pt idx="101">
                  <c:v>1.4205000000000001E-2</c:v>
                </c:pt>
                <c:pt idx="102">
                  <c:v>1.0832E-2</c:v>
                </c:pt>
                <c:pt idx="103">
                  <c:v>9.5616E-3</c:v>
                </c:pt>
                <c:pt idx="104">
                  <c:v>7.7523999999999996E-3</c:v>
                </c:pt>
                <c:pt idx="105">
                  <c:v>6.8123000000000003E-3</c:v>
                </c:pt>
                <c:pt idx="106">
                  <c:v>6.3137000000000002E-3</c:v>
                </c:pt>
                <c:pt idx="107">
                  <c:v>6.5481000000000003E-3</c:v>
                </c:pt>
                <c:pt idx="108">
                  <c:v>5.8066999999999997E-3</c:v>
                </c:pt>
                <c:pt idx="109">
                  <c:v>6.0863000000000002E-3</c:v>
                </c:pt>
                <c:pt idx="110">
                  <c:v>5.1841999999999999E-3</c:v>
                </c:pt>
                <c:pt idx="111">
                  <c:v>6.1913000000000003E-3</c:v>
                </c:pt>
                <c:pt idx="112">
                  <c:v>6.4838999999999999E-3</c:v>
                </c:pt>
                <c:pt idx="113">
                  <c:v>6.7629999999999999E-3</c:v>
                </c:pt>
                <c:pt idx="114">
                  <c:v>6.5817999999999996E-3</c:v>
                </c:pt>
                <c:pt idx="115">
                  <c:v>6.3159000000000002E-3</c:v>
                </c:pt>
                <c:pt idx="116">
                  <c:v>7.0530999999999996E-3</c:v>
                </c:pt>
                <c:pt idx="117">
                  <c:v>6.2287000000000002E-3</c:v>
                </c:pt>
                <c:pt idx="118">
                  <c:v>6.4406999999999997E-3</c:v>
                </c:pt>
                <c:pt idx="119">
                  <c:v>6.8764999999999998E-3</c:v>
                </c:pt>
                <c:pt idx="120">
                  <c:v>6.9407000000000002E-3</c:v>
                </c:pt>
                <c:pt idx="121">
                  <c:v>6.6655000000000004E-3</c:v>
                </c:pt>
                <c:pt idx="122">
                  <c:v>6.6866E-3</c:v>
                </c:pt>
                <c:pt idx="123">
                  <c:v>6.9756000000000002E-3</c:v>
                </c:pt>
                <c:pt idx="124">
                  <c:v>6.1069000000000002E-3</c:v>
                </c:pt>
                <c:pt idx="125">
                  <c:v>6.2240000000000004E-3</c:v>
                </c:pt>
                <c:pt idx="126">
                  <c:v>6.3048999999999996E-3</c:v>
                </c:pt>
                <c:pt idx="127">
                  <c:v>6.4720000000000003E-3</c:v>
                </c:pt>
                <c:pt idx="128">
                  <c:v>5.9337000000000001E-3</c:v>
                </c:pt>
                <c:pt idx="129">
                  <c:v>6.2709999999999997E-3</c:v>
                </c:pt>
                <c:pt idx="130">
                  <c:v>5.8856000000000004E-3</c:v>
                </c:pt>
                <c:pt idx="131">
                  <c:v>5.5367000000000003E-3</c:v>
                </c:pt>
                <c:pt idx="132">
                  <c:v>6.4422000000000004E-3</c:v>
                </c:pt>
                <c:pt idx="133">
                  <c:v>5.7491E-3</c:v>
                </c:pt>
                <c:pt idx="134">
                  <c:v>6.0286000000000003E-3</c:v>
                </c:pt>
                <c:pt idx="135">
                  <c:v>5.4771000000000004E-3</c:v>
                </c:pt>
                <c:pt idx="136">
                  <c:v>5.6424999999999999E-3</c:v>
                </c:pt>
                <c:pt idx="137">
                  <c:v>6.3620999999999999E-3</c:v>
                </c:pt>
                <c:pt idx="138">
                  <c:v>5.1786999999999996E-3</c:v>
                </c:pt>
                <c:pt idx="139">
                  <c:v>5.3514000000000001E-3</c:v>
                </c:pt>
                <c:pt idx="140">
                  <c:v>5.7134999999999998E-3</c:v>
                </c:pt>
                <c:pt idx="141">
                  <c:v>4.9845999999999996E-3</c:v>
                </c:pt>
                <c:pt idx="142">
                  <c:v>4.9316000000000004E-3</c:v>
                </c:pt>
                <c:pt idx="143">
                  <c:v>5.0204000000000004E-3</c:v>
                </c:pt>
                <c:pt idx="144">
                  <c:v>4.9506999999999997E-3</c:v>
                </c:pt>
                <c:pt idx="145">
                  <c:v>5.1837999999999997E-3</c:v>
                </c:pt>
                <c:pt idx="146">
                  <c:v>4.1361000000000002E-3</c:v>
                </c:pt>
                <c:pt idx="147">
                  <c:v>5.0086999999999996E-3</c:v>
                </c:pt>
                <c:pt idx="148">
                  <c:v>4.8379E-3</c:v>
                </c:pt>
                <c:pt idx="149">
                  <c:v>4.8994000000000002E-4</c:v>
                </c:pt>
                <c:pt idx="150">
                  <c:v>0</c:v>
                </c:pt>
              </c:numCache>
            </c:numRef>
          </c:yVal>
          <c:smooth val="0"/>
        </c:ser>
        <c:ser>
          <c:idx val="2"/>
          <c:order val="2"/>
          <c:tx>
            <c:v>50MOL_X2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Данные!$G$3:$G$153</c:f>
              <c:numCache>
                <c:formatCode>0.00E+00</c:formatCode>
                <c:ptCount val="151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0.11000325839035516</c:v>
                </c:pt>
                <c:pt idx="6">
                  <c:v>0.1299989138698816</c:v>
                </c:pt>
                <c:pt idx="7">
                  <c:v>0.14999456934940805</c:v>
                </c:pt>
                <c:pt idx="8">
                  <c:v>0.17000108613011838</c:v>
                </c:pt>
                <c:pt idx="9">
                  <c:v>0.18999674160964486</c:v>
                </c:pt>
                <c:pt idx="10">
                  <c:v>0.21000325839035519</c:v>
                </c:pt>
                <c:pt idx="11">
                  <c:v>0.22999891386988161</c:v>
                </c:pt>
                <c:pt idx="12">
                  <c:v>0.24999456934940806</c:v>
                </c:pt>
                <c:pt idx="13">
                  <c:v>0.27000108613011836</c:v>
                </c:pt>
                <c:pt idx="14">
                  <c:v>0.28999674160964484</c:v>
                </c:pt>
                <c:pt idx="15">
                  <c:v>0.3100032583903552</c:v>
                </c:pt>
                <c:pt idx="16">
                  <c:v>0.32999891386988162</c:v>
                </c:pt>
                <c:pt idx="17">
                  <c:v>0.35000543065059192</c:v>
                </c:pt>
                <c:pt idx="18">
                  <c:v>0.3700010861301184</c:v>
                </c:pt>
                <c:pt idx="19">
                  <c:v>0.38999674160964487</c:v>
                </c:pt>
                <c:pt idx="20">
                  <c:v>0.41000325839035512</c:v>
                </c:pt>
                <c:pt idx="21">
                  <c:v>0.42999891386988159</c:v>
                </c:pt>
                <c:pt idx="22">
                  <c:v>0.4500054306505919</c:v>
                </c:pt>
                <c:pt idx="23">
                  <c:v>0.47000108613011837</c:v>
                </c:pt>
                <c:pt idx="24">
                  <c:v>0.48999674160964485</c:v>
                </c:pt>
                <c:pt idx="25">
                  <c:v>0.5100032583903551</c:v>
                </c:pt>
                <c:pt idx="26">
                  <c:v>0.52999891386988163</c:v>
                </c:pt>
                <c:pt idx="27">
                  <c:v>0.55000543065059193</c:v>
                </c:pt>
                <c:pt idx="28">
                  <c:v>0.57000108613011835</c:v>
                </c:pt>
                <c:pt idx="29">
                  <c:v>0.58999674160964488</c:v>
                </c:pt>
                <c:pt idx="30">
                  <c:v>0.61000325839035519</c:v>
                </c:pt>
                <c:pt idx="31">
                  <c:v>0.6299989138698816</c:v>
                </c:pt>
                <c:pt idx="32">
                  <c:v>0.65000543065059202</c:v>
                </c:pt>
                <c:pt idx="33">
                  <c:v>0.67000108613011833</c:v>
                </c:pt>
                <c:pt idx="34">
                  <c:v>0.68999674160964486</c:v>
                </c:pt>
                <c:pt idx="35">
                  <c:v>0.71000325839035516</c:v>
                </c:pt>
                <c:pt idx="36">
                  <c:v>0.72999891386988169</c:v>
                </c:pt>
                <c:pt idx="37">
                  <c:v>0.74999456934940811</c:v>
                </c:pt>
                <c:pt idx="38">
                  <c:v>0.77000108613011842</c:v>
                </c:pt>
                <c:pt idx="39">
                  <c:v>0.78999674160964473</c:v>
                </c:pt>
                <c:pt idx="40">
                  <c:v>0.81000325839035525</c:v>
                </c:pt>
                <c:pt idx="41">
                  <c:v>0.82999891386988167</c:v>
                </c:pt>
                <c:pt idx="42">
                  <c:v>0.84999456934940798</c:v>
                </c:pt>
                <c:pt idx="43">
                  <c:v>0.87000108613011851</c:v>
                </c:pt>
                <c:pt idx="44">
                  <c:v>0.88999674160964481</c:v>
                </c:pt>
                <c:pt idx="45">
                  <c:v>0.91000325839035512</c:v>
                </c:pt>
                <c:pt idx="46">
                  <c:v>0.92999891386988165</c:v>
                </c:pt>
                <c:pt idx="47">
                  <c:v>0.94999456934940807</c:v>
                </c:pt>
                <c:pt idx="48">
                  <c:v>0.97000108613011837</c:v>
                </c:pt>
                <c:pt idx="49">
                  <c:v>0.98999674160964479</c:v>
                </c:pt>
                <c:pt idx="50">
                  <c:v>1.0066905615292712</c:v>
                </c:pt>
                <c:pt idx="51">
                  <c:v>1.0200716845878137</c:v>
                </c:pt>
                <c:pt idx="52">
                  <c:v>1.0334528076463561</c:v>
                </c:pt>
                <c:pt idx="53">
                  <c:v>1.0468339307048984</c:v>
                </c:pt>
                <c:pt idx="54">
                  <c:v>1.0602150537634409</c:v>
                </c:pt>
                <c:pt idx="55">
                  <c:v>1.0735853155207995</c:v>
                </c:pt>
                <c:pt idx="56">
                  <c:v>1.0869990224828936</c:v>
                </c:pt>
                <c:pt idx="57">
                  <c:v>1.1003584229390682</c:v>
                </c:pt>
                <c:pt idx="58">
                  <c:v>1.1137178233952427</c:v>
                </c:pt>
                <c:pt idx="59">
                  <c:v>1.1270772238514175</c:v>
                </c:pt>
                <c:pt idx="60">
                  <c:v>1.1404366243075921</c:v>
                </c:pt>
                <c:pt idx="61">
                  <c:v>1.1539046377756055</c:v>
                </c:pt>
                <c:pt idx="62">
                  <c:v>1.16726403823178</c:v>
                </c:pt>
                <c:pt idx="63">
                  <c:v>1.1806234386879548</c:v>
                </c:pt>
                <c:pt idx="64">
                  <c:v>1.1939828391441294</c:v>
                </c:pt>
                <c:pt idx="65">
                  <c:v>1.2073422396003042</c:v>
                </c:pt>
                <c:pt idx="66">
                  <c:v>1.2208102530683176</c:v>
                </c:pt>
                <c:pt idx="67">
                  <c:v>1.2341696535244921</c:v>
                </c:pt>
                <c:pt idx="68">
                  <c:v>1.2475290539806669</c:v>
                </c:pt>
                <c:pt idx="69">
                  <c:v>1.2608884544368415</c:v>
                </c:pt>
                <c:pt idx="70">
                  <c:v>1.2742478548930161</c:v>
                </c:pt>
                <c:pt idx="71">
                  <c:v>1.2877158683610297</c:v>
                </c:pt>
                <c:pt idx="72">
                  <c:v>1.3010752688172043</c:v>
                </c:pt>
                <c:pt idx="73">
                  <c:v>1.314434669273379</c:v>
                </c:pt>
                <c:pt idx="74">
                  <c:v>1.3277940697295536</c:v>
                </c:pt>
                <c:pt idx="75">
                  <c:v>1.3411534701857284</c:v>
                </c:pt>
                <c:pt idx="76">
                  <c:v>1.3546214836537418</c:v>
                </c:pt>
                <c:pt idx="77">
                  <c:v>1.3679808841099164</c:v>
                </c:pt>
                <c:pt idx="78">
                  <c:v>1.3813402845660909</c:v>
                </c:pt>
                <c:pt idx="79">
                  <c:v>1.3946996850222657</c:v>
                </c:pt>
                <c:pt idx="80">
                  <c:v>1.4080590854784405</c:v>
                </c:pt>
                <c:pt idx="81">
                  <c:v>1.4214184859346148</c:v>
                </c:pt>
                <c:pt idx="82">
                  <c:v>1.4348864994026285</c:v>
                </c:pt>
                <c:pt idx="83">
                  <c:v>1.448245899858803</c:v>
                </c:pt>
                <c:pt idx="84">
                  <c:v>1.4616053003149776</c:v>
                </c:pt>
                <c:pt idx="85">
                  <c:v>1.4749647007711524</c:v>
                </c:pt>
                <c:pt idx="86">
                  <c:v>1.4883241012273272</c:v>
                </c:pt>
                <c:pt idx="87">
                  <c:v>1.5017921146953406</c:v>
                </c:pt>
                <c:pt idx="88">
                  <c:v>1.5151515151515154</c:v>
                </c:pt>
                <c:pt idx="89">
                  <c:v>1.5285109156076897</c:v>
                </c:pt>
                <c:pt idx="90">
                  <c:v>1.5418703160638645</c:v>
                </c:pt>
                <c:pt idx="91">
                  <c:v>1.5552297165200393</c:v>
                </c:pt>
                <c:pt idx="92">
                  <c:v>1.5686977299880527</c:v>
                </c:pt>
                <c:pt idx="93">
                  <c:v>1.5820571304442275</c:v>
                </c:pt>
                <c:pt idx="94">
                  <c:v>1.5954165309004018</c:v>
                </c:pt>
                <c:pt idx="95">
                  <c:v>1.6087759313565766</c:v>
                </c:pt>
                <c:pt idx="96">
                  <c:v>1.6221353318127514</c:v>
                </c:pt>
                <c:pt idx="97">
                  <c:v>1.6356033452807646</c:v>
                </c:pt>
                <c:pt idx="98">
                  <c:v>1.6489627457369394</c:v>
                </c:pt>
                <c:pt idx="99">
                  <c:v>1.6623221461931139</c:v>
                </c:pt>
                <c:pt idx="100">
                  <c:v>1.6734006734006734</c:v>
                </c:pt>
                <c:pt idx="101">
                  <c:v>1.6820897143477789</c:v>
                </c:pt>
                <c:pt idx="102">
                  <c:v>1.6907787552948843</c:v>
                </c:pt>
                <c:pt idx="103">
                  <c:v>1.6994677962419897</c:v>
                </c:pt>
                <c:pt idx="104">
                  <c:v>1.7081568371890952</c:v>
                </c:pt>
                <c:pt idx="105">
                  <c:v>1.7168458781362006</c:v>
                </c:pt>
                <c:pt idx="106">
                  <c:v>1.7255349190833063</c:v>
                </c:pt>
                <c:pt idx="107">
                  <c:v>1.7342239600304117</c:v>
                </c:pt>
                <c:pt idx="108">
                  <c:v>1.7429130009775171</c:v>
                </c:pt>
                <c:pt idx="109">
                  <c:v>1.7516020419246225</c:v>
                </c:pt>
                <c:pt idx="110">
                  <c:v>1.760291082871728</c:v>
                </c:pt>
                <c:pt idx="111">
                  <c:v>1.7689801238188334</c:v>
                </c:pt>
                <c:pt idx="112">
                  <c:v>1.7776691647659391</c:v>
                </c:pt>
                <c:pt idx="113">
                  <c:v>1.7863582057130445</c:v>
                </c:pt>
                <c:pt idx="114">
                  <c:v>1.7951558596719888</c:v>
                </c:pt>
                <c:pt idx="115">
                  <c:v>1.8038449006190942</c:v>
                </c:pt>
                <c:pt idx="116">
                  <c:v>1.8125339415661996</c:v>
                </c:pt>
                <c:pt idx="117">
                  <c:v>1.8212229825133051</c:v>
                </c:pt>
                <c:pt idx="118">
                  <c:v>1.8299120234604105</c:v>
                </c:pt>
                <c:pt idx="119">
                  <c:v>1.8386010644075161</c:v>
                </c:pt>
                <c:pt idx="120">
                  <c:v>1.8472901053546216</c:v>
                </c:pt>
                <c:pt idx="121">
                  <c:v>1.855979146301727</c:v>
                </c:pt>
                <c:pt idx="122">
                  <c:v>1.8646681872488324</c:v>
                </c:pt>
                <c:pt idx="123">
                  <c:v>1.8733572281959379</c:v>
                </c:pt>
                <c:pt idx="124">
                  <c:v>1.8820462691430433</c:v>
                </c:pt>
                <c:pt idx="125">
                  <c:v>1.8907353100901489</c:v>
                </c:pt>
                <c:pt idx="126">
                  <c:v>1.8994243510372544</c:v>
                </c:pt>
                <c:pt idx="127">
                  <c:v>1.9081133919843598</c:v>
                </c:pt>
                <c:pt idx="128">
                  <c:v>1.9168024329314652</c:v>
                </c:pt>
                <c:pt idx="129">
                  <c:v>1.9256000868904095</c:v>
                </c:pt>
                <c:pt idx="130">
                  <c:v>1.9342891278375149</c:v>
                </c:pt>
                <c:pt idx="131">
                  <c:v>1.9429781687846204</c:v>
                </c:pt>
                <c:pt idx="132">
                  <c:v>1.9516672097317258</c:v>
                </c:pt>
                <c:pt idx="133">
                  <c:v>1.9603562506788315</c:v>
                </c:pt>
                <c:pt idx="134">
                  <c:v>1.9690452916259369</c:v>
                </c:pt>
                <c:pt idx="135">
                  <c:v>1.9777343325730423</c:v>
                </c:pt>
                <c:pt idx="136">
                  <c:v>1.9864233735201478</c:v>
                </c:pt>
                <c:pt idx="137">
                  <c:v>1.9951124144672532</c:v>
                </c:pt>
                <c:pt idx="138">
                  <c:v>2.0038014554143584</c:v>
                </c:pt>
                <c:pt idx="139">
                  <c:v>2.012490496361464</c:v>
                </c:pt>
                <c:pt idx="140">
                  <c:v>2.0211795373085697</c:v>
                </c:pt>
                <c:pt idx="141">
                  <c:v>2.0298685782556749</c:v>
                </c:pt>
                <c:pt idx="142">
                  <c:v>2.0385576192027806</c:v>
                </c:pt>
                <c:pt idx="143">
                  <c:v>2.0473552731617248</c:v>
                </c:pt>
                <c:pt idx="144">
                  <c:v>2.05604431410883</c:v>
                </c:pt>
                <c:pt idx="145">
                  <c:v>2.0647333550559357</c:v>
                </c:pt>
                <c:pt idx="146">
                  <c:v>2.0734223960030409</c:v>
                </c:pt>
                <c:pt idx="147">
                  <c:v>2.0821114369501466</c:v>
                </c:pt>
                <c:pt idx="148">
                  <c:v>2.0908004778972522</c:v>
                </c:pt>
                <c:pt idx="149">
                  <c:v>2.0994895188443574</c:v>
                </c:pt>
                <c:pt idx="150">
                  <c:v>2.1038340393179102</c:v>
                </c:pt>
              </c:numCache>
            </c:numRef>
          </c:xVal>
          <c:yVal>
            <c:numRef>
              <c:f>Данные!$F$3:$F$153</c:f>
              <c:numCache>
                <c:formatCode>0.00E+00</c:formatCode>
                <c:ptCount val="151"/>
                <c:pt idx="0">
                  <c:v>0.24525</c:v>
                </c:pt>
                <c:pt idx="1">
                  <c:v>0.18021000000000001</c:v>
                </c:pt>
                <c:pt idx="2">
                  <c:v>0.14871000000000001</c:v>
                </c:pt>
                <c:pt idx="3">
                  <c:v>0.12206</c:v>
                </c:pt>
                <c:pt idx="4">
                  <c:v>0.11093</c:v>
                </c:pt>
                <c:pt idx="5">
                  <c:v>9.9406999999999995E-2</c:v>
                </c:pt>
                <c:pt idx="6">
                  <c:v>9.6454999999999999E-2</c:v>
                </c:pt>
                <c:pt idx="7">
                  <c:v>8.7552000000000005E-2</c:v>
                </c:pt>
                <c:pt idx="8">
                  <c:v>8.7022000000000002E-2</c:v>
                </c:pt>
                <c:pt idx="9">
                  <c:v>8.0832000000000001E-2</c:v>
                </c:pt>
                <c:pt idx="10">
                  <c:v>7.5492000000000004E-2</c:v>
                </c:pt>
                <c:pt idx="11">
                  <c:v>7.0564000000000002E-2</c:v>
                </c:pt>
                <c:pt idx="12">
                  <c:v>6.3056000000000001E-2</c:v>
                </c:pt>
                <c:pt idx="13">
                  <c:v>6.2432000000000001E-2</c:v>
                </c:pt>
                <c:pt idx="14">
                  <c:v>5.6395000000000001E-2</c:v>
                </c:pt>
                <c:pt idx="15">
                  <c:v>5.6263000000000001E-2</c:v>
                </c:pt>
                <c:pt idx="16">
                  <c:v>5.3745000000000001E-2</c:v>
                </c:pt>
                <c:pt idx="17">
                  <c:v>5.4036000000000001E-2</c:v>
                </c:pt>
                <c:pt idx="18">
                  <c:v>5.3621000000000002E-2</c:v>
                </c:pt>
                <c:pt idx="19">
                  <c:v>5.4004000000000003E-2</c:v>
                </c:pt>
                <c:pt idx="20">
                  <c:v>5.2826999999999999E-2</c:v>
                </c:pt>
                <c:pt idx="21">
                  <c:v>5.0638000000000002E-2</c:v>
                </c:pt>
                <c:pt idx="22">
                  <c:v>5.1277999999999997E-2</c:v>
                </c:pt>
                <c:pt idx="23">
                  <c:v>4.7261999999999998E-2</c:v>
                </c:pt>
                <c:pt idx="24">
                  <c:v>4.6454000000000002E-2</c:v>
                </c:pt>
                <c:pt idx="25">
                  <c:v>4.5256999999999999E-2</c:v>
                </c:pt>
                <c:pt idx="26">
                  <c:v>4.2564999999999999E-2</c:v>
                </c:pt>
                <c:pt idx="27">
                  <c:v>4.2576999999999997E-2</c:v>
                </c:pt>
                <c:pt idx="28">
                  <c:v>4.5735999999999999E-2</c:v>
                </c:pt>
                <c:pt idx="29">
                  <c:v>4.1352E-2</c:v>
                </c:pt>
                <c:pt idx="30">
                  <c:v>3.9870000000000003E-2</c:v>
                </c:pt>
                <c:pt idx="31">
                  <c:v>4.0085000000000003E-2</c:v>
                </c:pt>
                <c:pt idx="32">
                  <c:v>3.9405999999999997E-2</c:v>
                </c:pt>
                <c:pt idx="33">
                  <c:v>4.0738999999999997E-2</c:v>
                </c:pt>
                <c:pt idx="34">
                  <c:v>3.9035E-2</c:v>
                </c:pt>
                <c:pt idx="35">
                  <c:v>3.8792E-2</c:v>
                </c:pt>
                <c:pt idx="36">
                  <c:v>3.9218000000000003E-2</c:v>
                </c:pt>
                <c:pt idx="37">
                  <c:v>3.8364000000000002E-2</c:v>
                </c:pt>
                <c:pt idx="38">
                  <c:v>3.7551000000000001E-2</c:v>
                </c:pt>
                <c:pt idx="39">
                  <c:v>3.5008999999999998E-2</c:v>
                </c:pt>
                <c:pt idx="40">
                  <c:v>3.6395999999999998E-2</c:v>
                </c:pt>
                <c:pt idx="41">
                  <c:v>3.6949000000000003E-2</c:v>
                </c:pt>
                <c:pt idx="42">
                  <c:v>3.6433E-2</c:v>
                </c:pt>
                <c:pt idx="43">
                  <c:v>3.5229000000000003E-2</c:v>
                </c:pt>
                <c:pt idx="44">
                  <c:v>3.2663999999999999E-2</c:v>
                </c:pt>
                <c:pt idx="45">
                  <c:v>2.6159000000000002E-2</c:v>
                </c:pt>
                <c:pt idx="46">
                  <c:v>1.9406E-2</c:v>
                </c:pt>
                <c:pt idx="47">
                  <c:v>1.3337E-2</c:v>
                </c:pt>
                <c:pt idx="48">
                  <c:v>1.1926000000000001E-2</c:v>
                </c:pt>
                <c:pt idx="49">
                  <c:v>1.3467E-2</c:v>
                </c:pt>
                <c:pt idx="50">
                  <c:v>2.3996E-2</c:v>
                </c:pt>
                <c:pt idx="51">
                  <c:v>3.8993E-2</c:v>
                </c:pt>
                <c:pt idx="52">
                  <c:v>5.9812999999999998E-2</c:v>
                </c:pt>
                <c:pt idx="53">
                  <c:v>7.0097999999999994E-2</c:v>
                </c:pt>
                <c:pt idx="54">
                  <c:v>0.10181999999999999</c:v>
                </c:pt>
                <c:pt idx="55">
                  <c:v>0.11713</c:v>
                </c:pt>
                <c:pt idx="56">
                  <c:v>0.16145000000000001</c:v>
                </c:pt>
                <c:pt idx="57">
                  <c:v>0.20225000000000001</c:v>
                </c:pt>
                <c:pt idx="58">
                  <c:v>0.16208</c:v>
                </c:pt>
                <c:pt idx="59">
                  <c:v>0.12512000000000001</c:v>
                </c:pt>
                <c:pt idx="60">
                  <c:v>0.10124</c:v>
                </c:pt>
                <c:pt idx="61">
                  <c:v>8.6694999999999994E-2</c:v>
                </c:pt>
                <c:pt idx="62">
                  <c:v>7.6488E-2</c:v>
                </c:pt>
                <c:pt idx="63">
                  <c:v>6.5684999999999993E-2</c:v>
                </c:pt>
                <c:pt idx="64">
                  <c:v>6.2276999999999999E-2</c:v>
                </c:pt>
                <c:pt idx="65">
                  <c:v>5.8978999999999997E-2</c:v>
                </c:pt>
                <c:pt idx="66">
                  <c:v>5.7965000000000003E-2</c:v>
                </c:pt>
                <c:pt idx="67">
                  <c:v>6.0936999999999998E-2</c:v>
                </c:pt>
                <c:pt idx="68">
                  <c:v>5.9549999999999999E-2</c:v>
                </c:pt>
                <c:pt idx="69">
                  <c:v>6.2262999999999999E-2</c:v>
                </c:pt>
                <c:pt idx="70">
                  <c:v>5.9072E-2</c:v>
                </c:pt>
                <c:pt idx="71">
                  <c:v>6.0967E-2</c:v>
                </c:pt>
                <c:pt idx="72">
                  <c:v>6.2497999999999998E-2</c:v>
                </c:pt>
                <c:pt idx="73">
                  <c:v>5.9374999999999997E-2</c:v>
                </c:pt>
                <c:pt idx="74">
                  <c:v>6.1358000000000003E-2</c:v>
                </c:pt>
                <c:pt idx="75">
                  <c:v>5.9442000000000002E-2</c:v>
                </c:pt>
                <c:pt idx="76">
                  <c:v>5.6938999999999997E-2</c:v>
                </c:pt>
                <c:pt idx="77">
                  <c:v>5.3717000000000001E-2</c:v>
                </c:pt>
                <c:pt idx="78">
                  <c:v>5.4329000000000002E-2</c:v>
                </c:pt>
                <c:pt idx="79">
                  <c:v>5.0457000000000002E-2</c:v>
                </c:pt>
                <c:pt idx="80">
                  <c:v>5.0320999999999998E-2</c:v>
                </c:pt>
                <c:pt idx="81">
                  <c:v>4.7306000000000001E-2</c:v>
                </c:pt>
                <c:pt idx="82">
                  <c:v>4.6087000000000003E-2</c:v>
                </c:pt>
                <c:pt idx="83">
                  <c:v>4.6422999999999999E-2</c:v>
                </c:pt>
                <c:pt idx="84">
                  <c:v>4.2949000000000001E-2</c:v>
                </c:pt>
                <c:pt idx="85">
                  <c:v>4.4141E-2</c:v>
                </c:pt>
                <c:pt idx="86">
                  <c:v>4.2355999999999998E-2</c:v>
                </c:pt>
                <c:pt idx="87">
                  <c:v>4.1128999999999999E-2</c:v>
                </c:pt>
                <c:pt idx="88">
                  <c:v>4.0751000000000002E-2</c:v>
                </c:pt>
                <c:pt idx="89">
                  <c:v>3.7649000000000002E-2</c:v>
                </c:pt>
                <c:pt idx="90">
                  <c:v>3.7349E-2</c:v>
                </c:pt>
                <c:pt idx="91">
                  <c:v>3.7325999999999998E-2</c:v>
                </c:pt>
                <c:pt idx="92">
                  <c:v>3.7352000000000003E-2</c:v>
                </c:pt>
                <c:pt idx="93">
                  <c:v>3.6894000000000003E-2</c:v>
                </c:pt>
                <c:pt idx="94">
                  <c:v>3.6457999999999997E-2</c:v>
                </c:pt>
                <c:pt idx="95">
                  <c:v>3.5024E-2</c:v>
                </c:pt>
                <c:pt idx="96">
                  <c:v>3.5149E-2</c:v>
                </c:pt>
                <c:pt idx="97">
                  <c:v>3.5515999999999999E-2</c:v>
                </c:pt>
                <c:pt idx="98">
                  <c:v>3.6081000000000002E-2</c:v>
                </c:pt>
                <c:pt idx="99">
                  <c:v>4.0010999999999998E-2</c:v>
                </c:pt>
                <c:pt idx="100">
                  <c:v>1.1475000000000001E-2</c:v>
                </c:pt>
                <c:pt idx="101">
                  <c:v>9.2843000000000005E-3</c:v>
                </c:pt>
                <c:pt idx="102">
                  <c:v>7.5407E-3</c:v>
                </c:pt>
                <c:pt idx="103">
                  <c:v>6.5572E-3</c:v>
                </c:pt>
                <c:pt idx="104">
                  <c:v>6.2911E-3</c:v>
                </c:pt>
                <c:pt idx="105">
                  <c:v>5.6129999999999999E-3</c:v>
                </c:pt>
                <c:pt idx="106">
                  <c:v>5.1284E-3</c:v>
                </c:pt>
                <c:pt idx="107">
                  <c:v>4.8788E-3</c:v>
                </c:pt>
                <c:pt idx="108">
                  <c:v>4.2572E-3</c:v>
                </c:pt>
                <c:pt idx="109">
                  <c:v>4.5777999999999999E-3</c:v>
                </c:pt>
                <c:pt idx="110">
                  <c:v>3.7479000000000002E-3</c:v>
                </c:pt>
                <c:pt idx="111">
                  <c:v>3.9506000000000003E-3</c:v>
                </c:pt>
                <c:pt idx="112">
                  <c:v>4.0039000000000003E-3</c:v>
                </c:pt>
                <c:pt idx="113">
                  <c:v>3.6965000000000001E-3</c:v>
                </c:pt>
                <c:pt idx="114">
                  <c:v>3.6700000000000001E-3</c:v>
                </c:pt>
                <c:pt idx="115">
                  <c:v>3.8966000000000001E-3</c:v>
                </c:pt>
                <c:pt idx="116">
                  <c:v>3.6145000000000001E-3</c:v>
                </c:pt>
                <c:pt idx="117">
                  <c:v>3.8706000000000001E-3</c:v>
                </c:pt>
                <c:pt idx="118">
                  <c:v>3.6538E-3</c:v>
                </c:pt>
                <c:pt idx="119">
                  <c:v>3.6874E-3</c:v>
                </c:pt>
                <c:pt idx="120">
                  <c:v>3.5856E-3</c:v>
                </c:pt>
                <c:pt idx="121">
                  <c:v>3.5940999999999998E-3</c:v>
                </c:pt>
                <c:pt idx="122">
                  <c:v>3.4102999999999998E-3</c:v>
                </c:pt>
                <c:pt idx="123">
                  <c:v>3.3603999999999999E-3</c:v>
                </c:pt>
                <c:pt idx="124">
                  <c:v>3.9708E-3</c:v>
                </c:pt>
                <c:pt idx="125">
                  <c:v>3.2593000000000001E-3</c:v>
                </c:pt>
                <c:pt idx="126">
                  <c:v>3.3287999999999998E-3</c:v>
                </c:pt>
                <c:pt idx="127">
                  <c:v>3.6995000000000001E-3</c:v>
                </c:pt>
                <c:pt idx="128">
                  <c:v>3.4497E-3</c:v>
                </c:pt>
                <c:pt idx="129">
                  <c:v>3.5179E-3</c:v>
                </c:pt>
                <c:pt idx="130">
                  <c:v>3.2759E-3</c:v>
                </c:pt>
                <c:pt idx="131">
                  <c:v>3.4437000000000001E-3</c:v>
                </c:pt>
                <c:pt idx="132">
                  <c:v>3.4689999999999999E-3</c:v>
                </c:pt>
                <c:pt idx="133">
                  <c:v>3.4252000000000002E-3</c:v>
                </c:pt>
                <c:pt idx="134">
                  <c:v>2.9861000000000002E-3</c:v>
                </c:pt>
                <c:pt idx="135">
                  <c:v>3.1189E-3</c:v>
                </c:pt>
                <c:pt idx="136">
                  <c:v>3.1613000000000001E-3</c:v>
                </c:pt>
                <c:pt idx="137">
                  <c:v>3.3143999999999999E-3</c:v>
                </c:pt>
                <c:pt idx="138">
                  <c:v>3.4383E-3</c:v>
                </c:pt>
                <c:pt idx="139">
                  <c:v>3.2241000000000001E-3</c:v>
                </c:pt>
                <c:pt idx="140">
                  <c:v>3.1370999999999999E-3</c:v>
                </c:pt>
                <c:pt idx="141">
                  <c:v>3.3644E-3</c:v>
                </c:pt>
                <c:pt idx="142">
                  <c:v>3.3265999999999999E-3</c:v>
                </c:pt>
                <c:pt idx="143">
                  <c:v>2.9437999999999999E-3</c:v>
                </c:pt>
                <c:pt idx="144">
                  <c:v>3.1794000000000002E-3</c:v>
                </c:pt>
                <c:pt idx="145">
                  <c:v>3.297E-3</c:v>
                </c:pt>
                <c:pt idx="146">
                  <c:v>2.5301999999999998E-3</c:v>
                </c:pt>
                <c:pt idx="147">
                  <c:v>2.7258E-3</c:v>
                </c:pt>
                <c:pt idx="148">
                  <c:v>2.8579999999999999E-3</c:v>
                </c:pt>
                <c:pt idx="149">
                  <c:v>3.7232999999999998E-4</c:v>
                </c:pt>
                <c:pt idx="150">
                  <c:v>0</c:v>
                </c:pt>
              </c:numCache>
            </c:numRef>
          </c:yVal>
          <c:smooth val="0"/>
        </c:ser>
        <c:ser>
          <c:idx val="3"/>
          <c:order val="3"/>
          <c:tx>
            <c:v>25MOL_X3</c:v>
          </c:tx>
          <c:spPr>
            <a:ln w="2540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Данные!$L$3:$L$153</c:f>
              <c:numCache>
                <c:formatCode>0.00E+00</c:formatCode>
                <c:ptCount val="151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0.11000325839035516</c:v>
                </c:pt>
                <c:pt idx="6">
                  <c:v>0.1299989138698816</c:v>
                </c:pt>
                <c:pt idx="7">
                  <c:v>0.14999456934940805</c:v>
                </c:pt>
                <c:pt idx="8">
                  <c:v>0.17000108613011838</c:v>
                </c:pt>
                <c:pt idx="9">
                  <c:v>0.18999674160964486</c:v>
                </c:pt>
                <c:pt idx="10">
                  <c:v>0.21000325839035519</c:v>
                </c:pt>
                <c:pt idx="11">
                  <c:v>0.22999891386988161</c:v>
                </c:pt>
                <c:pt idx="12">
                  <c:v>0.24999456934940806</c:v>
                </c:pt>
                <c:pt idx="13">
                  <c:v>0.27000108613011836</c:v>
                </c:pt>
                <c:pt idx="14">
                  <c:v>0.28999674160964484</c:v>
                </c:pt>
                <c:pt idx="15">
                  <c:v>0.3100032583903552</c:v>
                </c:pt>
                <c:pt idx="16">
                  <c:v>0.32999891386988162</c:v>
                </c:pt>
                <c:pt idx="17">
                  <c:v>0.35000543065059192</c:v>
                </c:pt>
                <c:pt idx="18">
                  <c:v>0.3700010861301184</c:v>
                </c:pt>
                <c:pt idx="19">
                  <c:v>0.38999674160964487</c:v>
                </c:pt>
                <c:pt idx="20">
                  <c:v>0.41000325839035512</c:v>
                </c:pt>
                <c:pt idx="21">
                  <c:v>0.42999891386988159</c:v>
                </c:pt>
                <c:pt idx="22">
                  <c:v>0.4500054306505919</c:v>
                </c:pt>
                <c:pt idx="23">
                  <c:v>0.47000108613011837</c:v>
                </c:pt>
                <c:pt idx="24">
                  <c:v>0.48999674160964485</c:v>
                </c:pt>
                <c:pt idx="25">
                  <c:v>0.5100032583903551</c:v>
                </c:pt>
                <c:pt idx="26">
                  <c:v>0.52999891386988163</c:v>
                </c:pt>
                <c:pt idx="27">
                  <c:v>0.55000543065059193</c:v>
                </c:pt>
                <c:pt idx="28">
                  <c:v>0.57000108613011835</c:v>
                </c:pt>
                <c:pt idx="29">
                  <c:v>0.58999674160964488</c:v>
                </c:pt>
                <c:pt idx="30">
                  <c:v>0.61000325839035519</c:v>
                </c:pt>
                <c:pt idx="31">
                  <c:v>0.6299989138698816</c:v>
                </c:pt>
                <c:pt idx="32">
                  <c:v>0.65000543065059202</c:v>
                </c:pt>
                <c:pt idx="33">
                  <c:v>0.67000108613011833</c:v>
                </c:pt>
                <c:pt idx="34">
                  <c:v>0.68999674160964486</c:v>
                </c:pt>
                <c:pt idx="35">
                  <c:v>0.71000325839035516</c:v>
                </c:pt>
                <c:pt idx="36">
                  <c:v>0.72999891386988169</c:v>
                </c:pt>
                <c:pt idx="37">
                  <c:v>0.74999456934940811</c:v>
                </c:pt>
                <c:pt idx="38">
                  <c:v>0.77000108613011842</c:v>
                </c:pt>
                <c:pt idx="39">
                  <c:v>0.78999674160964473</c:v>
                </c:pt>
                <c:pt idx="40">
                  <c:v>0.81000325839035525</c:v>
                </c:pt>
                <c:pt idx="41">
                  <c:v>0.82999891386988167</c:v>
                </c:pt>
                <c:pt idx="42">
                  <c:v>0.84999456934940798</c:v>
                </c:pt>
                <c:pt idx="43">
                  <c:v>0.87000108613011851</c:v>
                </c:pt>
                <c:pt idx="44">
                  <c:v>0.88999674160964481</c:v>
                </c:pt>
                <c:pt idx="45">
                  <c:v>0.91000325839035512</c:v>
                </c:pt>
                <c:pt idx="46">
                  <c:v>0.92999891386988165</c:v>
                </c:pt>
                <c:pt idx="47">
                  <c:v>0.94999456934940807</c:v>
                </c:pt>
                <c:pt idx="48">
                  <c:v>0.97000108613011837</c:v>
                </c:pt>
                <c:pt idx="49">
                  <c:v>0.98999674160964479</c:v>
                </c:pt>
                <c:pt idx="50">
                  <c:v>1.0066905615292712</c:v>
                </c:pt>
                <c:pt idx="51">
                  <c:v>1.0200716845878137</c:v>
                </c:pt>
                <c:pt idx="52">
                  <c:v>1.0334528076463561</c:v>
                </c:pt>
                <c:pt idx="53">
                  <c:v>1.0468339307048984</c:v>
                </c:pt>
                <c:pt idx="54">
                  <c:v>1.0602150537634409</c:v>
                </c:pt>
                <c:pt idx="55">
                  <c:v>1.0735853155207995</c:v>
                </c:pt>
                <c:pt idx="56">
                  <c:v>1.0869990224828936</c:v>
                </c:pt>
                <c:pt idx="57">
                  <c:v>1.1003584229390682</c:v>
                </c:pt>
                <c:pt idx="58">
                  <c:v>1.1137178233952427</c:v>
                </c:pt>
                <c:pt idx="59">
                  <c:v>1.1270772238514175</c:v>
                </c:pt>
                <c:pt idx="60">
                  <c:v>1.1404366243075921</c:v>
                </c:pt>
                <c:pt idx="61">
                  <c:v>1.1539046377756055</c:v>
                </c:pt>
                <c:pt idx="62">
                  <c:v>1.16726403823178</c:v>
                </c:pt>
                <c:pt idx="63">
                  <c:v>1.1806234386879548</c:v>
                </c:pt>
                <c:pt idx="64">
                  <c:v>1.1939828391441294</c:v>
                </c:pt>
                <c:pt idx="65">
                  <c:v>1.2073422396003042</c:v>
                </c:pt>
                <c:pt idx="66">
                  <c:v>1.2208102530683176</c:v>
                </c:pt>
                <c:pt idx="67">
                  <c:v>1.2341696535244921</c:v>
                </c:pt>
                <c:pt idx="68">
                  <c:v>1.2475290539806669</c:v>
                </c:pt>
                <c:pt idx="69">
                  <c:v>1.2608884544368415</c:v>
                </c:pt>
                <c:pt idx="70">
                  <c:v>1.2742478548930161</c:v>
                </c:pt>
                <c:pt idx="71">
                  <c:v>1.2877158683610297</c:v>
                </c:pt>
                <c:pt idx="72">
                  <c:v>1.3010752688172043</c:v>
                </c:pt>
                <c:pt idx="73">
                  <c:v>1.314434669273379</c:v>
                </c:pt>
                <c:pt idx="74">
                  <c:v>1.3277940697295536</c:v>
                </c:pt>
                <c:pt idx="75">
                  <c:v>1.3411534701857284</c:v>
                </c:pt>
                <c:pt idx="76">
                  <c:v>1.3546214836537418</c:v>
                </c:pt>
                <c:pt idx="77">
                  <c:v>1.3679808841099164</c:v>
                </c:pt>
                <c:pt idx="78">
                  <c:v>1.3813402845660909</c:v>
                </c:pt>
                <c:pt idx="79">
                  <c:v>1.3946996850222657</c:v>
                </c:pt>
                <c:pt idx="80">
                  <c:v>1.4080590854784405</c:v>
                </c:pt>
                <c:pt idx="81">
                  <c:v>1.4214184859346148</c:v>
                </c:pt>
                <c:pt idx="82">
                  <c:v>1.4348864994026285</c:v>
                </c:pt>
                <c:pt idx="83">
                  <c:v>1.448245899858803</c:v>
                </c:pt>
                <c:pt idx="84">
                  <c:v>1.4616053003149776</c:v>
                </c:pt>
                <c:pt idx="85">
                  <c:v>1.4749647007711524</c:v>
                </c:pt>
                <c:pt idx="86">
                  <c:v>1.4883241012273272</c:v>
                </c:pt>
                <c:pt idx="87">
                  <c:v>1.5017921146953406</c:v>
                </c:pt>
                <c:pt idx="88">
                  <c:v>1.5151515151515154</c:v>
                </c:pt>
                <c:pt idx="89">
                  <c:v>1.5285109156076897</c:v>
                </c:pt>
                <c:pt idx="90">
                  <c:v>1.5418703160638645</c:v>
                </c:pt>
                <c:pt idx="91">
                  <c:v>1.5552297165200393</c:v>
                </c:pt>
                <c:pt idx="92">
                  <c:v>1.5686977299880527</c:v>
                </c:pt>
                <c:pt idx="93">
                  <c:v>1.5820571304442275</c:v>
                </c:pt>
                <c:pt idx="94">
                  <c:v>1.5954165309004018</c:v>
                </c:pt>
                <c:pt idx="95">
                  <c:v>1.6087759313565766</c:v>
                </c:pt>
                <c:pt idx="96">
                  <c:v>1.6221353318127514</c:v>
                </c:pt>
                <c:pt idx="97">
                  <c:v>1.6356033452807646</c:v>
                </c:pt>
                <c:pt idx="98">
                  <c:v>1.6489627457369394</c:v>
                </c:pt>
                <c:pt idx="99">
                  <c:v>1.6623221461931139</c:v>
                </c:pt>
                <c:pt idx="100">
                  <c:v>1.6734006734006734</c:v>
                </c:pt>
                <c:pt idx="101">
                  <c:v>1.6820897143477789</c:v>
                </c:pt>
                <c:pt idx="102">
                  <c:v>1.6907787552948843</c:v>
                </c:pt>
                <c:pt idx="103">
                  <c:v>1.6994677962419897</c:v>
                </c:pt>
                <c:pt idx="104">
                  <c:v>1.7081568371890952</c:v>
                </c:pt>
                <c:pt idx="105">
                  <c:v>1.7168458781362006</c:v>
                </c:pt>
                <c:pt idx="106">
                  <c:v>1.7255349190833063</c:v>
                </c:pt>
                <c:pt idx="107">
                  <c:v>1.7342239600304117</c:v>
                </c:pt>
                <c:pt idx="108">
                  <c:v>1.7429130009775171</c:v>
                </c:pt>
                <c:pt idx="109">
                  <c:v>1.7516020419246225</c:v>
                </c:pt>
                <c:pt idx="110">
                  <c:v>1.760291082871728</c:v>
                </c:pt>
                <c:pt idx="111">
                  <c:v>1.7689801238188334</c:v>
                </c:pt>
                <c:pt idx="112">
                  <c:v>1.7776691647659391</c:v>
                </c:pt>
                <c:pt idx="113">
                  <c:v>1.7863582057130445</c:v>
                </c:pt>
                <c:pt idx="114">
                  <c:v>1.7951558596719888</c:v>
                </c:pt>
                <c:pt idx="115">
                  <c:v>1.8038449006190942</c:v>
                </c:pt>
                <c:pt idx="116">
                  <c:v>1.8125339415661996</c:v>
                </c:pt>
                <c:pt idx="117">
                  <c:v>1.8212229825133051</c:v>
                </c:pt>
                <c:pt idx="118">
                  <c:v>1.8299120234604105</c:v>
                </c:pt>
                <c:pt idx="119">
                  <c:v>1.8386010644075161</c:v>
                </c:pt>
                <c:pt idx="120">
                  <c:v>1.8472901053546216</c:v>
                </c:pt>
                <c:pt idx="121">
                  <c:v>1.855979146301727</c:v>
                </c:pt>
                <c:pt idx="122">
                  <c:v>1.8646681872488324</c:v>
                </c:pt>
                <c:pt idx="123">
                  <c:v>1.8733572281959379</c:v>
                </c:pt>
                <c:pt idx="124">
                  <c:v>1.8820462691430433</c:v>
                </c:pt>
                <c:pt idx="125">
                  <c:v>1.8907353100901489</c:v>
                </c:pt>
                <c:pt idx="126">
                  <c:v>1.8994243510372544</c:v>
                </c:pt>
                <c:pt idx="127">
                  <c:v>1.9081133919843598</c:v>
                </c:pt>
                <c:pt idx="128">
                  <c:v>1.9168024329314652</c:v>
                </c:pt>
                <c:pt idx="129">
                  <c:v>1.9256000868904095</c:v>
                </c:pt>
                <c:pt idx="130">
                  <c:v>1.9342891278375149</c:v>
                </c:pt>
                <c:pt idx="131">
                  <c:v>1.9429781687846204</c:v>
                </c:pt>
                <c:pt idx="132">
                  <c:v>1.9516672097317258</c:v>
                </c:pt>
                <c:pt idx="133">
                  <c:v>1.9603562506788315</c:v>
                </c:pt>
                <c:pt idx="134">
                  <c:v>1.9690452916259369</c:v>
                </c:pt>
                <c:pt idx="135">
                  <c:v>1.9777343325730423</c:v>
                </c:pt>
                <c:pt idx="136">
                  <c:v>1.9864233735201478</c:v>
                </c:pt>
                <c:pt idx="137">
                  <c:v>1.9951124144672532</c:v>
                </c:pt>
                <c:pt idx="138">
                  <c:v>2.0038014554143584</c:v>
                </c:pt>
                <c:pt idx="139">
                  <c:v>2.012490496361464</c:v>
                </c:pt>
                <c:pt idx="140">
                  <c:v>2.0211795373085697</c:v>
                </c:pt>
                <c:pt idx="141">
                  <c:v>2.0298685782556749</c:v>
                </c:pt>
                <c:pt idx="142">
                  <c:v>2.0385576192027806</c:v>
                </c:pt>
                <c:pt idx="143">
                  <c:v>2.0473552731617248</c:v>
                </c:pt>
                <c:pt idx="144">
                  <c:v>2.05604431410883</c:v>
                </c:pt>
                <c:pt idx="145">
                  <c:v>2.0647333550559357</c:v>
                </c:pt>
                <c:pt idx="146">
                  <c:v>2.0734223960030409</c:v>
                </c:pt>
                <c:pt idx="147">
                  <c:v>2.0821114369501466</c:v>
                </c:pt>
                <c:pt idx="148">
                  <c:v>2.0908004778972522</c:v>
                </c:pt>
                <c:pt idx="149">
                  <c:v>2.0994895188443574</c:v>
                </c:pt>
                <c:pt idx="150">
                  <c:v>2.1038340393179102</c:v>
                </c:pt>
              </c:numCache>
            </c:numRef>
          </c:xVal>
          <c:yVal>
            <c:numRef>
              <c:f>Данные!$J$3:$J$153</c:f>
              <c:numCache>
                <c:formatCode>0.00E+00</c:formatCode>
                <c:ptCount val="151"/>
                <c:pt idx="0">
                  <c:v>0.23119999999999999</c:v>
                </c:pt>
                <c:pt idx="1">
                  <c:v>0.15145</c:v>
                </c:pt>
                <c:pt idx="2">
                  <c:v>0.12214</c:v>
                </c:pt>
                <c:pt idx="3">
                  <c:v>0.10332</c:v>
                </c:pt>
                <c:pt idx="4">
                  <c:v>8.9932999999999999E-2</c:v>
                </c:pt>
                <c:pt idx="5">
                  <c:v>8.0060000000000006E-2</c:v>
                </c:pt>
                <c:pt idx="6">
                  <c:v>7.4933E-2</c:v>
                </c:pt>
                <c:pt idx="7">
                  <c:v>7.0309999999999997E-2</c:v>
                </c:pt>
                <c:pt idx="8">
                  <c:v>6.6194000000000003E-2</c:v>
                </c:pt>
                <c:pt idx="9">
                  <c:v>6.7839999999999998E-2</c:v>
                </c:pt>
                <c:pt idx="10">
                  <c:v>5.6515000000000003E-2</c:v>
                </c:pt>
                <c:pt idx="11">
                  <c:v>5.5549000000000001E-2</c:v>
                </c:pt>
                <c:pt idx="12">
                  <c:v>5.5128000000000003E-2</c:v>
                </c:pt>
                <c:pt idx="13">
                  <c:v>5.2428000000000002E-2</c:v>
                </c:pt>
                <c:pt idx="14">
                  <c:v>4.9634999999999999E-2</c:v>
                </c:pt>
                <c:pt idx="15">
                  <c:v>4.8714E-2</c:v>
                </c:pt>
                <c:pt idx="16">
                  <c:v>4.8286999999999997E-2</c:v>
                </c:pt>
                <c:pt idx="17">
                  <c:v>4.5412000000000001E-2</c:v>
                </c:pt>
                <c:pt idx="18">
                  <c:v>4.3833999999999998E-2</c:v>
                </c:pt>
                <c:pt idx="19">
                  <c:v>4.3555999999999997E-2</c:v>
                </c:pt>
                <c:pt idx="20">
                  <c:v>4.1544999999999999E-2</c:v>
                </c:pt>
                <c:pt idx="21">
                  <c:v>4.1828999999999998E-2</c:v>
                </c:pt>
                <c:pt idx="22">
                  <c:v>4.0878999999999999E-2</c:v>
                </c:pt>
                <c:pt idx="23">
                  <c:v>4.1563000000000003E-2</c:v>
                </c:pt>
                <c:pt idx="24">
                  <c:v>3.7643999999999997E-2</c:v>
                </c:pt>
                <c:pt idx="25">
                  <c:v>3.7927000000000002E-2</c:v>
                </c:pt>
                <c:pt idx="26">
                  <c:v>3.6797000000000003E-2</c:v>
                </c:pt>
                <c:pt idx="27">
                  <c:v>3.6103000000000003E-2</c:v>
                </c:pt>
                <c:pt idx="28">
                  <c:v>3.7287000000000001E-2</c:v>
                </c:pt>
                <c:pt idx="29">
                  <c:v>3.5460999999999999E-2</c:v>
                </c:pt>
                <c:pt idx="30">
                  <c:v>3.5143000000000001E-2</c:v>
                </c:pt>
                <c:pt idx="31">
                  <c:v>3.3821999999999998E-2</c:v>
                </c:pt>
                <c:pt idx="32">
                  <c:v>3.3140999999999997E-2</c:v>
                </c:pt>
                <c:pt idx="33">
                  <c:v>3.3029000000000003E-2</c:v>
                </c:pt>
                <c:pt idx="34">
                  <c:v>3.2432999999999997E-2</c:v>
                </c:pt>
                <c:pt idx="35">
                  <c:v>3.1452000000000001E-2</c:v>
                </c:pt>
                <c:pt idx="36">
                  <c:v>3.2127999999999997E-2</c:v>
                </c:pt>
                <c:pt idx="37">
                  <c:v>3.1440000000000003E-2</c:v>
                </c:pt>
                <c:pt idx="38">
                  <c:v>3.1123000000000001E-2</c:v>
                </c:pt>
                <c:pt idx="39">
                  <c:v>2.8597999999999998E-2</c:v>
                </c:pt>
                <c:pt idx="40">
                  <c:v>3.0789E-2</c:v>
                </c:pt>
                <c:pt idx="41">
                  <c:v>2.9388999999999998E-2</c:v>
                </c:pt>
                <c:pt idx="42">
                  <c:v>2.9024000000000001E-2</c:v>
                </c:pt>
                <c:pt idx="43">
                  <c:v>2.7245999999999999E-2</c:v>
                </c:pt>
                <c:pt idx="44">
                  <c:v>1.9428000000000001E-2</c:v>
                </c:pt>
                <c:pt idx="45">
                  <c:v>1.3155E-2</c:v>
                </c:pt>
                <c:pt idx="46">
                  <c:v>1.0161999999999999E-2</c:v>
                </c:pt>
                <c:pt idx="47">
                  <c:v>9.1920999999999999E-3</c:v>
                </c:pt>
                <c:pt idx="48">
                  <c:v>1.0836E-2</c:v>
                </c:pt>
                <c:pt idx="49">
                  <c:v>1.2293E-2</c:v>
                </c:pt>
                <c:pt idx="50">
                  <c:v>1.7787000000000001E-2</c:v>
                </c:pt>
                <c:pt idx="51">
                  <c:v>3.1281000000000003E-2</c:v>
                </c:pt>
                <c:pt idx="52">
                  <c:v>4.9644000000000001E-2</c:v>
                </c:pt>
                <c:pt idx="53">
                  <c:v>6.0955000000000002E-2</c:v>
                </c:pt>
                <c:pt idx="54">
                  <c:v>8.8089000000000001E-2</c:v>
                </c:pt>
                <c:pt idx="55">
                  <c:v>9.7692000000000001E-2</c:v>
                </c:pt>
                <c:pt idx="56">
                  <c:v>0.11758</c:v>
                </c:pt>
                <c:pt idx="57">
                  <c:v>0.18845000000000001</c:v>
                </c:pt>
                <c:pt idx="58">
                  <c:v>0.15118000000000001</c:v>
                </c:pt>
                <c:pt idx="59">
                  <c:v>0.10643</c:v>
                </c:pt>
                <c:pt idx="60">
                  <c:v>7.8172000000000005E-2</c:v>
                </c:pt>
                <c:pt idx="61">
                  <c:v>6.8862000000000007E-2</c:v>
                </c:pt>
                <c:pt idx="62">
                  <c:v>6.2438E-2</c:v>
                </c:pt>
                <c:pt idx="63">
                  <c:v>5.2435000000000002E-2</c:v>
                </c:pt>
                <c:pt idx="64">
                  <c:v>4.9939999999999998E-2</c:v>
                </c:pt>
                <c:pt idx="65">
                  <c:v>4.7926000000000003E-2</c:v>
                </c:pt>
                <c:pt idx="66">
                  <c:v>4.9320000000000003E-2</c:v>
                </c:pt>
                <c:pt idx="67">
                  <c:v>5.1839999999999997E-2</c:v>
                </c:pt>
                <c:pt idx="68">
                  <c:v>5.1831000000000002E-2</c:v>
                </c:pt>
                <c:pt idx="69">
                  <c:v>5.432E-2</c:v>
                </c:pt>
                <c:pt idx="70">
                  <c:v>5.2892000000000002E-2</c:v>
                </c:pt>
                <c:pt idx="71">
                  <c:v>5.4207999999999999E-2</c:v>
                </c:pt>
                <c:pt idx="72">
                  <c:v>5.4454000000000002E-2</c:v>
                </c:pt>
                <c:pt idx="73">
                  <c:v>5.3684999999999997E-2</c:v>
                </c:pt>
                <c:pt idx="74">
                  <c:v>5.2511000000000002E-2</c:v>
                </c:pt>
                <c:pt idx="75">
                  <c:v>5.0488999999999999E-2</c:v>
                </c:pt>
                <c:pt idx="76">
                  <c:v>4.9333000000000002E-2</c:v>
                </c:pt>
                <c:pt idx="77">
                  <c:v>4.6572000000000002E-2</c:v>
                </c:pt>
                <c:pt idx="78">
                  <c:v>4.6281999999999997E-2</c:v>
                </c:pt>
                <c:pt idx="79">
                  <c:v>4.3869999999999999E-2</c:v>
                </c:pt>
                <c:pt idx="80">
                  <c:v>4.3636000000000001E-2</c:v>
                </c:pt>
                <c:pt idx="81">
                  <c:v>4.2525E-2</c:v>
                </c:pt>
                <c:pt idx="82">
                  <c:v>4.0117E-2</c:v>
                </c:pt>
                <c:pt idx="83">
                  <c:v>4.0024999999999998E-2</c:v>
                </c:pt>
                <c:pt idx="84">
                  <c:v>3.8074999999999998E-2</c:v>
                </c:pt>
                <c:pt idx="85">
                  <c:v>3.7914999999999997E-2</c:v>
                </c:pt>
                <c:pt idx="86">
                  <c:v>3.6207000000000003E-2</c:v>
                </c:pt>
                <c:pt idx="87">
                  <c:v>3.5366000000000002E-2</c:v>
                </c:pt>
                <c:pt idx="88">
                  <c:v>3.4485000000000002E-2</c:v>
                </c:pt>
                <c:pt idx="89">
                  <c:v>3.3093999999999998E-2</c:v>
                </c:pt>
                <c:pt idx="90">
                  <c:v>3.2953000000000003E-2</c:v>
                </c:pt>
                <c:pt idx="91">
                  <c:v>3.1562E-2</c:v>
                </c:pt>
                <c:pt idx="92">
                  <c:v>3.1366999999999999E-2</c:v>
                </c:pt>
                <c:pt idx="93">
                  <c:v>3.0242999999999999E-2</c:v>
                </c:pt>
                <c:pt idx="94">
                  <c:v>2.9346000000000001E-2</c:v>
                </c:pt>
                <c:pt idx="95">
                  <c:v>2.8570999999999999E-2</c:v>
                </c:pt>
                <c:pt idx="96">
                  <c:v>2.8894E-2</c:v>
                </c:pt>
                <c:pt idx="97">
                  <c:v>2.9086999999999998E-2</c:v>
                </c:pt>
                <c:pt idx="98">
                  <c:v>2.9456E-2</c:v>
                </c:pt>
                <c:pt idx="99">
                  <c:v>3.2093999999999998E-2</c:v>
                </c:pt>
                <c:pt idx="100">
                  <c:v>9.5013000000000007E-3</c:v>
                </c:pt>
                <c:pt idx="101">
                  <c:v>7.0718999999999999E-3</c:v>
                </c:pt>
                <c:pt idx="102">
                  <c:v>5.3577E-3</c:v>
                </c:pt>
                <c:pt idx="103">
                  <c:v>4.5769000000000001E-3</c:v>
                </c:pt>
                <c:pt idx="104">
                  <c:v>3.9619E-3</c:v>
                </c:pt>
                <c:pt idx="105">
                  <c:v>3.7548999999999998E-3</c:v>
                </c:pt>
                <c:pt idx="106">
                  <c:v>3.4689999999999999E-3</c:v>
                </c:pt>
                <c:pt idx="107">
                  <c:v>3.1886000000000002E-3</c:v>
                </c:pt>
                <c:pt idx="108">
                  <c:v>3.1423000000000002E-3</c:v>
                </c:pt>
                <c:pt idx="109">
                  <c:v>2.9881999999999999E-3</c:v>
                </c:pt>
                <c:pt idx="110">
                  <c:v>2.7994000000000001E-3</c:v>
                </c:pt>
                <c:pt idx="111">
                  <c:v>2.9118999999999998E-3</c:v>
                </c:pt>
                <c:pt idx="112">
                  <c:v>2.9193000000000001E-3</c:v>
                </c:pt>
                <c:pt idx="113">
                  <c:v>2.7615000000000001E-3</c:v>
                </c:pt>
                <c:pt idx="114">
                  <c:v>2.7463000000000001E-3</c:v>
                </c:pt>
                <c:pt idx="115">
                  <c:v>2.5837999999999998E-3</c:v>
                </c:pt>
                <c:pt idx="116">
                  <c:v>2.5803000000000002E-3</c:v>
                </c:pt>
                <c:pt idx="117">
                  <c:v>2.4759999999999999E-3</c:v>
                </c:pt>
                <c:pt idx="118">
                  <c:v>2.5187999999999999E-3</c:v>
                </c:pt>
                <c:pt idx="119">
                  <c:v>2.1372000000000001E-3</c:v>
                </c:pt>
                <c:pt idx="120">
                  <c:v>2.2797E-3</c:v>
                </c:pt>
                <c:pt idx="121">
                  <c:v>2.1699000000000002E-3</c:v>
                </c:pt>
                <c:pt idx="122">
                  <c:v>2.1795E-3</c:v>
                </c:pt>
                <c:pt idx="123">
                  <c:v>2.0600000000000002E-3</c:v>
                </c:pt>
                <c:pt idx="124">
                  <c:v>2.3153000000000002E-3</c:v>
                </c:pt>
                <c:pt idx="125">
                  <c:v>1.9727999999999998E-3</c:v>
                </c:pt>
                <c:pt idx="126">
                  <c:v>1.9464E-3</c:v>
                </c:pt>
                <c:pt idx="127">
                  <c:v>2.0701999999999999E-3</c:v>
                </c:pt>
                <c:pt idx="128">
                  <c:v>2.0232000000000002E-3</c:v>
                </c:pt>
                <c:pt idx="129">
                  <c:v>2.0877999999999999E-3</c:v>
                </c:pt>
                <c:pt idx="130">
                  <c:v>2.1183999999999999E-3</c:v>
                </c:pt>
                <c:pt idx="131">
                  <c:v>2.0858999999999999E-3</c:v>
                </c:pt>
                <c:pt idx="132">
                  <c:v>2.0495999999999999E-3</c:v>
                </c:pt>
                <c:pt idx="133">
                  <c:v>1.794E-3</c:v>
                </c:pt>
                <c:pt idx="134">
                  <c:v>1.8067000000000001E-3</c:v>
                </c:pt>
                <c:pt idx="135">
                  <c:v>1.8906000000000001E-3</c:v>
                </c:pt>
                <c:pt idx="136">
                  <c:v>1.8588000000000001E-3</c:v>
                </c:pt>
                <c:pt idx="137">
                  <c:v>1.7764E-3</c:v>
                </c:pt>
                <c:pt idx="138">
                  <c:v>1.7423E-3</c:v>
                </c:pt>
                <c:pt idx="139">
                  <c:v>2.0753E-3</c:v>
                </c:pt>
                <c:pt idx="140">
                  <c:v>1.8075999999999999E-3</c:v>
                </c:pt>
                <c:pt idx="141">
                  <c:v>1.8270999999999999E-3</c:v>
                </c:pt>
                <c:pt idx="142">
                  <c:v>1.7665999999999999E-3</c:v>
                </c:pt>
                <c:pt idx="143">
                  <c:v>1.8192E-3</c:v>
                </c:pt>
                <c:pt idx="144">
                  <c:v>1.6827000000000001E-3</c:v>
                </c:pt>
                <c:pt idx="145">
                  <c:v>1.8947E-3</c:v>
                </c:pt>
                <c:pt idx="146">
                  <c:v>1.7791E-3</c:v>
                </c:pt>
                <c:pt idx="147">
                  <c:v>1.9306E-3</c:v>
                </c:pt>
                <c:pt idx="148">
                  <c:v>1.9884999999999998E-3</c:v>
                </c:pt>
                <c:pt idx="149">
                  <c:v>2.2981E-4</c:v>
                </c:pt>
                <c:pt idx="150">
                  <c:v>0</c:v>
                </c:pt>
              </c:numCache>
            </c:numRef>
          </c:yVal>
          <c:smooth val="0"/>
        </c:ser>
        <c:ser>
          <c:idx val="4"/>
          <c:order val="4"/>
          <c:tx>
            <c:v>50MOL_1X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Данные!$P$3:$P$153</c:f>
              <c:numCache>
                <c:formatCode>0.00E+00</c:formatCode>
                <c:ptCount val="151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0.11000325839035516</c:v>
                </c:pt>
                <c:pt idx="6">
                  <c:v>0.1299989138698816</c:v>
                </c:pt>
                <c:pt idx="7">
                  <c:v>0.14999456934940805</c:v>
                </c:pt>
                <c:pt idx="8">
                  <c:v>0.17000108613011838</c:v>
                </c:pt>
                <c:pt idx="9">
                  <c:v>0.18999674160964486</c:v>
                </c:pt>
                <c:pt idx="10">
                  <c:v>0.21000325839035519</c:v>
                </c:pt>
                <c:pt idx="11">
                  <c:v>0.22999891386988161</c:v>
                </c:pt>
                <c:pt idx="12">
                  <c:v>0.24999456934940806</c:v>
                </c:pt>
                <c:pt idx="13">
                  <c:v>0.27000108613011836</c:v>
                </c:pt>
                <c:pt idx="14">
                  <c:v>0.28999674160964484</c:v>
                </c:pt>
                <c:pt idx="15">
                  <c:v>0.3100032583903552</c:v>
                </c:pt>
                <c:pt idx="16">
                  <c:v>0.32999891386988162</c:v>
                </c:pt>
                <c:pt idx="17">
                  <c:v>0.35000543065059192</c:v>
                </c:pt>
                <c:pt idx="18">
                  <c:v>0.3700010861301184</c:v>
                </c:pt>
                <c:pt idx="19">
                  <c:v>0.38999674160964487</c:v>
                </c:pt>
                <c:pt idx="20">
                  <c:v>0.41000325839035512</c:v>
                </c:pt>
                <c:pt idx="21">
                  <c:v>0.42999891386988159</c:v>
                </c:pt>
                <c:pt idx="22">
                  <c:v>0.4500054306505919</c:v>
                </c:pt>
                <c:pt idx="23">
                  <c:v>0.47000108613011837</c:v>
                </c:pt>
                <c:pt idx="24">
                  <c:v>0.48999674160964485</c:v>
                </c:pt>
                <c:pt idx="25">
                  <c:v>0.5100032583903551</c:v>
                </c:pt>
                <c:pt idx="26">
                  <c:v>0.52999891386988163</c:v>
                </c:pt>
                <c:pt idx="27">
                  <c:v>0.55000543065059193</c:v>
                </c:pt>
                <c:pt idx="28">
                  <c:v>0.57000108613011835</c:v>
                </c:pt>
                <c:pt idx="29">
                  <c:v>0.58999674160964488</c:v>
                </c:pt>
                <c:pt idx="30">
                  <c:v>0.61000325839035519</c:v>
                </c:pt>
                <c:pt idx="31">
                  <c:v>0.6299989138698816</c:v>
                </c:pt>
                <c:pt idx="32">
                  <c:v>0.65000543065059202</c:v>
                </c:pt>
                <c:pt idx="33">
                  <c:v>0.67000108613011833</c:v>
                </c:pt>
                <c:pt idx="34">
                  <c:v>0.68999674160964486</c:v>
                </c:pt>
                <c:pt idx="35">
                  <c:v>0.71000325839035516</c:v>
                </c:pt>
                <c:pt idx="36">
                  <c:v>0.72999891386988169</c:v>
                </c:pt>
                <c:pt idx="37">
                  <c:v>0.74999456934940811</c:v>
                </c:pt>
                <c:pt idx="38">
                  <c:v>0.77000108613011842</c:v>
                </c:pt>
                <c:pt idx="39">
                  <c:v>0.78999674160964473</c:v>
                </c:pt>
                <c:pt idx="40">
                  <c:v>0.81000325839035525</c:v>
                </c:pt>
                <c:pt idx="41">
                  <c:v>0.82999891386988167</c:v>
                </c:pt>
                <c:pt idx="42">
                  <c:v>0.84999456934940798</c:v>
                </c:pt>
                <c:pt idx="43">
                  <c:v>0.87000108613011851</c:v>
                </c:pt>
                <c:pt idx="44">
                  <c:v>0.88999674160964481</c:v>
                </c:pt>
                <c:pt idx="45">
                  <c:v>0.91000325839035512</c:v>
                </c:pt>
                <c:pt idx="46">
                  <c:v>0.92999891386988165</c:v>
                </c:pt>
                <c:pt idx="47">
                  <c:v>0.94999456934940807</c:v>
                </c:pt>
                <c:pt idx="48">
                  <c:v>0.97000108613011837</c:v>
                </c:pt>
                <c:pt idx="49">
                  <c:v>0.98999674160964479</c:v>
                </c:pt>
                <c:pt idx="50">
                  <c:v>1.0066905615292712</c:v>
                </c:pt>
                <c:pt idx="51">
                  <c:v>1.0200716845878137</c:v>
                </c:pt>
                <c:pt idx="52">
                  <c:v>1.0334528076463561</c:v>
                </c:pt>
                <c:pt idx="53">
                  <c:v>1.0468339307048984</c:v>
                </c:pt>
                <c:pt idx="54">
                  <c:v>1.0602150537634409</c:v>
                </c:pt>
                <c:pt idx="55">
                  <c:v>1.0735853155207995</c:v>
                </c:pt>
                <c:pt idx="56">
                  <c:v>1.0869990224828936</c:v>
                </c:pt>
                <c:pt idx="57">
                  <c:v>1.1003584229390682</c:v>
                </c:pt>
                <c:pt idx="58">
                  <c:v>1.1137178233952427</c:v>
                </c:pt>
                <c:pt idx="59">
                  <c:v>1.1270772238514175</c:v>
                </c:pt>
                <c:pt idx="60">
                  <c:v>1.1404366243075921</c:v>
                </c:pt>
                <c:pt idx="61">
                  <c:v>1.1539046377756055</c:v>
                </c:pt>
                <c:pt idx="62">
                  <c:v>1.16726403823178</c:v>
                </c:pt>
                <c:pt idx="63">
                  <c:v>1.1806234386879548</c:v>
                </c:pt>
                <c:pt idx="64">
                  <c:v>1.1939828391441294</c:v>
                </c:pt>
                <c:pt idx="65">
                  <c:v>1.2073422396003042</c:v>
                </c:pt>
                <c:pt idx="66">
                  <c:v>1.2208102530683176</c:v>
                </c:pt>
                <c:pt idx="67">
                  <c:v>1.2341696535244921</c:v>
                </c:pt>
                <c:pt idx="68">
                  <c:v>1.2475290539806669</c:v>
                </c:pt>
                <c:pt idx="69">
                  <c:v>1.2608884544368415</c:v>
                </c:pt>
                <c:pt idx="70">
                  <c:v>1.2742478548930161</c:v>
                </c:pt>
                <c:pt idx="71">
                  <c:v>1.2877158683610297</c:v>
                </c:pt>
                <c:pt idx="72">
                  <c:v>1.3010752688172043</c:v>
                </c:pt>
                <c:pt idx="73">
                  <c:v>1.314434669273379</c:v>
                </c:pt>
                <c:pt idx="74">
                  <c:v>1.3277940697295536</c:v>
                </c:pt>
                <c:pt idx="75">
                  <c:v>1.3411534701857284</c:v>
                </c:pt>
                <c:pt idx="76">
                  <c:v>1.3546214836537418</c:v>
                </c:pt>
                <c:pt idx="77">
                  <c:v>1.3679808841099164</c:v>
                </c:pt>
                <c:pt idx="78">
                  <c:v>1.3813402845660909</c:v>
                </c:pt>
                <c:pt idx="79">
                  <c:v>1.3946996850222657</c:v>
                </c:pt>
                <c:pt idx="80">
                  <c:v>1.4080590854784405</c:v>
                </c:pt>
                <c:pt idx="81">
                  <c:v>1.4214184859346148</c:v>
                </c:pt>
                <c:pt idx="82">
                  <c:v>1.4348864994026285</c:v>
                </c:pt>
                <c:pt idx="83">
                  <c:v>1.448245899858803</c:v>
                </c:pt>
                <c:pt idx="84">
                  <c:v>1.4616053003149776</c:v>
                </c:pt>
                <c:pt idx="85">
                  <c:v>1.4749647007711524</c:v>
                </c:pt>
                <c:pt idx="86">
                  <c:v>1.4883241012273272</c:v>
                </c:pt>
                <c:pt idx="87">
                  <c:v>1.5017921146953406</c:v>
                </c:pt>
                <c:pt idx="88">
                  <c:v>1.5151515151515154</c:v>
                </c:pt>
                <c:pt idx="89">
                  <c:v>1.5285109156076897</c:v>
                </c:pt>
                <c:pt idx="90">
                  <c:v>1.5418703160638645</c:v>
                </c:pt>
                <c:pt idx="91">
                  <c:v>1.5552297165200393</c:v>
                </c:pt>
                <c:pt idx="92">
                  <c:v>1.5686977299880527</c:v>
                </c:pt>
                <c:pt idx="93">
                  <c:v>1.5820571304442275</c:v>
                </c:pt>
                <c:pt idx="94">
                  <c:v>1.5954165309004018</c:v>
                </c:pt>
                <c:pt idx="95">
                  <c:v>1.6087759313565766</c:v>
                </c:pt>
                <c:pt idx="96">
                  <c:v>1.6221353318127514</c:v>
                </c:pt>
                <c:pt idx="97">
                  <c:v>1.6356033452807646</c:v>
                </c:pt>
                <c:pt idx="98">
                  <c:v>1.6489627457369394</c:v>
                </c:pt>
                <c:pt idx="99">
                  <c:v>1.6623221461931139</c:v>
                </c:pt>
                <c:pt idx="100">
                  <c:v>1.6734006734006734</c:v>
                </c:pt>
                <c:pt idx="101">
                  <c:v>1.6820897143477789</c:v>
                </c:pt>
                <c:pt idx="102">
                  <c:v>1.6907787552948843</c:v>
                </c:pt>
                <c:pt idx="103">
                  <c:v>1.6994677962419897</c:v>
                </c:pt>
                <c:pt idx="104">
                  <c:v>1.7081568371890952</c:v>
                </c:pt>
                <c:pt idx="105">
                  <c:v>1.7168458781362006</c:v>
                </c:pt>
                <c:pt idx="106">
                  <c:v>1.7255349190833063</c:v>
                </c:pt>
                <c:pt idx="107">
                  <c:v>1.7342239600304117</c:v>
                </c:pt>
                <c:pt idx="108">
                  <c:v>1.7429130009775171</c:v>
                </c:pt>
                <c:pt idx="109">
                  <c:v>1.7516020419246225</c:v>
                </c:pt>
                <c:pt idx="110">
                  <c:v>1.760291082871728</c:v>
                </c:pt>
                <c:pt idx="111">
                  <c:v>1.7689801238188334</c:v>
                </c:pt>
                <c:pt idx="112">
                  <c:v>1.7776691647659391</c:v>
                </c:pt>
                <c:pt idx="113">
                  <c:v>1.7863582057130445</c:v>
                </c:pt>
                <c:pt idx="114">
                  <c:v>1.7951558596719888</c:v>
                </c:pt>
                <c:pt idx="115">
                  <c:v>1.8038449006190942</c:v>
                </c:pt>
                <c:pt idx="116">
                  <c:v>1.8125339415661996</c:v>
                </c:pt>
                <c:pt idx="117">
                  <c:v>1.8212229825133051</c:v>
                </c:pt>
                <c:pt idx="118">
                  <c:v>1.8299120234604105</c:v>
                </c:pt>
                <c:pt idx="119">
                  <c:v>1.8386010644075161</c:v>
                </c:pt>
                <c:pt idx="120">
                  <c:v>1.8472901053546216</c:v>
                </c:pt>
                <c:pt idx="121">
                  <c:v>1.855979146301727</c:v>
                </c:pt>
                <c:pt idx="122">
                  <c:v>1.8646681872488324</c:v>
                </c:pt>
                <c:pt idx="123">
                  <c:v>1.8733572281959379</c:v>
                </c:pt>
                <c:pt idx="124">
                  <c:v>1.8820462691430433</c:v>
                </c:pt>
                <c:pt idx="125">
                  <c:v>1.8907353100901489</c:v>
                </c:pt>
                <c:pt idx="126">
                  <c:v>1.8994243510372544</c:v>
                </c:pt>
                <c:pt idx="127">
                  <c:v>1.9081133919843598</c:v>
                </c:pt>
                <c:pt idx="128">
                  <c:v>1.9168024329314652</c:v>
                </c:pt>
                <c:pt idx="129">
                  <c:v>1.9256000868904095</c:v>
                </c:pt>
                <c:pt idx="130">
                  <c:v>1.9342891278375149</c:v>
                </c:pt>
                <c:pt idx="131">
                  <c:v>1.9429781687846204</c:v>
                </c:pt>
                <c:pt idx="132">
                  <c:v>1.9516672097317258</c:v>
                </c:pt>
                <c:pt idx="133">
                  <c:v>1.9603562506788315</c:v>
                </c:pt>
                <c:pt idx="134">
                  <c:v>1.9690452916259369</c:v>
                </c:pt>
                <c:pt idx="135">
                  <c:v>1.9777343325730423</c:v>
                </c:pt>
                <c:pt idx="136">
                  <c:v>1.9864233735201478</c:v>
                </c:pt>
                <c:pt idx="137">
                  <c:v>1.9951124144672532</c:v>
                </c:pt>
                <c:pt idx="138">
                  <c:v>2.0038014554143584</c:v>
                </c:pt>
                <c:pt idx="139">
                  <c:v>2.012490496361464</c:v>
                </c:pt>
                <c:pt idx="140">
                  <c:v>2.0211795373085697</c:v>
                </c:pt>
                <c:pt idx="141">
                  <c:v>2.0298685782556749</c:v>
                </c:pt>
                <c:pt idx="142">
                  <c:v>2.0385576192027806</c:v>
                </c:pt>
                <c:pt idx="143">
                  <c:v>2.0473552731617248</c:v>
                </c:pt>
                <c:pt idx="144">
                  <c:v>2.05604431410883</c:v>
                </c:pt>
                <c:pt idx="145">
                  <c:v>2.0647333550559357</c:v>
                </c:pt>
                <c:pt idx="146">
                  <c:v>2.0734223960030409</c:v>
                </c:pt>
                <c:pt idx="147">
                  <c:v>2.0821114369501466</c:v>
                </c:pt>
                <c:pt idx="148">
                  <c:v>2.0908004778972522</c:v>
                </c:pt>
                <c:pt idx="149">
                  <c:v>2.0994895188443574</c:v>
                </c:pt>
                <c:pt idx="150">
                  <c:v>2.1038340393179102</c:v>
                </c:pt>
              </c:numCache>
            </c:numRef>
          </c:xVal>
          <c:yVal>
            <c:numRef>
              <c:f>Данные!$N$3:$N$153</c:f>
              <c:numCache>
                <c:formatCode>0.00E+00</c:formatCode>
                <c:ptCount val="151"/>
                <c:pt idx="0">
                  <c:v>0.27389000000000002</c:v>
                </c:pt>
                <c:pt idx="1">
                  <c:v>0.21473999999999999</c:v>
                </c:pt>
                <c:pt idx="2">
                  <c:v>0.20249</c:v>
                </c:pt>
                <c:pt idx="3">
                  <c:v>0.13875000000000001</c:v>
                </c:pt>
                <c:pt idx="4">
                  <c:v>0.13663</c:v>
                </c:pt>
                <c:pt idx="5">
                  <c:v>0.13072</c:v>
                </c:pt>
                <c:pt idx="6">
                  <c:v>0.12339</c:v>
                </c:pt>
                <c:pt idx="7">
                  <c:v>0.11491</c:v>
                </c:pt>
                <c:pt idx="8">
                  <c:v>0.10968</c:v>
                </c:pt>
                <c:pt idx="9">
                  <c:v>0.10561</c:v>
                </c:pt>
                <c:pt idx="10">
                  <c:v>0.1018</c:v>
                </c:pt>
                <c:pt idx="11">
                  <c:v>9.7655000000000006E-2</c:v>
                </c:pt>
                <c:pt idx="12">
                  <c:v>9.0774999999999995E-2</c:v>
                </c:pt>
                <c:pt idx="13">
                  <c:v>8.1480999999999998E-2</c:v>
                </c:pt>
                <c:pt idx="14">
                  <c:v>7.4304999999999996E-2</c:v>
                </c:pt>
                <c:pt idx="15">
                  <c:v>7.2321999999999997E-2</c:v>
                </c:pt>
                <c:pt idx="16">
                  <c:v>7.8798000000000007E-2</c:v>
                </c:pt>
                <c:pt idx="17">
                  <c:v>8.2605999999999999E-2</c:v>
                </c:pt>
                <c:pt idx="18">
                  <c:v>7.1989999999999998E-2</c:v>
                </c:pt>
                <c:pt idx="19">
                  <c:v>6.8418999999999994E-2</c:v>
                </c:pt>
                <c:pt idx="20">
                  <c:v>7.0719000000000004E-2</c:v>
                </c:pt>
                <c:pt idx="21">
                  <c:v>6.6948999999999995E-2</c:v>
                </c:pt>
                <c:pt idx="22">
                  <c:v>6.4931000000000003E-2</c:v>
                </c:pt>
                <c:pt idx="23">
                  <c:v>6.3358999999999999E-2</c:v>
                </c:pt>
                <c:pt idx="24">
                  <c:v>5.9041999999999997E-2</c:v>
                </c:pt>
                <c:pt idx="25">
                  <c:v>5.8788E-2</c:v>
                </c:pt>
                <c:pt idx="26">
                  <c:v>5.7799999999999997E-2</c:v>
                </c:pt>
                <c:pt idx="27">
                  <c:v>5.9650000000000002E-2</c:v>
                </c:pt>
                <c:pt idx="28">
                  <c:v>6.5639000000000003E-2</c:v>
                </c:pt>
                <c:pt idx="29">
                  <c:v>5.8861999999999998E-2</c:v>
                </c:pt>
                <c:pt idx="30">
                  <c:v>5.3349000000000001E-2</c:v>
                </c:pt>
                <c:pt idx="31">
                  <c:v>5.4593000000000003E-2</c:v>
                </c:pt>
                <c:pt idx="32">
                  <c:v>5.4764E-2</c:v>
                </c:pt>
                <c:pt idx="33">
                  <c:v>5.6479000000000001E-2</c:v>
                </c:pt>
                <c:pt idx="34">
                  <c:v>5.5425000000000002E-2</c:v>
                </c:pt>
                <c:pt idx="35">
                  <c:v>5.466E-2</c:v>
                </c:pt>
                <c:pt idx="36">
                  <c:v>5.2270999999999998E-2</c:v>
                </c:pt>
                <c:pt idx="37">
                  <c:v>4.9431999999999997E-2</c:v>
                </c:pt>
                <c:pt idx="38">
                  <c:v>5.0201999999999997E-2</c:v>
                </c:pt>
                <c:pt idx="39">
                  <c:v>4.9775E-2</c:v>
                </c:pt>
                <c:pt idx="40">
                  <c:v>4.7515000000000002E-2</c:v>
                </c:pt>
                <c:pt idx="41">
                  <c:v>4.6850000000000003E-2</c:v>
                </c:pt>
                <c:pt idx="42">
                  <c:v>4.9074E-2</c:v>
                </c:pt>
                <c:pt idx="43">
                  <c:v>4.3208000000000003E-2</c:v>
                </c:pt>
                <c:pt idx="44">
                  <c:v>4.5114000000000001E-2</c:v>
                </c:pt>
                <c:pt idx="45">
                  <c:v>4.7147000000000001E-2</c:v>
                </c:pt>
                <c:pt idx="46">
                  <c:v>3.7692000000000003E-2</c:v>
                </c:pt>
                <c:pt idx="47">
                  <c:v>2.5083000000000001E-2</c:v>
                </c:pt>
                <c:pt idx="48">
                  <c:v>1.6487000000000002E-2</c:v>
                </c:pt>
                <c:pt idx="49">
                  <c:v>1.8409999999999999E-2</c:v>
                </c:pt>
                <c:pt idx="50">
                  <c:v>2.9850000000000002E-2</c:v>
                </c:pt>
                <c:pt idx="51">
                  <c:v>4.8957000000000001E-2</c:v>
                </c:pt>
                <c:pt idx="52">
                  <c:v>6.7065E-2</c:v>
                </c:pt>
                <c:pt idx="53">
                  <c:v>8.6568000000000006E-2</c:v>
                </c:pt>
                <c:pt idx="54">
                  <c:v>0.12021</c:v>
                </c:pt>
                <c:pt idx="55">
                  <c:v>0.13632</c:v>
                </c:pt>
                <c:pt idx="56">
                  <c:v>0.17138</c:v>
                </c:pt>
                <c:pt idx="57">
                  <c:v>0.20624999999999999</c:v>
                </c:pt>
                <c:pt idx="58">
                  <c:v>0.18834999999999999</c:v>
                </c:pt>
                <c:pt idx="59">
                  <c:v>0.14960999999999999</c:v>
                </c:pt>
                <c:pt idx="60">
                  <c:v>0.12526000000000001</c:v>
                </c:pt>
                <c:pt idx="61">
                  <c:v>0.10619000000000001</c:v>
                </c:pt>
                <c:pt idx="62">
                  <c:v>9.1894000000000003E-2</c:v>
                </c:pt>
                <c:pt idx="63">
                  <c:v>8.0878000000000005E-2</c:v>
                </c:pt>
                <c:pt idx="64">
                  <c:v>7.5722999999999999E-2</c:v>
                </c:pt>
                <c:pt idx="65">
                  <c:v>7.3415999999999995E-2</c:v>
                </c:pt>
                <c:pt idx="66">
                  <c:v>7.1864999999999998E-2</c:v>
                </c:pt>
                <c:pt idx="67">
                  <c:v>7.6035000000000005E-2</c:v>
                </c:pt>
                <c:pt idx="68">
                  <c:v>6.8618999999999999E-2</c:v>
                </c:pt>
                <c:pt idx="69">
                  <c:v>7.0568000000000006E-2</c:v>
                </c:pt>
                <c:pt idx="70">
                  <c:v>6.9279999999999994E-2</c:v>
                </c:pt>
                <c:pt idx="71">
                  <c:v>6.9699999999999998E-2</c:v>
                </c:pt>
                <c:pt idx="72">
                  <c:v>6.9615999999999997E-2</c:v>
                </c:pt>
                <c:pt idx="73">
                  <c:v>6.5327999999999997E-2</c:v>
                </c:pt>
                <c:pt idx="74">
                  <c:v>6.6586000000000006E-2</c:v>
                </c:pt>
                <c:pt idx="75">
                  <c:v>6.4883999999999997E-2</c:v>
                </c:pt>
                <c:pt idx="76">
                  <c:v>6.5868999999999997E-2</c:v>
                </c:pt>
                <c:pt idx="77">
                  <c:v>6.3462000000000005E-2</c:v>
                </c:pt>
                <c:pt idx="78">
                  <c:v>5.9433E-2</c:v>
                </c:pt>
                <c:pt idx="79">
                  <c:v>5.7355999999999997E-2</c:v>
                </c:pt>
                <c:pt idx="80">
                  <c:v>5.5210000000000002E-2</c:v>
                </c:pt>
                <c:pt idx="81">
                  <c:v>5.7856999999999999E-2</c:v>
                </c:pt>
                <c:pt idx="82">
                  <c:v>5.5803999999999999E-2</c:v>
                </c:pt>
                <c:pt idx="83">
                  <c:v>5.3942999999999998E-2</c:v>
                </c:pt>
                <c:pt idx="84">
                  <c:v>5.2220999999999997E-2</c:v>
                </c:pt>
                <c:pt idx="85">
                  <c:v>5.0874999999999997E-2</c:v>
                </c:pt>
                <c:pt idx="86">
                  <c:v>4.9195999999999997E-2</c:v>
                </c:pt>
                <c:pt idx="87">
                  <c:v>4.9314999999999998E-2</c:v>
                </c:pt>
                <c:pt idx="88">
                  <c:v>4.7382000000000001E-2</c:v>
                </c:pt>
                <c:pt idx="89">
                  <c:v>4.5877000000000001E-2</c:v>
                </c:pt>
                <c:pt idx="90">
                  <c:v>4.5554999999999998E-2</c:v>
                </c:pt>
                <c:pt idx="91">
                  <c:v>4.4205000000000001E-2</c:v>
                </c:pt>
                <c:pt idx="92">
                  <c:v>4.6018999999999997E-2</c:v>
                </c:pt>
                <c:pt idx="93">
                  <c:v>4.351E-2</c:v>
                </c:pt>
                <c:pt idx="94">
                  <c:v>4.1570999999999997E-2</c:v>
                </c:pt>
                <c:pt idx="95">
                  <c:v>4.1600999999999999E-2</c:v>
                </c:pt>
                <c:pt idx="96">
                  <c:v>4.3351000000000001E-2</c:v>
                </c:pt>
                <c:pt idx="97">
                  <c:v>4.3332000000000002E-2</c:v>
                </c:pt>
                <c:pt idx="98">
                  <c:v>4.4245E-2</c:v>
                </c:pt>
                <c:pt idx="99">
                  <c:v>4.7419000000000003E-2</c:v>
                </c:pt>
                <c:pt idx="100">
                  <c:v>1.3972999999999999E-2</c:v>
                </c:pt>
                <c:pt idx="101">
                  <c:v>1.3483999999999999E-2</c:v>
                </c:pt>
                <c:pt idx="102">
                  <c:v>1.0466E-2</c:v>
                </c:pt>
                <c:pt idx="103">
                  <c:v>8.7393000000000002E-3</c:v>
                </c:pt>
                <c:pt idx="104">
                  <c:v>7.3638999999999996E-3</c:v>
                </c:pt>
                <c:pt idx="105">
                  <c:v>6.8773999999999997E-3</c:v>
                </c:pt>
                <c:pt idx="106">
                  <c:v>6.7502999999999999E-3</c:v>
                </c:pt>
                <c:pt idx="107">
                  <c:v>6.3921000000000004E-3</c:v>
                </c:pt>
                <c:pt idx="108">
                  <c:v>5.8885999999999999E-3</c:v>
                </c:pt>
                <c:pt idx="109">
                  <c:v>5.6306999999999998E-3</c:v>
                </c:pt>
                <c:pt idx="110">
                  <c:v>5.2808999999999998E-3</c:v>
                </c:pt>
                <c:pt idx="111">
                  <c:v>5.4343000000000004E-3</c:v>
                </c:pt>
                <c:pt idx="112">
                  <c:v>5.0752000000000002E-3</c:v>
                </c:pt>
                <c:pt idx="113">
                  <c:v>4.8849000000000002E-3</c:v>
                </c:pt>
                <c:pt idx="114">
                  <c:v>5.0372000000000004E-3</c:v>
                </c:pt>
                <c:pt idx="115">
                  <c:v>5.6350999999999997E-3</c:v>
                </c:pt>
                <c:pt idx="116">
                  <c:v>6.2122999999999996E-3</c:v>
                </c:pt>
                <c:pt idx="117">
                  <c:v>6.4615999999999996E-3</c:v>
                </c:pt>
                <c:pt idx="118">
                  <c:v>6.8533999999999999E-3</c:v>
                </c:pt>
                <c:pt idx="119">
                  <c:v>6.6277000000000003E-3</c:v>
                </c:pt>
                <c:pt idx="120">
                  <c:v>6.7431000000000001E-3</c:v>
                </c:pt>
                <c:pt idx="121">
                  <c:v>6.7232000000000004E-3</c:v>
                </c:pt>
                <c:pt idx="122">
                  <c:v>6.5735000000000003E-3</c:v>
                </c:pt>
                <c:pt idx="123">
                  <c:v>6.0625999999999996E-3</c:v>
                </c:pt>
                <c:pt idx="124">
                  <c:v>5.5411999999999996E-3</c:v>
                </c:pt>
                <c:pt idx="125">
                  <c:v>6.4384000000000004E-3</c:v>
                </c:pt>
                <c:pt idx="126">
                  <c:v>6.1523999999999997E-3</c:v>
                </c:pt>
                <c:pt idx="127">
                  <c:v>6.4155000000000002E-3</c:v>
                </c:pt>
                <c:pt idx="128">
                  <c:v>6.4165000000000003E-3</c:v>
                </c:pt>
                <c:pt idx="129">
                  <c:v>6.3369000000000003E-3</c:v>
                </c:pt>
                <c:pt idx="130">
                  <c:v>5.8901999999999999E-3</c:v>
                </c:pt>
                <c:pt idx="131">
                  <c:v>5.9500999999999998E-3</c:v>
                </c:pt>
                <c:pt idx="132">
                  <c:v>5.8929999999999998E-3</c:v>
                </c:pt>
                <c:pt idx="133">
                  <c:v>5.9039000000000001E-3</c:v>
                </c:pt>
                <c:pt idx="134">
                  <c:v>5.8881999999999997E-3</c:v>
                </c:pt>
                <c:pt idx="135">
                  <c:v>5.8814999999999996E-3</c:v>
                </c:pt>
                <c:pt idx="136">
                  <c:v>5.5754000000000003E-3</c:v>
                </c:pt>
                <c:pt idx="137">
                  <c:v>5.4779E-3</c:v>
                </c:pt>
                <c:pt idx="138">
                  <c:v>5.7409000000000002E-3</c:v>
                </c:pt>
                <c:pt idx="139">
                  <c:v>5.5468000000000002E-3</c:v>
                </c:pt>
                <c:pt idx="140">
                  <c:v>5.4117999999999996E-3</c:v>
                </c:pt>
                <c:pt idx="141">
                  <c:v>5.2360999999999996E-3</c:v>
                </c:pt>
                <c:pt idx="142">
                  <c:v>5.2849000000000004E-3</c:v>
                </c:pt>
                <c:pt idx="143">
                  <c:v>5.4132E-3</c:v>
                </c:pt>
                <c:pt idx="144">
                  <c:v>4.9848000000000002E-3</c:v>
                </c:pt>
                <c:pt idx="145">
                  <c:v>4.8457999999999999E-3</c:v>
                </c:pt>
                <c:pt idx="146">
                  <c:v>4.9040000000000004E-3</c:v>
                </c:pt>
                <c:pt idx="147">
                  <c:v>4.6873000000000001E-3</c:v>
                </c:pt>
                <c:pt idx="148">
                  <c:v>4.6635000000000001E-3</c:v>
                </c:pt>
                <c:pt idx="149">
                  <c:v>6.0959000000000002E-4</c:v>
                </c:pt>
                <c:pt idx="150">
                  <c:v>0</c:v>
                </c:pt>
              </c:numCache>
            </c:numRef>
          </c:yVal>
          <c:smooth val="0"/>
        </c:ser>
        <c:ser>
          <c:idx val="5"/>
          <c:order val="5"/>
          <c:tx>
            <c:v>ANSYS Fluent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solidFill>
                  <a:srgbClr val="92D050"/>
                </a:solidFill>
              </a:ln>
              <a:effectLst/>
            </c:spPr>
          </c:marker>
          <c:xVal>
            <c:numRef>
              <c:f>Данные!$S$3:$S$203</c:f>
              <c:numCache>
                <c:formatCode>0.00E+00</c:formatCode>
                <c:ptCount val="201"/>
                <c:pt idx="0">
                  <c:v>0</c:v>
                </c:pt>
                <c:pt idx="1">
                  <c:v>9.8436841533615732E-5</c:v>
                </c:pt>
                <c:pt idx="2">
                  <c:v>2.16561312045183E-4</c:v>
                </c:pt>
                <c:pt idx="3">
                  <c:v>3.5830998153578799E-4</c:v>
                </c:pt>
                <c:pt idx="4">
                  <c:v>5.2840881937656124E-4</c:v>
                </c:pt>
                <c:pt idx="5">
                  <c:v>7.325274247854893E-4</c:v>
                </c:pt>
                <c:pt idx="6">
                  <c:v>9.7746931682415558E-4</c:v>
                </c:pt>
                <c:pt idx="7">
                  <c:v>1.2714021939828392E-3</c:v>
                </c:pt>
                <c:pt idx="8">
                  <c:v>1.6241120886282177E-3</c:v>
                </c:pt>
                <c:pt idx="9">
                  <c:v>2.0473769957640928E-3</c:v>
                </c:pt>
                <c:pt idx="10">
                  <c:v>2.5552948843271424E-3</c:v>
                </c:pt>
                <c:pt idx="11">
                  <c:v>3.1647876615618553E-3</c:v>
                </c:pt>
                <c:pt idx="12">
                  <c:v>3.8961768219832734E-3</c:v>
                </c:pt>
                <c:pt idx="13">
                  <c:v>4.7738568480503972E-3</c:v>
                </c:pt>
                <c:pt idx="14">
                  <c:v>5.8270555012490503E-3</c:v>
                </c:pt>
                <c:pt idx="15">
                  <c:v>7.0909090909090913E-3</c:v>
                </c:pt>
                <c:pt idx="16">
                  <c:v>8.6075268817204301E-3</c:v>
                </c:pt>
                <c:pt idx="17">
                  <c:v>1.0427468230694037E-2</c:v>
                </c:pt>
                <c:pt idx="18">
                  <c:v>1.2611382643640709E-2</c:v>
                </c:pt>
                <c:pt idx="19">
                  <c:v>1.5232106006299553E-2</c:v>
                </c:pt>
                <c:pt idx="20">
                  <c:v>1.8376995764092539E-2</c:v>
                </c:pt>
                <c:pt idx="21">
                  <c:v>2.2150754860432283E-2</c:v>
                </c:pt>
                <c:pt idx="22">
                  <c:v>2.6679374389051807E-2</c:v>
                </c:pt>
                <c:pt idx="23">
                  <c:v>3.2113717823395241E-2</c:v>
                </c:pt>
                <c:pt idx="24">
                  <c:v>3.8634951667209733E-2</c:v>
                </c:pt>
                <c:pt idx="25">
                  <c:v>4.6460301944172916E-2</c:v>
                </c:pt>
                <c:pt idx="26">
                  <c:v>5.5850765721733461E-2</c:v>
                </c:pt>
                <c:pt idx="27">
                  <c:v>6.7119365700010855E-2</c:v>
                </c:pt>
                <c:pt idx="28">
                  <c:v>8.0641794286955587E-2</c:v>
                </c:pt>
                <c:pt idx="29">
                  <c:v>9.6868469642663185E-2</c:v>
                </c:pt>
                <c:pt idx="30">
                  <c:v>0.11634082763115022</c:v>
                </c:pt>
                <c:pt idx="31">
                  <c:v>0.13601498859563377</c:v>
                </c:pt>
                <c:pt idx="32">
                  <c:v>0.15569023569023571</c:v>
                </c:pt>
                <c:pt idx="33">
                  <c:v>0.17536548278483763</c:v>
                </c:pt>
                <c:pt idx="34">
                  <c:v>0.19503964374932117</c:v>
                </c:pt>
                <c:pt idx="35">
                  <c:v>0.21471489084392309</c:v>
                </c:pt>
                <c:pt idx="36">
                  <c:v>0.23439013793852503</c:v>
                </c:pt>
                <c:pt idx="37">
                  <c:v>0.25406429890300858</c:v>
                </c:pt>
                <c:pt idx="38">
                  <c:v>0.27373954599761052</c:v>
                </c:pt>
                <c:pt idx="39">
                  <c:v>0.29341370696209407</c:v>
                </c:pt>
                <c:pt idx="40">
                  <c:v>0.31308895405669601</c:v>
                </c:pt>
                <c:pt idx="41">
                  <c:v>0.33276420115129796</c:v>
                </c:pt>
                <c:pt idx="42">
                  <c:v>0.35243836211578145</c:v>
                </c:pt>
                <c:pt idx="43">
                  <c:v>0.37211360921038339</c:v>
                </c:pt>
                <c:pt idx="44">
                  <c:v>0.39178885630498533</c:v>
                </c:pt>
                <c:pt idx="45">
                  <c:v>0.41146301726946888</c:v>
                </c:pt>
                <c:pt idx="46">
                  <c:v>0.43113826436407082</c:v>
                </c:pt>
                <c:pt idx="47">
                  <c:v>0.45081242532855442</c:v>
                </c:pt>
                <c:pt idx="48">
                  <c:v>0.47048767242315626</c:v>
                </c:pt>
                <c:pt idx="49">
                  <c:v>0.4901629195177582</c:v>
                </c:pt>
                <c:pt idx="50">
                  <c:v>0.50983708048224174</c:v>
                </c:pt>
                <c:pt idx="51">
                  <c:v>0.52951232757684374</c:v>
                </c:pt>
                <c:pt idx="52">
                  <c:v>0.54918757467144563</c:v>
                </c:pt>
                <c:pt idx="53">
                  <c:v>0.56886173563592923</c:v>
                </c:pt>
                <c:pt idx="54">
                  <c:v>0.58853698273053112</c:v>
                </c:pt>
                <c:pt idx="55">
                  <c:v>0.60821114369501461</c:v>
                </c:pt>
                <c:pt idx="56">
                  <c:v>0.62788639078961661</c:v>
                </c:pt>
                <c:pt idx="57">
                  <c:v>0.6475616378842185</c:v>
                </c:pt>
                <c:pt idx="58">
                  <c:v>0.6672357988487021</c:v>
                </c:pt>
                <c:pt idx="59">
                  <c:v>0.6869110459433041</c:v>
                </c:pt>
                <c:pt idx="60">
                  <c:v>0.70658629303790599</c:v>
                </c:pt>
                <c:pt idx="61">
                  <c:v>0.72626045400238959</c:v>
                </c:pt>
                <c:pt idx="62">
                  <c:v>0.74593570109699137</c:v>
                </c:pt>
                <c:pt idx="63">
                  <c:v>0.74593570109699137</c:v>
                </c:pt>
                <c:pt idx="64">
                  <c:v>0.76560986206147497</c:v>
                </c:pt>
                <c:pt idx="65">
                  <c:v>0.78528510915607685</c:v>
                </c:pt>
                <c:pt idx="66">
                  <c:v>0.80496035625067885</c:v>
                </c:pt>
                <c:pt idx="67">
                  <c:v>0.82463451721516234</c:v>
                </c:pt>
                <c:pt idx="68">
                  <c:v>0.84430976430976434</c:v>
                </c:pt>
                <c:pt idx="69">
                  <c:v>0.86398501140436623</c:v>
                </c:pt>
                <c:pt idx="70">
                  <c:v>0.88365917236884983</c:v>
                </c:pt>
                <c:pt idx="71">
                  <c:v>0.90313131313131312</c:v>
                </c:pt>
                <c:pt idx="72">
                  <c:v>0.91935809710003269</c:v>
                </c:pt>
                <c:pt idx="73">
                  <c:v>0.93288041707396552</c:v>
                </c:pt>
                <c:pt idx="74">
                  <c:v>0.94414901705224286</c:v>
                </c:pt>
                <c:pt idx="75">
                  <c:v>0.95353969805582717</c:v>
                </c:pt>
                <c:pt idx="76">
                  <c:v>0.96136526555881396</c:v>
                </c:pt>
                <c:pt idx="77">
                  <c:v>0.96788639078961669</c:v>
                </c:pt>
                <c:pt idx="78">
                  <c:v>0.9733202997719127</c:v>
                </c:pt>
                <c:pt idx="79">
                  <c:v>0.97784946236559145</c:v>
                </c:pt>
                <c:pt idx="80">
                  <c:v>0.98162267839687201</c:v>
                </c:pt>
                <c:pt idx="81">
                  <c:v>0.98476811121972418</c:v>
                </c:pt>
                <c:pt idx="82">
                  <c:v>0.98738894319539483</c:v>
                </c:pt>
                <c:pt idx="83">
                  <c:v>0.98957206473335502</c:v>
                </c:pt>
                <c:pt idx="84">
                  <c:v>0.99139241881177365</c:v>
                </c:pt>
                <c:pt idx="85">
                  <c:v>0.99290865645704363</c:v>
                </c:pt>
                <c:pt idx="86">
                  <c:v>0.99417291191484747</c:v>
                </c:pt>
                <c:pt idx="87">
                  <c:v>0.99522645812968402</c:v>
                </c:pt>
                <c:pt idx="88">
                  <c:v>0.99610405126534152</c:v>
                </c:pt>
                <c:pt idx="89">
                  <c:v>0.99683501683501685</c:v>
                </c:pt>
                <c:pt idx="90">
                  <c:v>0.99744433583143266</c:v>
                </c:pt>
                <c:pt idx="91">
                  <c:v>0.99795264472683831</c:v>
                </c:pt>
                <c:pt idx="92">
                  <c:v>0.99837623547300969</c:v>
                </c:pt>
                <c:pt idx="93">
                  <c:v>0.99872814163136747</c:v>
                </c:pt>
                <c:pt idx="94">
                  <c:v>0.99902248289345075</c:v>
                </c:pt>
                <c:pt idx="95">
                  <c:v>0.99926794830020638</c:v>
                </c:pt>
                <c:pt idx="96">
                  <c:v>0.99947105463234498</c:v>
                </c:pt>
                <c:pt idx="97">
                  <c:v>0.99964157706093182</c:v>
                </c:pt>
                <c:pt idx="98">
                  <c:v>0.99978386010644071</c:v>
                </c:pt>
                <c:pt idx="99">
                  <c:v>0.99990116215922664</c:v>
                </c:pt>
                <c:pt idx="100">
                  <c:v>1</c:v>
                </c:pt>
                <c:pt idx="101">
                  <c:v>1.000061909416748</c:v>
                </c:pt>
                <c:pt idx="102">
                  <c:v>1.000136852394917</c:v>
                </c:pt>
                <c:pt idx="103">
                  <c:v>1.0002270011947432</c:v>
                </c:pt>
                <c:pt idx="104">
                  <c:v>1.0003345280764635</c:v>
                </c:pt>
                <c:pt idx="105">
                  <c:v>1.0004637775605518</c:v>
                </c:pt>
                <c:pt idx="106">
                  <c:v>1.0006190941674813</c:v>
                </c:pt>
                <c:pt idx="107">
                  <c:v>1.0008048224177257</c:v>
                </c:pt>
                <c:pt idx="108">
                  <c:v>1.0010274790919953</c:v>
                </c:pt>
                <c:pt idx="109">
                  <c:v>1.0012957532312372</c:v>
                </c:pt>
                <c:pt idx="110">
                  <c:v>1.0016172477462801</c:v>
                </c:pt>
                <c:pt idx="111">
                  <c:v>1.0020028239383079</c:v>
                </c:pt>
                <c:pt idx="112">
                  <c:v>1.0024655153687412</c:v>
                </c:pt>
                <c:pt idx="113">
                  <c:v>1.003021613989356</c:v>
                </c:pt>
                <c:pt idx="114">
                  <c:v>1.0036874117519279</c:v>
                </c:pt>
                <c:pt idx="115">
                  <c:v>1.00448788964918</c:v>
                </c:pt>
                <c:pt idx="116">
                  <c:v>1.0054469425437167</c:v>
                </c:pt>
                <c:pt idx="117">
                  <c:v>1.0065993265993265</c:v>
                </c:pt>
                <c:pt idx="118">
                  <c:v>1.0079808841099165</c:v>
                </c:pt>
                <c:pt idx="119">
                  <c:v>1.0096394048006951</c:v>
                </c:pt>
                <c:pt idx="120">
                  <c:v>1.0116302813077007</c:v>
                </c:pt>
                <c:pt idx="121">
                  <c:v>1.0140186814380363</c:v>
                </c:pt>
                <c:pt idx="122">
                  <c:v>1.0168849788204628</c:v>
                </c:pt>
                <c:pt idx="123">
                  <c:v>1.0203236667752797</c:v>
                </c:pt>
                <c:pt idx="124">
                  <c:v>1.0244509612251547</c:v>
                </c:pt>
                <c:pt idx="125">
                  <c:v>1.029403714565005</c:v>
                </c:pt>
                <c:pt idx="126">
                  <c:v>1.029403714565005</c:v>
                </c:pt>
                <c:pt idx="127">
                  <c:v>1.0353459324427066</c:v>
                </c:pt>
                <c:pt idx="128">
                  <c:v>1.0424774628000435</c:v>
                </c:pt>
                <c:pt idx="129">
                  <c:v>1.0510361681329423</c:v>
                </c:pt>
                <c:pt idx="130">
                  <c:v>1.0613055284023027</c:v>
                </c:pt>
                <c:pt idx="131">
                  <c:v>1.073628760725535</c:v>
                </c:pt>
                <c:pt idx="132">
                  <c:v>1.0870098837840774</c:v>
                </c:pt>
                <c:pt idx="133">
                  <c:v>1.1003801455414359</c:v>
                </c:pt>
                <c:pt idx="134">
                  <c:v>1.1137612685999783</c:v>
                </c:pt>
                <c:pt idx="135">
                  <c:v>1.1271423916585206</c:v>
                </c:pt>
                <c:pt idx="136">
                  <c:v>1.1405235147170631</c:v>
                </c:pt>
                <c:pt idx="137">
                  <c:v>1.1538937764744217</c:v>
                </c:pt>
                <c:pt idx="138">
                  <c:v>1.167274899532964</c:v>
                </c:pt>
                <c:pt idx="139">
                  <c:v>1.1806560225915064</c:v>
                </c:pt>
                <c:pt idx="140">
                  <c:v>1.1940371456500489</c:v>
                </c:pt>
                <c:pt idx="141">
                  <c:v>1.2074074074074075</c:v>
                </c:pt>
                <c:pt idx="142">
                  <c:v>1.2207885304659498</c:v>
                </c:pt>
                <c:pt idx="143">
                  <c:v>1.2341696535244921</c:v>
                </c:pt>
                <c:pt idx="144">
                  <c:v>1.2475399152818509</c:v>
                </c:pt>
                <c:pt idx="145">
                  <c:v>1.2609210383403933</c:v>
                </c:pt>
                <c:pt idx="146">
                  <c:v>1.2743021613989356</c:v>
                </c:pt>
                <c:pt idx="147">
                  <c:v>1.2876832844574779</c:v>
                </c:pt>
                <c:pt idx="148">
                  <c:v>1.3010535462148367</c:v>
                </c:pt>
                <c:pt idx="149">
                  <c:v>1.314434669273379</c:v>
                </c:pt>
                <c:pt idx="150">
                  <c:v>1.3278157923319214</c:v>
                </c:pt>
                <c:pt idx="151">
                  <c:v>1.3411860540892799</c:v>
                </c:pt>
                <c:pt idx="152">
                  <c:v>1.3545671771478225</c:v>
                </c:pt>
                <c:pt idx="153">
                  <c:v>1.3679483002063648</c:v>
                </c:pt>
                <c:pt idx="154">
                  <c:v>1.3813294232649069</c:v>
                </c:pt>
                <c:pt idx="155">
                  <c:v>1.3946996850222657</c:v>
                </c:pt>
                <c:pt idx="156">
                  <c:v>1.4080808080808083</c:v>
                </c:pt>
                <c:pt idx="157">
                  <c:v>1.4214619311393504</c:v>
                </c:pt>
                <c:pt idx="158">
                  <c:v>1.4348430541978929</c:v>
                </c:pt>
                <c:pt idx="159">
                  <c:v>1.4482133159552515</c:v>
                </c:pt>
                <c:pt idx="160">
                  <c:v>1.4615944390137938</c:v>
                </c:pt>
                <c:pt idx="161">
                  <c:v>1.4749755620723364</c:v>
                </c:pt>
                <c:pt idx="162">
                  <c:v>1.4883458238296947</c:v>
                </c:pt>
                <c:pt idx="163">
                  <c:v>1.5017269468882373</c:v>
                </c:pt>
                <c:pt idx="164">
                  <c:v>1.5151080699467798</c:v>
                </c:pt>
                <c:pt idx="165">
                  <c:v>1.5284891930053219</c:v>
                </c:pt>
                <c:pt idx="166">
                  <c:v>1.5418594547626807</c:v>
                </c:pt>
                <c:pt idx="167">
                  <c:v>1.555240577821223</c:v>
                </c:pt>
                <c:pt idx="168">
                  <c:v>1.5686217008797654</c:v>
                </c:pt>
                <c:pt idx="169">
                  <c:v>1.5819919626371239</c:v>
                </c:pt>
                <c:pt idx="170">
                  <c:v>1.5953730856956663</c:v>
                </c:pt>
                <c:pt idx="171">
                  <c:v>1.6077006625393724</c:v>
                </c:pt>
                <c:pt idx="172">
                  <c:v>1.6179645921581405</c:v>
                </c:pt>
                <c:pt idx="173">
                  <c:v>1.6265232974910395</c:v>
                </c:pt>
                <c:pt idx="174">
                  <c:v>1.6336591723688496</c:v>
                </c:pt>
                <c:pt idx="175">
                  <c:v>1.6396003041164333</c:v>
                </c:pt>
                <c:pt idx="176">
                  <c:v>1.6445530574562832</c:v>
                </c:pt>
                <c:pt idx="177">
                  <c:v>1.6486803519061586</c:v>
                </c:pt>
                <c:pt idx="178">
                  <c:v>1.6521233843814489</c:v>
                </c:pt>
                <c:pt idx="179">
                  <c:v>1.6549799065928099</c:v>
                </c:pt>
                <c:pt idx="180">
                  <c:v>1.657369392853264</c:v>
                </c:pt>
                <c:pt idx="181">
                  <c:v>1.6593678722710981</c:v>
                </c:pt>
                <c:pt idx="182">
                  <c:v>1.6610187900510482</c:v>
                </c:pt>
                <c:pt idx="183">
                  <c:v>1.662409036602585</c:v>
                </c:pt>
                <c:pt idx="184">
                  <c:v>1.6635603345280765</c:v>
                </c:pt>
                <c:pt idx="185">
                  <c:v>1.6645161290322581</c:v>
                </c:pt>
                <c:pt idx="186">
                  <c:v>1.6653198653198653</c:v>
                </c:pt>
                <c:pt idx="187">
                  <c:v>1.6659824046920821</c:v>
                </c:pt>
                <c:pt idx="188">
                  <c:v>1.6665363310524599</c:v>
                </c:pt>
                <c:pt idx="189">
                  <c:v>1.667003367003367</c:v>
                </c:pt>
                <c:pt idx="190">
                  <c:v>1.6673835125448031</c:v>
                </c:pt>
                <c:pt idx="191">
                  <c:v>1.6677093515803192</c:v>
                </c:pt>
                <c:pt idx="192">
                  <c:v>1.6679808841099166</c:v>
                </c:pt>
                <c:pt idx="193">
                  <c:v>1.6681981101335941</c:v>
                </c:pt>
                <c:pt idx="194">
                  <c:v>1.66838275225372</c:v>
                </c:pt>
                <c:pt idx="195">
                  <c:v>1.6685456717714784</c:v>
                </c:pt>
                <c:pt idx="196">
                  <c:v>1.6686651460845008</c:v>
                </c:pt>
                <c:pt idx="197">
                  <c:v>1.6687737590963398</c:v>
                </c:pt>
                <c:pt idx="198">
                  <c:v>1.6688715108069949</c:v>
                </c:pt>
                <c:pt idx="199">
                  <c:v>1.6689366786140978</c:v>
                </c:pt>
                <c:pt idx="200">
                  <c:v>1.6690018464212013</c:v>
                </c:pt>
              </c:numCache>
            </c:numRef>
          </c:xVal>
          <c:yVal>
            <c:numRef>
              <c:f>Данные!$T$3:$T$203</c:f>
              <c:numCache>
                <c:formatCode>General</c:formatCode>
                <c:ptCount val="201"/>
                <c:pt idx="0">
                  <c:v>4.9275745265720463</c:v>
                </c:pt>
                <c:pt idx="1">
                  <c:v>3.6379307733288817</c:v>
                </c:pt>
                <c:pt idx="2">
                  <c:v>1.783490830836221</c:v>
                </c:pt>
                <c:pt idx="3">
                  <c:v>1.2577068463733441</c:v>
                </c:pt>
                <c:pt idx="4">
                  <c:v>0.97002770289283369</c:v>
                </c:pt>
                <c:pt idx="5">
                  <c:v>0.78318063493450218</c:v>
                </c:pt>
                <c:pt idx="6">
                  <c:v>0.65030995421515658</c:v>
                </c:pt>
                <c:pt idx="7">
                  <c:v>0.55034594655853952</c:v>
                </c:pt>
                <c:pt idx="8">
                  <c:v>0.47237238614897453</c:v>
                </c:pt>
                <c:pt idx="9">
                  <c:v>0.40996775003117397</c:v>
                </c:pt>
                <c:pt idx="10">
                  <c:v>0.35904594469569318</c:v>
                </c:pt>
                <c:pt idx="11">
                  <c:v>0.31685203509638643</c:v>
                </c:pt>
                <c:pt idx="12">
                  <c:v>0.28145738509679585</c:v>
                </c:pt>
                <c:pt idx="13">
                  <c:v>0.25146727477903091</c:v>
                </c:pt>
                <c:pt idx="14">
                  <c:v>0.2258156877475164</c:v>
                </c:pt>
                <c:pt idx="15">
                  <c:v>0.20367269300944515</c:v>
                </c:pt>
                <c:pt idx="16">
                  <c:v>0.18439541185266453</c:v>
                </c:pt>
                <c:pt idx="17">
                  <c:v>0.16743049641391769</c:v>
                </c:pt>
                <c:pt idx="18">
                  <c:v>0.15234427596873562</c:v>
                </c:pt>
                <c:pt idx="19">
                  <c:v>0.13887287967848611</c:v>
                </c:pt>
                <c:pt idx="20">
                  <c:v>0.1268085523887334</c:v>
                </c:pt>
                <c:pt idx="21">
                  <c:v>0.11591756955073725</c:v>
                </c:pt>
                <c:pt idx="22">
                  <c:v>0.10601233407137514</c:v>
                </c:pt>
                <c:pt idx="23">
                  <c:v>9.6973532020171338E-2</c:v>
                </c:pt>
                <c:pt idx="24">
                  <c:v>8.8724526443304197E-2</c:v>
                </c:pt>
                <c:pt idx="25">
                  <c:v>8.1179963387465345E-2</c:v>
                </c:pt>
                <c:pt idx="26">
                  <c:v>7.4249222378823088E-2</c:v>
                </c:pt>
                <c:pt idx="27">
                  <c:v>6.7890716065659079E-2</c:v>
                </c:pt>
                <c:pt idx="28">
                  <c:v>6.2045423097281324E-2</c:v>
                </c:pt>
                <c:pt idx="29">
                  <c:v>5.6693185412376591E-2</c:v>
                </c:pt>
                <c:pt idx="30">
                  <c:v>5.1772439202069212E-2</c:v>
                </c:pt>
                <c:pt idx="31">
                  <c:v>4.786213851560854E-2</c:v>
                </c:pt>
                <c:pt idx="32">
                  <c:v>4.4713848867620323E-2</c:v>
                </c:pt>
                <c:pt idx="33">
                  <c:v>4.2104378750410898E-2</c:v>
                </c:pt>
                <c:pt idx="34">
                  <c:v>3.9877366985685503E-2</c:v>
                </c:pt>
                <c:pt idx="35">
                  <c:v>3.7954542182218769E-2</c:v>
                </c:pt>
                <c:pt idx="36">
                  <c:v>3.6290866509328827E-2</c:v>
                </c:pt>
                <c:pt idx="37">
                  <c:v>3.4837488449058318E-2</c:v>
                </c:pt>
                <c:pt idx="38">
                  <c:v>3.3549188566569368E-2</c:v>
                </c:pt>
                <c:pt idx="39">
                  <c:v>3.2390735655602777E-2</c:v>
                </c:pt>
                <c:pt idx="40">
                  <c:v>3.133797636341383E-2</c:v>
                </c:pt>
                <c:pt idx="41">
                  <c:v>3.0374384711808759E-2</c:v>
                </c:pt>
                <c:pt idx="42">
                  <c:v>2.9488338034805155E-2</c:v>
                </c:pt>
                <c:pt idx="43">
                  <c:v>2.8670937728760223E-2</c:v>
                </c:pt>
                <c:pt idx="44">
                  <c:v>2.7916009252370796E-2</c:v>
                </c:pt>
                <c:pt idx="45">
                  <c:v>2.7218830897581533E-2</c:v>
                </c:pt>
                <c:pt idx="46">
                  <c:v>2.6574862560493032E-2</c:v>
                </c:pt>
                <c:pt idx="47">
                  <c:v>2.5978656116426045E-2</c:v>
                </c:pt>
                <c:pt idx="48">
                  <c:v>2.5424400232389358E-2</c:v>
                </c:pt>
                <c:pt idx="49">
                  <c:v>2.4906646783703707E-2</c:v>
                </c:pt>
                <c:pt idx="50">
                  <c:v>2.442031085400179E-2</c:v>
                </c:pt>
                <c:pt idx="51">
                  <c:v>2.3961941964320076E-2</c:v>
                </c:pt>
                <c:pt idx="52">
                  <c:v>2.3528271239851E-2</c:v>
                </c:pt>
                <c:pt idx="53">
                  <c:v>2.3116574618254945E-2</c:v>
                </c:pt>
                <c:pt idx="54">
                  <c:v>2.2725217662128122E-2</c:v>
                </c:pt>
                <c:pt idx="55">
                  <c:v>2.2352202725754805E-2</c:v>
                </c:pt>
                <c:pt idx="56">
                  <c:v>2.1996440184199145E-2</c:v>
                </c:pt>
                <c:pt idx="57">
                  <c:v>2.1656295600057364E-2</c:v>
                </c:pt>
                <c:pt idx="58">
                  <c:v>2.1331042556705558E-2</c:v>
                </c:pt>
                <c:pt idx="59">
                  <c:v>2.1019591429207878E-2</c:v>
                </c:pt>
                <c:pt idx="60">
                  <c:v>2.0720852592628472E-2</c:v>
                </c:pt>
                <c:pt idx="61">
                  <c:v>2.0434281234499412E-2</c:v>
                </c:pt>
                <c:pt idx="62">
                  <c:v>2.0159150938196795E-2</c:v>
                </c:pt>
                <c:pt idx="63">
                  <c:v>2.0159150938196795E-2</c:v>
                </c:pt>
                <c:pt idx="64">
                  <c:v>1.9894553682940748E-2</c:v>
                </c:pt>
                <c:pt idx="65">
                  <c:v>1.9639944656263342E-2</c:v>
                </c:pt>
                <c:pt idx="66">
                  <c:v>1.9394597441540682E-2</c:v>
                </c:pt>
                <c:pt idx="67">
                  <c:v>1.9157240809680932E-2</c:v>
                </c:pt>
                <c:pt idx="68">
                  <c:v>1.8925332302500444E-2</c:v>
                </c:pt>
                <c:pt idx="69">
                  <c:v>1.8689246899732524E-2</c:v>
                </c:pt>
                <c:pt idx="70">
                  <c:v>1.8414298207585882E-2</c:v>
                </c:pt>
                <c:pt idx="71">
                  <c:v>1.798474989745745E-2</c:v>
                </c:pt>
                <c:pt idx="72">
                  <c:v>1.7279708082714448E-2</c:v>
                </c:pt>
                <c:pt idx="73">
                  <c:v>1.6149984949223158E-2</c:v>
                </c:pt>
                <c:pt idx="74">
                  <c:v>1.4613232420944366E-2</c:v>
                </c:pt>
                <c:pt idx="75">
                  <c:v>1.2861696657393564E-2</c:v>
                </c:pt>
                <c:pt idx="76">
                  <c:v>1.1083628526654768E-2</c:v>
                </c:pt>
                <c:pt idx="77">
                  <c:v>9.3509795953253989E-3</c:v>
                </c:pt>
                <c:pt idx="78">
                  <c:v>7.5951761341091746E-3</c:v>
                </c:pt>
                <c:pt idx="79">
                  <c:v>5.9208039764322871E-3</c:v>
                </c:pt>
                <c:pt idx="80">
                  <c:v>4.8091141356293417E-3</c:v>
                </c:pt>
                <c:pt idx="81">
                  <c:v>4.5592449774228948E-3</c:v>
                </c:pt>
                <c:pt idx="82">
                  <c:v>5.0048834157707415E-3</c:v>
                </c:pt>
                <c:pt idx="83">
                  <c:v>5.8329257253558276E-3</c:v>
                </c:pt>
                <c:pt idx="84">
                  <c:v>6.8111546719325069E-3</c:v>
                </c:pt>
                <c:pt idx="85">
                  <c:v>7.8206013729213431E-3</c:v>
                </c:pt>
                <c:pt idx="86">
                  <c:v>8.820059845331539E-3</c:v>
                </c:pt>
                <c:pt idx="87">
                  <c:v>9.807096593473022E-3</c:v>
                </c:pt>
                <c:pt idx="88">
                  <c:v>1.0784599123425798E-2</c:v>
                </c:pt>
                <c:pt idx="89">
                  <c:v>1.1737911979802665E-2</c:v>
                </c:pt>
                <c:pt idx="90">
                  <c:v>1.2630441925174589E-2</c:v>
                </c:pt>
                <c:pt idx="91">
                  <c:v>1.3416188626833022E-2</c:v>
                </c:pt>
                <c:pt idx="92">
                  <c:v>1.405639775789283E-2</c:v>
                </c:pt>
                <c:pt idx="93">
                  <c:v>1.4530420925819621E-2</c:v>
                </c:pt>
                <c:pt idx="94">
                  <c:v>1.4840891390875036E-2</c:v>
                </c:pt>
                <c:pt idx="95">
                  <c:v>1.4933382387513265E-2</c:v>
                </c:pt>
                <c:pt idx="96">
                  <c:v>1.4727879124611591E-2</c:v>
                </c:pt>
                <c:pt idx="97">
                  <c:v>1.4153991831313968E-2</c:v>
                </c:pt>
                <c:pt idx="98">
                  <c:v>1.3082200423578803E-2</c:v>
                </c:pt>
                <c:pt idx="99">
                  <c:v>1.11275404115696E-2</c:v>
                </c:pt>
                <c:pt idx="100">
                  <c:v>1.0018029820638359E-2</c:v>
                </c:pt>
                <c:pt idx="101">
                  <c:v>1.0993480223628617E-2</c:v>
                </c:pt>
                <c:pt idx="102">
                  <c:v>1.2762994798620976E-2</c:v>
                </c:pt>
                <c:pt idx="103">
                  <c:v>1.3956297547119233E-2</c:v>
                </c:pt>
                <c:pt idx="104">
                  <c:v>1.4877611751213245E-2</c:v>
                </c:pt>
                <c:pt idx="105">
                  <c:v>1.5667426385965525E-2</c:v>
                </c:pt>
                <c:pt idx="106">
                  <c:v>1.6395550088932991E-2</c:v>
                </c:pt>
                <c:pt idx="107">
                  <c:v>1.7110471169761048E-2</c:v>
                </c:pt>
                <c:pt idx="108">
                  <c:v>1.784778404302086E-2</c:v>
                </c:pt>
                <c:pt idx="109">
                  <c:v>1.8635492069563827E-2</c:v>
                </c:pt>
                <c:pt idx="110">
                  <c:v>1.9495569352262959E-2</c:v>
                </c:pt>
                <c:pt idx="111">
                  <c:v>2.044753833788561E-2</c:v>
                </c:pt>
                <c:pt idx="112">
                  <c:v>2.1509741046185277E-2</c:v>
                </c:pt>
                <c:pt idx="113">
                  <c:v>2.2703425163411079E-2</c:v>
                </c:pt>
                <c:pt idx="114">
                  <c:v>2.4055649708803341E-2</c:v>
                </c:pt>
                <c:pt idx="115">
                  <c:v>2.5599829847061519E-2</c:v>
                </c:pt>
                <c:pt idx="116">
                  <c:v>2.7372468013536658E-2</c:v>
                </c:pt>
                <c:pt idx="117">
                  <c:v>2.9430951121516953E-2</c:v>
                </c:pt>
                <c:pt idx="118">
                  <c:v>3.186353879080641E-2</c:v>
                </c:pt>
                <c:pt idx="119">
                  <c:v>3.4757764224585146E-2</c:v>
                </c:pt>
                <c:pt idx="120">
                  <c:v>3.8173375190169036E-2</c:v>
                </c:pt>
                <c:pt idx="121">
                  <c:v>4.2178110037736881E-2</c:v>
                </c:pt>
                <c:pt idx="122">
                  <c:v>4.6603076902231616E-2</c:v>
                </c:pt>
                <c:pt idx="123">
                  <c:v>5.0888571774937309E-2</c:v>
                </c:pt>
                <c:pt idx="124">
                  <c:v>5.4754379443184023E-2</c:v>
                </c:pt>
                <c:pt idx="125">
                  <c:v>5.7887232737914344E-2</c:v>
                </c:pt>
                <c:pt idx="126">
                  <c:v>5.7887232737914344E-2</c:v>
                </c:pt>
                <c:pt idx="127">
                  <c:v>5.9538196119886005E-2</c:v>
                </c:pt>
                <c:pt idx="128">
                  <c:v>6.0193968727112905E-2</c:v>
                </c:pt>
                <c:pt idx="129">
                  <c:v>6.2339803434117332E-2</c:v>
                </c:pt>
                <c:pt idx="130">
                  <c:v>6.4920761698838633E-2</c:v>
                </c:pt>
                <c:pt idx="131">
                  <c:v>6.3275609649858178E-2</c:v>
                </c:pt>
                <c:pt idx="132">
                  <c:v>5.7585588234839329E-2</c:v>
                </c:pt>
                <c:pt idx="133">
                  <c:v>5.1038576807772927E-2</c:v>
                </c:pt>
                <c:pt idx="134">
                  <c:v>4.5007321183676445E-2</c:v>
                </c:pt>
                <c:pt idx="135">
                  <c:v>3.9864473090611252E-2</c:v>
                </c:pt>
                <c:pt idx="136">
                  <c:v>3.5771478623239407E-2</c:v>
                </c:pt>
                <c:pt idx="137">
                  <c:v>3.2680757492695375E-2</c:v>
                </c:pt>
                <c:pt idx="138">
                  <c:v>3.0438672583024025E-2</c:v>
                </c:pt>
                <c:pt idx="139">
                  <c:v>2.8918464193354584E-2</c:v>
                </c:pt>
                <c:pt idx="140">
                  <c:v>2.7987198081513127E-2</c:v>
                </c:pt>
                <c:pt idx="141">
                  <c:v>2.7440024759559478E-2</c:v>
                </c:pt>
                <c:pt idx="142">
                  <c:v>2.7100424987885622E-2</c:v>
                </c:pt>
                <c:pt idx="143">
                  <c:v>2.6856349002254785E-2</c:v>
                </c:pt>
                <c:pt idx="144">
                  <c:v>2.6638605619240373E-2</c:v>
                </c:pt>
                <c:pt idx="145">
                  <c:v>2.6407786736995738E-2</c:v>
                </c:pt>
                <c:pt idx="146">
                  <c:v>2.6146458356547244E-2</c:v>
                </c:pt>
                <c:pt idx="147">
                  <c:v>2.5850988394775391E-2</c:v>
                </c:pt>
                <c:pt idx="148">
                  <c:v>2.5526643372203464E-2</c:v>
                </c:pt>
                <c:pt idx="149">
                  <c:v>2.5182503496630225E-2</c:v>
                </c:pt>
                <c:pt idx="150">
                  <c:v>2.4826922559230542E-2</c:v>
                </c:pt>
                <c:pt idx="151">
                  <c:v>2.4467527934555377E-2</c:v>
                </c:pt>
                <c:pt idx="152">
                  <c:v>2.4109222934816061E-2</c:v>
                </c:pt>
                <c:pt idx="153">
                  <c:v>2.375473162235223E-2</c:v>
                </c:pt>
                <c:pt idx="154">
                  <c:v>2.3405325226255706E-2</c:v>
                </c:pt>
                <c:pt idx="155">
                  <c:v>2.3061003746526493E-2</c:v>
                </c:pt>
                <c:pt idx="156">
                  <c:v>2.2721767183164588E-2</c:v>
                </c:pt>
                <c:pt idx="157">
                  <c:v>2.2387252327858043E-2</c:v>
                </c:pt>
                <c:pt idx="158">
                  <c:v>2.2057640784762828E-2</c:v>
                </c:pt>
                <c:pt idx="159">
                  <c:v>2.1732569345566999E-2</c:v>
                </c:pt>
                <c:pt idx="160">
                  <c:v>2.1412401218582504E-2</c:v>
                </c:pt>
                <c:pt idx="161">
                  <c:v>2.1096954799653369E-2</c:v>
                </c:pt>
                <c:pt idx="162">
                  <c:v>2.0786774901247515E-2</c:v>
                </c:pt>
                <c:pt idx="163">
                  <c:v>2.0482224731676896E-2</c:v>
                </c:pt>
                <c:pt idx="164">
                  <c:v>2.0183122686785539E-2</c:v>
                </c:pt>
                <c:pt idx="165">
                  <c:v>1.9890195183197339E-2</c:v>
                </c:pt>
                <c:pt idx="166">
                  <c:v>1.9603987033380229E-2</c:v>
                </c:pt>
                <c:pt idx="167">
                  <c:v>1.9325587862270059E-2</c:v>
                </c:pt>
                <c:pt idx="168">
                  <c:v>1.9055905690646704E-2</c:v>
                </c:pt>
                <c:pt idx="169">
                  <c:v>1.8796756560069915E-2</c:v>
                </c:pt>
                <c:pt idx="170">
                  <c:v>1.8551409345347252E-2</c:v>
                </c:pt>
                <c:pt idx="171">
                  <c:v>1.8342746170131603E-2</c:v>
                </c:pt>
                <c:pt idx="172">
                  <c:v>1.818692980430478E-2</c:v>
                </c:pt>
                <c:pt idx="173">
                  <c:v>1.8079093256486628E-2</c:v>
                </c:pt>
                <c:pt idx="174">
                  <c:v>1.8017547608026596E-2</c:v>
                </c:pt>
                <c:pt idx="175">
                  <c:v>1.8002583425574224E-2</c:v>
                </c:pt>
                <c:pt idx="176">
                  <c:v>1.8035544579883746E-2</c:v>
                </c:pt>
                <c:pt idx="177">
                  <c:v>1.811848319791768E-2</c:v>
                </c:pt>
                <c:pt idx="178">
                  <c:v>1.8253578529547721E-2</c:v>
                </c:pt>
                <c:pt idx="179">
                  <c:v>1.8443173268385959E-2</c:v>
                </c:pt>
                <c:pt idx="180">
                  <c:v>1.8689428503888498E-2</c:v>
                </c:pt>
                <c:pt idx="181">
                  <c:v>1.8993978673459117E-2</c:v>
                </c:pt>
                <c:pt idx="182">
                  <c:v>1.9359366235281467E-2</c:v>
                </c:pt>
                <c:pt idx="183">
                  <c:v>1.9788133647539206E-2</c:v>
                </c:pt>
                <c:pt idx="184">
                  <c:v>2.028409459750782E-2</c:v>
                </c:pt>
                <c:pt idx="185">
                  <c:v>2.0853242022334479E-2</c:v>
                </c:pt>
                <c:pt idx="186">
                  <c:v>2.1503566504882117E-2</c:v>
                </c:pt>
                <c:pt idx="187">
                  <c:v>2.2247417127757043E-2</c:v>
                </c:pt>
                <c:pt idx="188">
                  <c:v>2.3103317514868743E-2</c:v>
                </c:pt>
                <c:pt idx="189">
                  <c:v>2.4096873852209742E-2</c:v>
                </c:pt>
                <c:pt idx="190">
                  <c:v>2.526168290863547E-2</c:v>
                </c:pt>
                <c:pt idx="191">
                  <c:v>2.6635699952744767E-2</c:v>
                </c:pt>
                <c:pt idx="192">
                  <c:v>2.8249616086897474E-2</c:v>
                </c:pt>
                <c:pt idx="193">
                  <c:v>3.0111240289800514E-2</c:v>
                </c:pt>
                <c:pt idx="194">
                  <c:v>3.2186975792598466E-2</c:v>
                </c:pt>
                <c:pt idx="195">
                  <c:v>3.4400367245625715E-2</c:v>
                </c:pt>
                <c:pt idx="196">
                  <c:v>3.6678772986492122E-2</c:v>
                </c:pt>
                <c:pt idx="197">
                  <c:v>3.9101735635514896E-2</c:v>
                </c:pt>
                <c:pt idx="198">
                  <c:v>4.2221876639326937E-2</c:v>
                </c:pt>
                <c:pt idx="199">
                  <c:v>4.7394326209816103E-2</c:v>
                </c:pt>
                <c:pt idx="200">
                  <c:v>3.6584520429540933E-2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72304"/>
        <c:axId val="152771912"/>
      </c:scatterChart>
      <c:valAx>
        <c:axId val="152772304"/>
        <c:scaling>
          <c:orientation val="minMax"/>
          <c:max val="1.6"/>
          <c:min val="0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x/L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52771912"/>
        <c:crosses val="autoZero"/>
        <c:crossBetween val="midCat"/>
        <c:majorUnit val="0.2"/>
      </c:valAx>
      <c:valAx>
        <c:axId val="152771912"/>
        <c:scaling>
          <c:orientation val="minMax"/>
          <c:max val="0.2200000000000000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Ch</a:t>
                </a:r>
                <a:endParaRPr lang="ru-RU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52772304"/>
        <c:crosses val="autoZero"/>
        <c:crossBetween val="midCat"/>
        <c:majorUnit val="2.0000000000000004E-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281109954696733"/>
          <c:y val="0.1688895271366338"/>
          <c:w val="0.27747823034066599"/>
          <c:h val="0.2261116522299379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40382509733251E-2"/>
          <c:y val="0.11530361214765932"/>
          <c:w val="0.91466028899695251"/>
          <c:h val="0.72937576624546152"/>
        </c:manualLayout>
      </c:layout>
      <c:scatterChart>
        <c:scatterStyle val="lineMarker"/>
        <c:varyColors val="0"/>
        <c:ser>
          <c:idx val="0"/>
          <c:order val="0"/>
          <c:tx>
            <c:v>msh1</c:v>
          </c:tx>
          <c:marker>
            <c:symbol val="none"/>
          </c:marker>
          <c:xVal>
            <c:numRef>
              <c:f>Данные!$AN$2:$AN$59</c:f>
              <c:numCache>
                <c:formatCode>0.00E+00</c:formatCode>
                <c:ptCount val="58"/>
                <c:pt idx="0">
                  <c:v>89.999961900000002</c:v>
                </c:pt>
                <c:pt idx="1">
                  <c:v>86.499733000000006</c:v>
                </c:pt>
                <c:pt idx="2">
                  <c:v>83.274993899999998</c:v>
                </c:pt>
                <c:pt idx="3">
                  <c:v>80.044937099999999</c:v>
                </c:pt>
                <c:pt idx="4">
                  <c:v>76.807411200000004</c:v>
                </c:pt>
                <c:pt idx="5">
                  <c:v>73.477111800000003</c:v>
                </c:pt>
                <c:pt idx="6">
                  <c:v>70.169265699999997</c:v>
                </c:pt>
                <c:pt idx="7">
                  <c:v>66.874099700000002</c:v>
                </c:pt>
                <c:pt idx="8">
                  <c:v>63.585235599999997</c:v>
                </c:pt>
                <c:pt idx="9">
                  <c:v>60.299411800000001</c:v>
                </c:pt>
                <c:pt idx="10">
                  <c:v>57.014911699999999</c:v>
                </c:pt>
                <c:pt idx="11">
                  <c:v>53.719566299999997</c:v>
                </c:pt>
                <c:pt idx="12">
                  <c:v>50.414241799999999</c:v>
                </c:pt>
                <c:pt idx="13">
                  <c:v>47.112617499999999</c:v>
                </c:pt>
                <c:pt idx="14">
                  <c:v>43.813651999999998</c:v>
                </c:pt>
                <c:pt idx="15">
                  <c:v>40.5166702</c:v>
                </c:pt>
                <c:pt idx="16">
                  <c:v>37.221229600000001</c:v>
                </c:pt>
                <c:pt idx="17">
                  <c:v>33.927017200000002</c:v>
                </c:pt>
                <c:pt idx="18">
                  <c:v>30.633853899999998</c:v>
                </c:pt>
                <c:pt idx="19">
                  <c:v>27.341592800000001</c:v>
                </c:pt>
                <c:pt idx="20">
                  <c:v>23.684396700000001</c:v>
                </c:pt>
                <c:pt idx="21">
                  <c:v>20.0326004</c:v>
                </c:pt>
                <c:pt idx="22">
                  <c:v>16.3849068</c:v>
                </c:pt>
                <c:pt idx="23">
                  <c:v>12.734140399999999</c:v>
                </c:pt>
                <c:pt idx="24">
                  <c:v>9.0823001899999998</c:v>
                </c:pt>
                <c:pt idx="25">
                  <c:v>5.4329543100000004</c:v>
                </c:pt>
                <c:pt idx="26">
                  <c:v>1.78192985</c:v>
                </c:pt>
                <c:pt idx="27">
                  <c:v>-1.86870968</c:v>
                </c:pt>
                <c:pt idx="28">
                  <c:v>-5.5195951499999998</c:v>
                </c:pt>
                <c:pt idx="29">
                  <c:v>-9.1691188799999992</c:v>
                </c:pt>
                <c:pt idx="30">
                  <c:v>-12.8212481</c:v>
                </c:pt>
                <c:pt idx="31">
                  <c:v>-16.4712715</c:v>
                </c:pt>
                <c:pt idx="32">
                  <c:v>-20.119363799999999</c:v>
                </c:pt>
                <c:pt idx="33">
                  <c:v>-23.771663700000001</c:v>
                </c:pt>
                <c:pt idx="34">
                  <c:v>-27.4273472</c:v>
                </c:pt>
                <c:pt idx="35">
                  <c:v>-31.070463199999999</c:v>
                </c:pt>
                <c:pt idx="36">
                  <c:v>-34.718296100000003</c:v>
                </c:pt>
                <c:pt idx="37">
                  <c:v>-38.372219100000002</c:v>
                </c:pt>
                <c:pt idx="38">
                  <c:v>-42.034057599999997</c:v>
                </c:pt>
                <c:pt idx="39">
                  <c:v>-44.5487289</c:v>
                </c:pt>
                <c:pt idx="40">
                  <c:v>-47.065669999999997</c:v>
                </c:pt>
                <c:pt idx="41">
                  <c:v>-49.585521700000001</c:v>
                </c:pt>
                <c:pt idx="42">
                  <c:v>-52.108982099999999</c:v>
                </c:pt>
                <c:pt idx="43">
                  <c:v>-54.636737799999999</c:v>
                </c:pt>
                <c:pt idx="44">
                  <c:v>-57.1695213</c:v>
                </c:pt>
                <c:pt idx="45">
                  <c:v>-59.704288499999997</c:v>
                </c:pt>
                <c:pt idx="46">
                  <c:v>-62.212909699999997</c:v>
                </c:pt>
                <c:pt idx="47">
                  <c:v>-64.724487300000007</c:v>
                </c:pt>
                <c:pt idx="48">
                  <c:v>-67.239227299999996</c:v>
                </c:pt>
                <c:pt idx="49">
                  <c:v>-69.757194499999997</c:v>
                </c:pt>
                <c:pt idx="50">
                  <c:v>-72.278373700000003</c:v>
                </c:pt>
                <c:pt idx="51">
                  <c:v>-74.802673299999995</c:v>
                </c:pt>
                <c:pt idx="52">
                  <c:v>-77.329879800000001</c:v>
                </c:pt>
                <c:pt idx="53">
                  <c:v>-79.859687800000003</c:v>
                </c:pt>
                <c:pt idx="54">
                  <c:v>-82.391700700000001</c:v>
                </c:pt>
                <c:pt idx="55">
                  <c:v>-84.925453200000007</c:v>
                </c:pt>
                <c:pt idx="56">
                  <c:v>-87.460289000000003</c:v>
                </c:pt>
                <c:pt idx="57">
                  <c:v>-89.999961900000002</c:v>
                </c:pt>
              </c:numCache>
            </c:numRef>
          </c:xVal>
          <c:yVal>
            <c:numRef>
              <c:f>Данные!$AO$2:$AO$59</c:f>
              <c:numCache>
                <c:formatCode>0.00E+00</c:formatCode>
                <c:ptCount val="58"/>
                <c:pt idx="0">
                  <c:v>8.8411636700000004E-2</c:v>
                </c:pt>
                <c:pt idx="1">
                  <c:v>0.12844555099999999</c:v>
                </c:pt>
                <c:pt idx="2">
                  <c:v>0.17735885100000001</c:v>
                </c:pt>
                <c:pt idx="3">
                  <c:v>0.193164855</c:v>
                </c:pt>
                <c:pt idx="4">
                  <c:v>0.20733189599999999</c:v>
                </c:pt>
                <c:pt idx="5">
                  <c:v>0.22143425</c:v>
                </c:pt>
                <c:pt idx="6">
                  <c:v>0.235308185</c:v>
                </c:pt>
                <c:pt idx="7">
                  <c:v>0.24943748099999999</c:v>
                </c:pt>
                <c:pt idx="8">
                  <c:v>0.26375699000000002</c:v>
                </c:pt>
                <c:pt idx="9">
                  <c:v>0.278268874</c:v>
                </c:pt>
                <c:pt idx="10">
                  <c:v>0.293025851</c:v>
                </c:pt>
                <c:pt idx="11">
                  <c:v>0.307614267</c:v>
                </c:pt>
                <c:pt idx="12">
                  <c:v>0.32124781600000002</c:v>
                </c:pt>
                <c:pt idx="13">
                  <c:v>0.33384323100000002</c:v>
                </c:pt>
                <c:pt idx="14">
                  <c:v>0.34552049600000001</c:v>
                </c:pt>
                <c:pt idx="15">
                  <c:v>0.35599973800000001</c:v>
                </c:pt>
                <c:pt idx="16">
                  <c:v>0.36502695099999999</c:v>
                </c:pt>
                <c:pt idx="17">
                  <c:v>0.37271088400000002</c:v>
                </c:pt>
                <c:pt idx="18">
                  <c:v>0.38021659899999999</c:v>
                </c:pt>
                <c:pt idx="19">
                  <c:v>0.39279028799999999</c:v>
                </c:pt>
                <c:pt idx="20">
                  <c:v>0.41198736400000002</c:v>
                </c:pt>
                <c:pt idx="21">
                  <c:v>0.433120966</c:v>
                </c:pt>
                <c:pt idx="22">
                  <c:v>0.45872739000000001</c:v>
                </c:pt>
                <c:pt idx="23">
                  <c:v>0.48942267900000003</c:v>
                </c:pt>
                <c:pt idx="24">
                  <c:v>0.52651506699999995</c:v>
                </c:pt>
                <c:pt idx="25">
                  <c:v>0.57571637600000003</c:v>
                </c:pt>
                <c:pt idx="26">
                  <c:v>0.64110290999999997</c:v>
                </c:pt>
                <c:pt idx="27">
                  <c:v>0.72659295800000001</c:v>
                </c:pt>
                <c:pt idx="28">
                  <c:v>0.83792942800000003</c:v>
                </c:pt>
                <c:pt idx="29">
                  <c:v>0.97544723700000002</c:v>
                </c:pt>
                <c:pt idx="30">
                  <c:v>1.13838387</c:v>
                </c:pt>
                <c:pt idx="31">
                  <c:v>1.3208679000000001</c:v>
                </c:pt>
                <c:pt idx="32">
                  <c:v>1.5123326800000001</c:v>
                </c:pt>
                <c:pt idx="33">
                  <c:v>1.6919299400000001</c:v>
                </c:pt>
                <c:pt idx="34">
                  <c:v>1.82473719</c:v>
                </c:pt>
                <c:pt idx="35">
                  <c:v>1.88783944</c:v>
                </c:pt>
                <c:pt idx="36">
                  <c:v>1.8823814400000001</c:v>
                </c:pt>
                <c:pt idx="37">
                  <c:v>1.8139907099999999</c:v>
                </c:pt>
                <c:pt idx="38">
                  <c:v>1.6895961799999999</c:v>
                </c:pt>
                <c:pt idx="39">
                  <c:v>1.5871365099999999</c:v>
                </c:pt>
                <c:pt idx="40">
                  <c:v>1.4924922</c:v>
                </c:pt>
                <c:pt idx="41">
                  <c:v>1.40516603</c:v>
                </c:pt>
                <c:pt idx="42">
                  <c:v>1.3207687100000001</c:v>
                </c:pt>
                <c:pt idx="43">
                  <c:v>1.2380534400000001</c:v>
                </c:pt>
                <c:pt idx="44">
                  <c:v>1.1545081100000001</c:v>
                </c:pt>
                <c:pt idx="45">
                  <c:v>1.0679342700000001</c:v>
                </c:pt>
                <c:pt idx="46">
                  <c:v>0.98285126700000003</c:v>
                </c:pt>
                <c:pt idx="47">
                  <c:v>0.90383899199999995</c:v>
                </c:pt>
                <c:pt idx="48">
                  <c:v>0.82989120500000002</c:v>
                </c:pt>
                <c:pt idx="49">
                  <c:v>0.76035773799999995</c:v>
                </c:pt>
                <c:pt idx="50">
                  <c:v>0.69510930800000004</c:v>
                </c:pt>
                <c:pt idx="51">
                  <c:v>0.63417023400000005</c:v>
                </c:pt>
                <c:pt idx="52">
                  <c:v>0.57759803499999995</c:v>
                </c:pt>
                <c:pt idx="53">
                  <c:v>0.52544015600000005</c:v>
                </c:pt>
                <c:pt idx="54">
                  <c:v>0.47770908499999998</c:v>
                </c:pt>
                <c:pt idx="55">
                  <c:v>0.43268671600000003</c:v>
                </c:pt>
                <c:pt idx="56">
                  <c:v>0.338799566</c:v>
                </c:pt>
                <c:pt idx="57">
                  <c:v>0.26717513799999998</c:v>
                </c:pt>
              </c:numCache>
            </c:numRef>
          </c:yVal>
          <c:smooth val="0"/>
        </c:ser>
        <c:ser>
          <c:idx val="2"/>
          <c:order val="1"/>
          <c:tx>
            <c:v>msh2</c:v>
          </c:tx>
          <c:marker>
            <c:symbol val="none"/>
          </c:marker>
          <c:xVal>
            <c:numRef>
              <c:f>Данные!$AP$2:$AP$179</c:f>
              <c:numCache>
                <c:formatCode>0.00E+00</c:formatCode>
                <c:ptCount val="178"/>
                <c:pt idx="0">
                  <c:v>89.999961900000002</c:v>
                </c:pt>
                <c:pt idx="1">
                  <c:v>88.352615400000005</c:v>
                </c:pt>
                <c:pt idx="2">
                  <c:v>87.6704407</c:v>
                </c:pt>
                <c:pt idx="3">
                  <c:v>86.624862699999994</c:v>
                </c:pt>
                <c:pt idx="4">
                  <c:v>85.575225799999998</c:v>
                </c:pt>
                <c:pt idx="5">
                  <c:v>84.653968800000001</c:v>
                </c:pt>
                <c:pt idx="6">
                  <c:v>83.493850699999996</c:v>
                </c:pt>
                <c:pt idx="7">
                  <c:v>82.510711700000002</c:v>
                </c:pt>
                <c:pt idx="8">
                  <c:v>81.423561100000001</c:v>
                </c:pt>
                <c:pt idx="9">
                  <c:v>80.357986499999996</c:v>
                </c:pt>
                <c:pt idx="10">
                  <c:v>79.363769500000004</c:v>
                </c:pt>
                <c:pt idx="11">
                  <c:v>78.241233800000003</c:v>
                </c:pt>
                <c:pt idx="12">
                  <c:v>77.2156296</c:v>
                </c:pt>
                <c:pt idx="13">
                  <c:v>76.148300199999994</c:v>
                </c:pt>
                <c:pt idx="14">
                  <c:v>75.071983299999999</c:v>
                </c:pt>
                <c:pt idx="15">
                  <c:v>74.066696199999996</c:v>
                </c:pt>
                <c:pt idx="16">
                  <c:v>72.956581099999994</c:v>
                </c:pt>
                <c:pt idx="17">
                  <c:v>71.906372099999999</c:v>
                </c:pt>
                <c:pt idx="18">
                  <c:v>70.862503099999998</c:v>
                </c:pt>
                <c:pt idx="19">
                  <c:v>69.774681099999995</c:v>
                </c:pt>
                <c:pt idx="20">
                  <c:v>68.7402649</c:v>
                </c:pt>
                <c:pt idx="21">
                  <c:v>67.665885900000006</c:v>
                </c:pt>
                <c:pt idx="22">
                  <c:v>66.597068800000002</c:v>
                </c:pt>
                <c:pt idx="23">
                  <c:v>65.572463999999997</c:v>
                </c:pt>
                <c:pt idx="24">
                  <c:v>64.477310200000005</c:v>
                </c:pt>
                <c:pt idx="25">
                  <c:v>63.421222700000001</c:v>
                </c:pt>
                <c:pt idx="26">
                  <c:v>62.3762665</c:v>
                </c:pt>
                <c:pt idx="27">
                  <c:v>61.2926979</c:v>
                </c:pt>
                <c:pt idx="28">
                  <c:v>60.245323200000001</c:v>
                </c:pt>
                <c:pt idx="29">
                  <c:v>59.182964300000002</c:v>
                </c:pt>
                <c:pt idx="30">
                  <c:v>58.110225700000001</c:v>
                </c:pt>
                <c:pt idx="31">
                  <c:v>57.068847699999999</c:v>
                </c:pt>
                <c:pt idx="32">
                  <c:v>55.993675199999998</c:v>
                </c:pt>
                <c:pt idx="33">
                  <c:v>54.928939800000002</c:v>
                </c:pt>
                <c:pt idx="34">
                  <c:v>53.891662599999997</c:v>
                </c:pt>
                <c:pt idx="35">
                  <c:v>52.807136499999999</c:v>
                </c:pt>
                <c:pt idx="36">
                  <c:v>51.748352099999998</c:v>
                </c:pt>
                <c:pt idx="37">
                  <c:v>50.699562100000001</c:v>
                </c:pt>
                <c:pt idx="38">
                  <c:v>49.621952100000001</c:v>
                </c:pt>
                <c:pt idx="39">
                  <c:v>48.567676499999997</c:v>
                </c:pt>
                <c:pt idx="40">
                  <c:v>47.5092201</c:v>
                </c:pt>
                <c:pt idx="41">
                  <c:v>46.437694499999999</c:v>
                </c:pt>
                <c:pt idx="42">
                  <c:v>45.386833199999998</c:v>
                </c:pt>
                <c:pt idx="43">
                  <c:v>44.320739699999997</c:v>
                </c:pt>
                <c:pt idx="44">
                  <c:v>43.254119899999999</c:v>
                </c:pt>
                <c:pt idx="45">
                  <c:v>42.205860100000002</c:v>
                </c:pt>
                <c:pt idx="46">
                  <c:v>41.133754699999997</c:v>
                </c:pt>
                <c:pt idx="47">
                  <c:v>40.071140300000003</c:v>
                </c:pt>
                <c:pt idx="48">
                  <c:v>39.022766099999998</c:v>
                </c:pt>
                <c:pt idx="49">
                  <c:v>37.947952299999997</c:v>
                </c:pt>
                <c:pt idx="50">
                  <c:v>36.888626100000003</c:v>
                </c:pt>
                <c:pt idx="51">
                  <c:v>35.8330536</c:v>
                </c:pt>
                <c:pt idx="52">
                  <c:v>34.762744900000001</c:v>
                </c:pt>
                <c:pt idx="53">
                  <c:v>33.706142399999997</c:v>
                </c:pt>
                <c:pt idx="54">
                  <c:v>32.644596100000001</c:v>
                </c:pt>
                <c:pt idx="55">
                  <c:v>31.578149799999998</c:v>
                </c:pt>
                <c:pt idx="56">
                  <c:v>30.523767500000002</c:v>
                </c:pt>
                <c:pt idx="57">
                  <c:v>29.457363099999998</c:v>
                </c:pt>
                <c:pt idx="58">
                  <c:v>28.394199400000002</c:v>
                </c:pt>
                <c:pt idx="59">
                  <c:v>27.341592800000001</c:v>
                </c:pt>
                <c:pt idx="60">
                  <c:v>26.157259</c:v>
                </c:pt>
                <c:pt idx="61">
                  <c:v>24.9848289</c:v>
                </c:pt>
                <c:pt idx="62">
                  <c:v>23.808532700000001</c:v>
                </c:pt>
                <c:pt idx="63">
                  <c:v>22.631174099999999</c:v>
                </c:pt>
                <c:pt idx="64">
                  <c:v>21.4610062</c:v>
                </c:pt>
                <c:pt idx="65">
                  <c:v>20.280042600000002</c:v>
                </c:pt>
                <c:pt idx="66">
                  <c:v>19.108009299999999</c:v>
                </c:pt>
                <c:pt idx="67">
                  <c:v>17.9300842</c:v>
                </c:pt>
                <c:pt idx="68">
                  <c:v>16.754591000000001</c:v>
                </c:pt>
                <c:pt idx="69">
                  <c:v>15.5806246</c:v>
                </c:pt>
                <c:pt idx="70">
                  <c:v>14.402775800000001</c:v>
                </c:pt>
                <c:pt idx="71">
                  <c:v>13.231115300000001</c:v>
                </c:pt>
                <c:pt idx="72">
                  <c:v>12.0521221</c:v>
                </c:pt>
                <c:pt idx="73">
                  <c:v>10.878064200000001</c:v>
                </c:pt>
                <c:pt idx="74">
                  <c:v>9.7015161499999998</c:v>
                </c:pt>
                <c:pt idx="75">
                  <c:v>8.5259370800000003</c:v>
                </c:pt>
                <c:pt idx="76">
                  <c:v>7.3508181600000002</c:v>
                </c:pt>
                <c:pt idx="77">
                  <c:v>6.1744670900000003</c:v>
                </c:pt>
                <c:pt idx="78">
                  <c:v>4.9999422999999998</c:v>
                </c:pt>
                <c:pt idx="79">
                  <c:v>3.8234460399999999</c:v>
                </c:pt>
                <c:pt idx="80">
                  <c:v>2.6485619499999999</c:v>
                </c:pt>
                <c:pt idx="81">
                  <c:v>1.4725245199999999</c:v>
                </c:pt>
                <c:pt idx="82">
                  <c:v>0.29700544499999998</c:v>
                </c:pt>
                <c:pt idx="83">
                  <c:v>-0.87860870400000002</c:v>
                </c:pt>
                <c:pt idx="84">
                  <c:v>-2.0543725500000001</c:v>
                </c:pt>
                <c:pt idx="85">
                  <c:v>-3.2299308799999999</c:v>
                </c:pt>
                <c:pt idx="86">
                  <c:v>-4.4055499999999999</c:v>
                </c:pt>
                <c:pt idx="87">
                  <c:v>-5.5815472599999998</c:v>
                </c:pt>
                <c:pt idx="88">
                  <c:v>-6.7565178899999996</c:v>
                </c:pt>
                <c:pt idx="89">
                  <c:v>-7.9336171200000001</c:v>
                </c:pt>
                <c:pt idx="90">
                  <c:v>-9.10730839</c:v>
                </c:pt>
                <c:pt idx="91">
                  <c:v>-10.284870099999999</c:v>
                </c:pt>
                <c:pt idx="92">
                  <c:v>-11.458449399999999</c:v>
                </c:pt>
                <c:pt idx="93">
                  <c:v>-12.6349897</c:v>
                </c:pt>
                <c:pt idx="94">
                  <c:v>-13.8104973</c:v>
                </c:pt>
                <c:pt idx="95">
                  <c:v>-14.9851484</c:v>
                </c:pt>
                <c:pt idx="96">
                  <c:v>-16.163778300000001</c:v>
                </c:pt>
                <c:pt idx="97">
                  <c:v>-17.335550300000001</c:v>
                </c:pt>
                <c:pt idx="98">
                  <c:v>-18.514850599999999</c:v>
                </c:pt>
                <c:pt idx="99">
                  <c:v>-19.687070800000001</c:v>
                </c:pt>
                <c:pt idx="100">
                  <c:v>-20.863437699999999</c:v>
                </c:pt>
                <c:pt idx="101">
                  <c:v>-22.040628399999999</c:v>
                </c:pt>
                <c:pt idx="102">
                  <c:v>-23.212841000000001</c:v>
                </c:pt>
                <c:pt idx="103">
                  <c:v>-24.395433400000002</c:v>
                </c:pt>
                <c:pt idx="104">
                  <c:v>-25.563625300000002</c:v>
                </c:pt>
                <c:pt idx="105">
                  <c:v>-26.7418385</c:v>
                </c:pt>
                <c:pt idx="106">
                  <c:v>-27.917472799999999</c:v>
                </c:pt>
                <c:pt idx="107">
                  <c:v>-29.089880000000001</c:v>
                </c:pt>
                <c:pt idx="108">
                  <c:v>-30.275039700000001</c:v>
                </c:pt>
                <c:pt idx="109">
                  <c:v>-31.440101599999998</c:v>
                </c:pt>
                <c:pt idx="110">
                  <c:v>-32.619827299999997</c:v>
                </c:pt>
                <c:pt idx="111">
                  <c:v>-33.794547999999999</c:v>
                </c:pt>
                <c:pt idx="112">
                  <c:v>-34.966464999999999</c:v>
                </c:pt>
                <c:pt idx="113">
                  <c:v>-36.154064200000001</c:v>
                </c:pt>
                <c:pt idx="114">
                  <c:v>-37.316433000000004</c:v>
                </c:pt>
                <c:pt idx="115">
                  <c:v>-38.497066500000003</c:v>
                </c:pt>
                <c:pt idx="116">
                  <c:v>-39.671978000000003</c:v>
                </c:pt>
                <c:pt idx="117">
                  <c:v>-40.842495</c:v>
                </c:pt>
                <c:pt idx="118">
                  <c:v>-42.034057599999997</c:v>
                </c:pt>
                <c:pt idx="119">
                  <c:v>-42.832714099999997</c:v>
                </c:pt>
                <c:pt idx="120">
                  <c:v>-43.641834299999999</c:v>
                </c:pt>
                <c:pt idx="121">
                  <c:v>-44.461998000000001</c:v>
                </c:pt>
                <c:pt idx="122">
                  <c:v>-45.279224399999997</c:v>
                </c:pt>
                <c:pt idx="123">
                  <c:v>-46.080341300000001</c:v>
                </c:pt>
                <c:pt idx="124">
                  <c:v>-46.8932571</c:v>
                </c:pt>
                <c:pt idx="125">
                  <c:v>-47.7186813</c:v>
                </c:pt>
                <c:pt idx="126">
                  <c:v>-48.524448399999997</c:v>
                </c:pt>
                <c:pt idx="127">
                  <c:v>-49.328800200000003</c:v>
                </c:pt>
                <c:pt idx="128">
                  <c:v>-50.146518700000001</c:v>
                </c:pt>
                <c:pt idx="129">
                  <c:v>-50.975402799999998</c:v>
                </c:pt>
                <c:pt idx="130">
                  <c:v>-51.769809700000003</c:v>
                </c:pt>
                <c:pt idx="131">
                  <c:v>-52.5784454</c:v>
                </c:pt>
                <c:pt idx="132">
                  <c:v>-53.402278899999999</c:v>
                </c:pt>
                <c:pt idx="133">
                  <c:v>-54.217979399999997</c:v>
                </c:pt>
                <c:pt idx="134">
                  <c:v>-55.016067499999998</c:v>
                </c:pt>
                <c:pt idx="135">
                  <c:v>-55.830375699999998</c:v>
                </c:pt>
                <c:pt idx="136">
                  <c:v>-56.662097899999999</c:v>
                </c:pt>
                <c:pt idx="137">
                  <c:v>-57.460403399999997</c:v>
                </c:pt>
                <c:pt idx="138">
                  <c:v>-58.263626100000003</c:v>
                </c:pt>
                <c:pt idx="139">
                  <c:v>-59.085487399999998</c:v>
                </c:pt>
                <c:pt idx="140">
                  <c:v>-59.912883800000003</c:v>
                </c:pt>
                <c:pt idx="141">
                  <c:v>-60.7033348</c:v>
                </c:pt>
                <c:pt idx="142">
                  <c:v>-61.513721500000003</c:v>
                </c:pt>
                <c:pt idx="143">
                  <c:v>-62.345802300000003</c:v>
                </c:pt>
                <c:pt idx="144">
                  <c:v>-63.150795000000002</c:v>
                </c:pt>
                <c:pt idx="145">
                  <c:v>-63.947898899999998</c:v>
                </c:pt>
                <c:pt idx="146">
                  <c:v>-64.768348700000004</c:v>
                </c:pt>
                <c:pt idx="147">
                  <c:v>-65.607139599999996</c:v>
                </c:pt>
                <c:pt idx="148">
                  <c:v>-66.388832100000002</c:v>
                </c:pt>
                <c:pt idx="149">
                  <c:v>-67.195724499999997</c:v>
                </c:pt>
                <c:pt idx="150">
                  <c:v>-68.0305939</c:v>
                </c:pt>
                <c:pt idx="151">
                  <c:v>-68.838050800000005</c:v>
                </c:pt>
                <c:pt idx="152">
                  <c:v>-69.629058799999996</c:v>
                </c:pt>
                <c:pt idx="153">
                  <c:v>-70.450637799999996</c:v>
                </c:pt>
                <c:pt idx="154">
                  <c:v>-71.296691899999999</c:v>
                </c:pt>
                <c:pt idx="155">
                  <c:v>-72.068855299999996</c:v>
                </c:pt>
                <c:pt idx="156">
                  <c:v>-72.874610899999993</c:v>
                </c:pt>
                <c:pt idx="157">
                  <c:v>-73.718940700000005</c:v>
                </c:pt>
                <c:pt idx="158">
                  <c:v>-74.516456599999998</c:v>
                </c:pt>
                <c:pt idx="159">
                  <c:v>-75.302970900000005</c:v>
                </c:pt>
                <c:pt idx="160">
                  <c:v>-76.132995600000001</c:v>
                </c:pt>
                <c:pt idx="161">
                  <c:v>-76.9733047</c:v>
                </c:pt>
                <c:pt idx="162">
                  <c:v>-77.735580400000003</c:v>
                </c:pt>
                <c:pt idx="163">
                  <c:v>-78.547630299999994</c:v>
                </c:pt>
                <c:pt idx="164">
                  <c:v>-79.420951799999997</c:v>
                </c:pt>
                <c:pt idx="165">
                  <c:v>-80.172195400000007</c:v>
                </c:pt>
                <c:pt idx="166">
                  <c:v>-80.960067699999996</c:v>
                </c:pt>
                <c:pt idx="167">
                  <c:v>-81.8228455</c:v>
                </c:pt>
                <c:pt idx="168">
                  <c:v>-82.612777699999995</c:v>
                </c:pt>
                <c:pt idx="169">
                  <c:v>-83.363945000000001</c:v>
                </c:pt>
                <c:pt idx="170">
                  <c:v>-84.211280799999997</c:v>
                </c:pt>
                <c:pt idx="171">
                  <c:v>-85.056800800000005</c:v>
                </c:pt>
                <c:pt idx="172">
                  <c:v>-85.737823500000005</c:v>
                </c:pt>
                <c:pt idx="173">
                  <c:v>-86.550552400000001</c:v>
                </c:pt>
                <c:pt idx="174">
                  <c:v>-87.503578200000007</c:v>
                </c:pt>
                <c:pt idx="175">
                  <c:v>-87.961692799999994</c:v>
                </c:pt>
                <c:pt idx="176">
                  <c:v>-88.558799699999994</c:v>
                </c:pt>
                <c:pt idx="177">
                  <c:v>-89.999961900000002</c:v>
                </c:pt>
              </c:numCache>
            </c:numRef>
          </c:xVal>
          <c:yVal>
            <c:numRef>
              <c:f>Данные!$AQ$2:$AQ$179</c:f>
              <c:numCache>
                <c:formatCode>0.00E+00</c:formatCode>
                <c:ptCount val="178"/>
                <c:pt idx="0">
                  <c:v>4.1703946899999997E-2</c:v>
                </c:pt>
                <c:pt idx="1">
                  <c:v>7.4602067499999994E-2</c:v>
                </c:pt>
                <c:pt idx="2">
                  <c:v>0.119355239</c:v>
                </c:pt>
                <c:pt idx="3">
                  <c:v>0.13459812099999999</c:v>
                </c:pt>
                <c:pt idx="4">
                  <c:v>0.139502764</c:v>
                </c:pt>
                <c:pt idx="5">
                  <c:v>0.14202247600000001</c:v>
                </c:pt>
                <c:pt idx="6">
                  <c:v>0.14373849299999999</c:v>
                </c:pt>
                <c:pt idx="7">
                  <c:v>0.14607511500000001</c:v>
                </c:pt>
                <c:pt idx="8">
                  <c:v>0.148863509</c:v>
                </c:pt>
                <c:pt idx="9">
                  <c:v>0.15198683700000001</c:v>
                </c:pt>
                <c:pt idx="10">
                  <c:v>0.15603399300000001</c:v>
                </c:pt>
                <c:pt idx="11">
                  <c:v>0.15957236299999999</c:v>
                </c:pt>
                <c:pt idx="12">
                  <c:v>0.163441896</c:v>
                </c:pt>
                <c:pt idx="13">
                  <c:v>0.16756691000000001</c:v>
                </c:pt>
                <c:pt idx="14">
                  <c:v>0.171575651</c:v>
                </c:pt>
                <c:pt idx="15">
                  <c:v>0.17655374099999999</c:v>
                </c:pt>
                <c:pt idx="16">
                  <c:v>0.18056033599999999</c:v>
                </c:pt>
                <c:pt idx="17">
                  <c:v>0.184554845</c:v>
                </c:pt>
                <c:pt idx="18">
                  <c:v>0.189461619</c:v>
                </c:pt>
                <c:pt idx="19">
                  <c:v>0.19359760000000001</c:v>
                </c:pt>
                <c:pt idx="20">
                  <c:v>0.19830262700000001</c:v>
                </c:pt>
                <c:pt idx="21">
                  <c:v>0.20274233799999999</c:v>
                </c:pt>
                <c:pt idx="22">
                  <c:v>0.206948459</c:v>
                </c:pt>
                <c:pt idx="23">
                  <c:v>0.212530687</c:v>
                </c:pt>
                <c:pt idx="24">
                  <c:v>0.21667215200000001</c:v>
                </c:pt>
                <c:pt idx="25">
                  <c:v>0.22066994000000001</c:v>
                </c:pt>
                <c:pt idx="26">
                  <c:v>0.22604934900000001</c:v>
                </c:pt>
                <c:pt idx="27">
                  <c:v>0.23016122</c:v>
                </c:pt>
                <c:pt idx="28">
                  <c:v>0.234718233</c:v>
                </c:pt>
                <c:pt idx="29">
                  <c:v>0.23957130300000001</c:v>
                </c:pt>
                <c:pt idx="30">
                  <c:v>0.24361073999999999</c:v>
                </c:pt>
                <c:pt idx="31">
                  <c:v>0.24883334300000001</c:v>
                </c:pt>
                <c:pt idx="32">
                  <c:v>0.25310200500000002</c:v>
                </c:pt>
                <c:pt idx="33">
                  <c:v>0.257039458</c:v>
                </c:pt>
                <c:pt idx="34">
                  <c:v>0.26300329</c:v>
                </c:pt>
                <c:pt idx="35">
                  <c:v>0.26689419199999997</c:v>
                </c:pt>
                <c:pt idx="36">
                  <c:v>0.270486265</c:v>
                </c:pt>
                <c:pt idx="37">
                  <c:v>0.27607786699999998</c:v>
                </c:pt>
                <c:pt idx="38">
                  <c:v>0.27984046899999998</c:v>
                </c:pt>
                <c:pt idx="39">
                  <c:v>0.28392162900000001</c:v>
                </c:pt>
                <c:pt idx="40">
                  <c:v>0.28888765</c:v>
                </c:pt>
                <c:pt idx="41">
                  <c:v>0.29245889200000003</c:v>
                </c:pt>
                <c:pt idx="42">
                  <c:v>0.29708114299999999</c:v>
                </c:pt>
                <c:pt idx="43">
                  <c:v>0.30132672199999999</c:v>
                </c:pt>
                <c:pt idx="44">
                  <c:v>0.30464199199999997</c:v>
                </c:pt>
                <c:pt idx="45">
                  <c:v>0.30983278199999997</c:v>
                </c:pt>
                <c:pt idx="46">
                  <c:v>0.31331747799999998</c:v>
                </c:pt>
                <c:pt idx="47">
                  <c:v>0.316268086</c:v>
                </c:pt>
                <c:pt idx="48">
                  <c:v>0.321817458</c:v>
                </c:pt>
                <c:pt idx="49">
                  <c:v>0.32476258299999999</c:v>
                </c:pt>
                <c:pt idx="50">
                  <c:v>0.32736349100000001</c:v>
                </c:pt>
                <c:pt idx="51">
                  <c:v>0.332191348</c:v>
                </c:pt>
                <c:pt idx="52">
                  <c:v>0.33495339800000001</c:v>
                </c:pt>
                <c:pt idx="53">
                  <c:v>0.33834871599999999</c:v>
                </c:pt>
                <c:pt idx="54">
                  <c:v>0.34256526799999998</c:v>
                </c:pt>
                <c:pt idx="55">
                  <c:v>0.34552142000000002</c:v>
                </c:pt>
                <c:pt idx="56">
                  <c:v>0.35038760299999999</c:v>
                </c:pt>
                <c:pt idx="57">
                  <c:v>0.35448518400000001</c:v>
                </c:pt>
                <c:pt idx="58">
                  <c:v>0.35821107000000002</c:v>
                </c:pt>
                <c:pt idx="59">
                  <c:v>0.36567622399999999</c:v>
                </c:pt>
                <c:pt idx="60">
                  <c:v>0.37130647900000002</c:v>
                </c:pt>
                <c:pt idx="61">
                  <c:v>0.37561571599999999</c:v>
                </c:pt>
                <c:pt idx="62">
                  <c:v>0.38149782999999998</c:v>
                </c:pt>
                <c:pt idx="63">
                  <c:v>0.386518627</c:v>
                </c:pt>
                <c:pt idx="64">
                  <c:v>0.39363101099999998</c:v>
                </c:pt>
                <c:pt idx="65">
                  <c:v>0.39936950799999998</c:v>
                </c:pt>
                <c:pt idx="66">
                  <c:v>0.40548792500000003</c:v>
                </c:pt>
                <c:pt idx="67">
                  <c:v>0.41270175599999998</c:v>
                </c:pt>
                <c:pt idx="68">
                  <c:v>0.419595361</c:v>
                </c:pt>
                <c:pt idx="69">
                  <c:v>0.42891943500000002</c:v>
                </c:pt>
                <c:pt idx="70">
                  <c:v>0.43826314799999999</c:v>
                </c:pt>
                <c:pt idx="71">
                  <c:v>0.45081740599999998</c:v>
                </c:pt>
                <c:pt idx="72">
                  <c:v>0.46350324199999998</c:v>
                </c:pt>
                <c:pt idx="73">
                  <c:v>0.47733557199999999</c:v>
                </c:pt>
                <c:pt idx="74">
                  <c:v>0.49474614900000002</c:v>
                </c:pt>
                <c:pt idx="75">
                  <c:v>0.51339584599999999</c:v>
                </c:pt>
                <c:pt idx="76">
                  <c:v>0.53596061500000003</c:v>
                </c:pt>
                <c:pt idx="77">
                  <c:v>0.559889317</c:v>
                </c:pt>
                <c:pt idx="78">
                  <c:v>0.58810472499999999</c:v>
                </c:pt>
                <c:pt idx="79">
                  <c:v>0.617622793</c:v>
                </c:pt>
                <c:pt idx="80">
                  <c:v>0.65076261800000001</c:v>
                </c:pt>
                <c:pt idx="81">
                  <c:v>0.68627631700000002</c:v>
                </c:pt>
                <c:pt idx="82">
                  <c:v>0.72399342099999997</c:v>
                </c:pt>
                <c:pt idx="83">
                  <c:v>0.76571059200000002</c:v>
                </c:pt>
                <c:pt idx="84">
                  <c:v>0.80968368099999999</c:v>
                </c:pt>
                <c:pt idx="85">
                  <c:v>0.85813868000000004</c:v>
                </c:pt>
                <c:pt idx="86">
                  <c:v>0.90865796799999998</c:v>
                </c:pt>
                <c:pt idx="87">
                  <c:v>0.96477961499999998</c:v>
                </c:pt>
                <c:pt idx="88">
                  <c:v>1.02249122</c:v>
                </c:pt>
                <c:pt idx="89">
                  <c:v>1.08743477</c:v>
                </c:pt>
                <c:pt idx="90">
                  <c:v>1.15334976</c:v>
                </c:pt>
                <c:pt idx="91">
                  <c:v>1.22343314</c:v>
                </c:pt>
                <c:pt idx="92">
                  <c:v>1.2965778100000001</c:v>
                </c:pt>
                <c:pt idx="93">
                  <c:v>1.36847436</c:v>
                </c:pt>
                <c:pt idx="94">
                  <c:v>1.44619298</c:v>
                </c:pt>
                <c:pt idx="95">
                  <c:v>1.52133071</c:v>
                </c:pt>
                <c:pt idx="96">
                  <c:v>1.6025506300000001</c:v>
                </c:pt>
                <c:pt idx="97">
                  <c:v>1.6803947699999999</c:v>
                </c:pt>
                <c:pt idx="98">
                  <c:v>1.76061511</c:v>
                </c:pt>
                <c:pt idx="99">
                  <c:v>1.84092426</c:v>
                </c:pt>
                <c:pt idx="100">
                  <c:v>1.91418362</c:v>
                </c:pt>
                <c:pt idx="101">
                  <c:v>1.99240661</c:v>
                </c:pt>
                <c:pt idx="102">
                  <c:v>2.0615215299999998</c:v>
                </c:pt>
                <c:pt idx="103">
                  <c:v>2.1320171399999999</c:v>
                </c:pt>
                <c:pt idx="104">
                  <c:v>2.1971700200000002</c:v>
                </c:pt>
                <c:pt idx="105">
                  <c:v>2.2529099000000001</c:v>
                </c:pt>
                <c:pt idx="106">
                  <c:v>2.3083608199999999</c:v>
                </c:pt>
                <c:pt idx="107">
                  <c:v>2.3596251000000001</c:v>
                </c:pt>
                <c:pt idx="108">
                  <c:v>2.4021933099999999</c:v>
                </c:pt>
                <c:pt idx="109">
                  <c:v>2.4327259099999998</c:v>
                </c:pt>
                <c:pt idx="110">
                  <c:v>2.4538295300000001</c:v>
                </c:pt>
                <c:pt idx="111">
                  <c:v>2.4492247100000002</c:v>
                </c:pt>
                <c:pt idx="112">
                  <c:v>2.4315252300000001</c:v>
                </c:pt>
                <c:pt idx="113">
                  <c:v>2.3944129900000002</c:v>
                </c:pt>
                <c:pt idx="114">
                  <c:v>2.33703613</c:v>
                </c:pt>
                <c:pt idx="115">
                  <c:v>2.2777743300000002</c:v>
                </c:pt>
                <c:pt idx="116">
                  <c:v>2.20605326</c:v>
                </c:pt>
                <c:pt idx="117">
                  <c:v>2.1388926499999998</c:v>
                </c:pt>
                <c:pt idx="118">
                  <c:v>2.0537831799999999</c:v>
                </c:pt>
                <c:pt idx="119">
                  <c:v>1.9758356800000001</c:v>
                </c:pt>
                <c:pt idx="120">
                  <c:v>1.9182637899999999</c:v>
                </c:pt>
                <c:pt idx="121">
                  <c:v>1.8752243500000001</c:v>
                </c:pt>
                <c:pt idx="122">
                  <c:v>1.8196916599999999</c:v>
                </c:pt>
                <c:pt idx="123">
                  <c:v>1.75940144</c:v>
                </c:pt>
                <c:pt idx="124">
                  <c:v>1.7146771000000001</c:v>
                </c:pt>
                <c:pt idx="125">
                  <c:v>1.67066085</c:v>
                </c:pt>
                <c:pt idx="126">
                  <c:v>1.6140521800000001</c:v>
                </c:pt>
                <c:pt idx="127">
                  <c:v>1.56291091</c:v>
                </c:pt>
                <c:pt idx="128">
                  <c:v>1.5265997600000001</c:v>
                </c:pt>
                <c:pt idx="129">
                  <c:v>1.4818507400000001</c:v>
                </c:pt>
                <c:pt idx="130">
                  <c:v>1.42569149</c:v>
                </c:pt>
                <c:pt idx="131">
                  <c:v>1.3827852</c:v>
                </c:pt>
                <c:pt idx="132">
                  <c:v>1.3466925599999999</c:v>
                </c:pt>
                <c:pt idx="133">
                  <c:v>1.3007983000000001</c:v>
                </c:pt>
                <c:pt idx="134">
                  <c:v>1.25405371</c:v>
                </c:pt>
                <c:pt idx="135">
                  <c:v>1.2208799100000001</c:v>
                </c:pt>
                <c:pt idx="136">
                  <c:v>1.1855542699999999</c:v>
                </c:pt>
                <c:pt idx="137">
                  <c:v>1.1407154799999999</c:v>
                </c:pt>
                <c:pt idx="138">
                  <c:v>1.1034719900000001</c:v>
                </c:pt>
                <c:pt idx="139">
                  <c:v>1.07552314</c:v>
                </c:pt>
                <c:pt idx="140">
                  <c:v>1.0408918899999999</c:v>
                </c:pt>
                <c:pt idx="141">
                  <c:v>1.0015263599999999</c:v>
                </c:pt>
                <c:pt idx="142">
                  <c:v>0.97289150999999996</c:v>
                </c:pt>
                <c:pt idx="143">
                  <c:v>0.94583177600000001</c:v>
                </c:pt>
                <c:pt idx="144">
                  <c:v>0.91159325800000002</c:v>
                </c:pt>
                <c:pt idx="145">
                  <c:v>0.88049614399999998</c:v>
                </c:pt>
                <c:pt idx="146">
                  <c:v>0.85839742399999996</c:v>
                </c:pt>
                <c:pt idx="147">
                  <c:v>0.83177948000000002</c:v>
                </c:pt>
                <c:pt idx="148">
                  <c:v>0.79956036799999997</c:v>
                </c:pt>
                <c:pt idx="149">
                  <c:v>0.77592927199999995</c:v>
                </c:pt>
                <c:pt idx="150">
                  <c:v>0.75482565199999996</c:v>
                </c:pt>
                <c:pt idx="151">
                  <c:v>0.72824388699999998</c:v>
                </c:pt>
                <c:pt idx="152">
                  <c:v>0.70331746299999998</c:v>
                </c:pt>
                <c:pt idx="153">
                  <c:v>0.68560582400000003</c:v>
                </c:pt>
                <c:pt idx="154">
                  <c:v>0.66467213599999997</c:v>
                </c:pt>
                <c:pt idx="155">
                  <c:v>0.63937342200000002</c:v>
                </c:pt>
                <c:pt idx="156">
                  <c:v>0.62099891900000004</c:v>
                </c:pt>
                <c:pt idx="157">
                  <c:v>0.604148507</c:v>
                </c:pt>
                <c:pt idx="158">
                  <c:v>0.58295178400000003</c:v>
                </c:pt>
                <c:pt idx="159">
                  <c:v>0.56395941999999999</c:v>
                </c:pt>
                <c:pt idx="160">
                  <c:v>0.54954719500000004</c:v>
                </c:pt>
                <c:pt idx="161">
                  <c:v>0.53245508699999999</c:v>
                </c:pt>
                <c:pt idx="162">
                  <c:v>0.51339471299999995</c:v>
                </c:pt>
                <c:pt idx="163">
                  <c:v>0.50003451099999996</c:v>
                </c:pt>
                <c:pt idx="164">
                  <c:v>0.48609265699999998</c:v>
                </c:pt>
                <c:pt idx="165">
                  <c:v>0.46838533900000001</c:v>
                </c:pt>
                <c:pt idx="166">
                  <c:v>0.45464196800000001</c:v>
                </c:pt>
                <c:pt idx="167">
                  <c:v>0.44268310100000002</c:v>
                </c:pt>
                <c:pt idx="168">
                  <c:v>0.42790234100000002</c:v>
                </c:pt>
                <c:pt idx="169">
                  <c:v>0.41417822199999998</c:v>
                </c:pt>
                <c:pt idx="170">
                  <c:v>0.403254479</c:v>
                </c:pt>
                <c:pt idx="171">
                  <c:v>0.390500605</c:v>
                </c:pt>
                <c:pt idx="172">
                  <c:v>0.37661406400000003</c:v>
                </c:pt>
                <c:pt idx="173">
                  <c:v>0.36548355199999999</c:v>
                </c:pt>
                <c:pt idx="174">
                  <c:v>0.35095176099999997</c:v>
                </c:pt>
                <c:pt idx="175">
                  <c:v>0.32183772300000002</c:v>
                </c:pt>
                <c:pt idx="176">
                  <c:v>0.21922977299999999</c:v>
                </c:pt>
                <c:pt idx="177">
                  <c:v>0.13600768099999999</c:v>
                </c:pt>
              </c:numCache>
            </c:numRef>
          </c:yVal>
          <c:smooth val="0"/>
        </c:ser>
        <c:ser>
          <c:idx val="5"/>
          <c:order val="2"/>
          <c:tx>
            <c:v>msh3</c:v>
          </c:tx>
          <c:spPr>
            <a:ln w="25400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Валидация!$AF$3:$AF$296</c:f>
              <c:numCache>
                <c:formatCode>General</c:formatCode>
                <c:ptCount val="294"/>
                <c:pt idx="0">
                  <c:v>90</c:v>
                </c:pt>
                <c:pt idx="1">
                  <c:v>88.48399164741852</c:v>
                </c:pt>
                <c:pt idx="2">
                  <c:v>86.967566121856194</c:v>
                </c:pt>
                <c:pt idx="3">
                  <c:v>85.451381757287919</c:v>
                </c:pt>
                <c:pt idx="4">
                  <c:v>83.935454899785015</c:v>
                </c:pt>
                <c:pt idx="5">
                  <c:v>82.418071337557308</c:v>
                </c:pt>
                <c:pt idx="6">
                  <c:v>80.903514464745882</c:v>
                </c:pt>
                <c:pt idx="7">
                  <c:v>79.385068563371846</c:v>
                </c:pt>
                <c:pt idx="8">
                  <c:v>77.871421163202754</c:v>
                </c:pt>
                <c:pt idx="9">
                  <c:v>76.353697979015521</c:v>
                </c:pt>
                <c:pt idx="10">
                  <c:v>74.838688472217555</c:v>
                </c:pt>
                <c:pt idx="11">
                  <c:v>73.322237527218775</c:v>
                </c:pt>
                <c:pt idx="12">
                  <c:v>71.805423181752573</c:v>
                </c:pt>
                <c:pt idx="13">
                  <c:v>70.290734651820998</c:v>
                </c:pt>
                <c:pt idx="14">
                  <c:v>68.771701656415502</c:v>
                </c:pt>
                <c:pt idx="15">
                  <c:v>67.259223518963296</c:v>
                </c:pt>
                <c:pt idx="16">
                  <c:v>65.737594801877137</c:v>
                </c:pt>
                <c:pt idx="17">
                  <c:v>64.227749870934431</c:v>
                </c:pt>
                <c:pt idx="18">
                  <c:v>62.703195101157625</c:v>
                </c:pt>
                <c:pt idx="19">
                  <c:v>61.196317164588592</c:v>
                </c:pt>
                <c:pt idx="20">
                  <c:v>59.670970986925276</c:v>
                </c:pt>
                <c:pt idx="21">
                  <c:v>58.164822431285181</c:v>
                </c:pt>
                <c:pt idx="22">
                  <c:v>56.63976142901663</c:v>
                </c:pt>
                <c:pt idx="23">
                  <c:v>55.133150487873252</c:v>
                </c:pt>
                <c:pt idx="24">
                  <c:v>53.608551366303047</c:v>
                </c:pt>
                <c:pt idx="25">
                  <c:v>52.101375963047019</c:v>
                </c:pt>
                <c:pt idx="26">
                  <c:v>50.577326886420487</c:v>
                </c:pt>
                <c:pt idx="27">
                  <c:v>49.069544057777591</c:v>
                </c:pt>
                <c:pt idx="28">
                  <c:v>47.546141003936086</c:v>
                </c:pt>
                <c:pt idx="29">
                  <c:v>46.03759272696805</c:v>
                </c:pt>
                <c:pt idx="30">
                  <c:v>44.515157488262766</c:v>
                </c:pt>
                <c:pt idx="31">
                  <c:v>43.005561415106307</c:v>
                </c:pt>
                <c:pt idx="32">
                  <c:v>41.484387500582748</c:v>
                </c:pt>
                <c:pt idx="33">
                  <c:v>39.973536416059801</c:v>
                </c:pt>
                <c:pt idx="34">
                  <c:v>38.453902464808991</c:v>
                </c:pt>
                <c:pt idx="35">
                  <c:v>36.941219468614015</c:v>
                </c:pt>
                <c:pt idx="36">
                  <c:v>35.424007462650799</c:v>
                </c:pt>
                <c:pt idx="37">
                  <c:v>33.908452017223198</c:v>
                </c:pt>
                <c:pt idx="38">
                  <c:v>32.394698629081006</c:v>
                </c:pt>
                <c:pt idx="39">
                  <c:v>30.875156163871498</c:v>
                </c:pt>
                <c:pt idx="40">
                  <c:v>29.322298199729737</c:v>
                </c:pt>
                <c:pt idx="41">
                  <c:v>27.748401787856185</c:v>
                </c:pt>
                <c:pt idx="42">
                  <c:v>26.206487239756548</c:v>
                </c:pt>
                <c:pt idx="43">
                  <c:v>24.617712631610129</c:v>
                </c:pt>
                <c:pt idx="44">
                  <c:v>23.090505352163483</c:v>
                </c:pt>
                <c:pt idx="45">
                  <c:v>21.494225614163163</c:v>
                </c:pt>
                <c:pt idx="46">
                  <c:v>19.973010842377082</c:v>
                </c:pt>
                <c:pt idx="47">
                  <c:v>18.39062897628261</c:v>
                </c:pt>
                <c:pt idx="48">
                  <c:v>16.851266023687309</c:v>
                </c:pt>
                <c:pt idx="49">
                  <c:v>15.290208211246551</c:v>
                </c:pt>
                <c:pt idx="50">
                  <c:v>13.720365665338623</c:v>
                </c:pt>
                <c:pt idx="51">
                  <c:v>12.192580915850622</c:v>
                </c:pt>
                <c:pt idx="52">
                  <c:v>10.568682163227322</c:v>
                </c:pt>
                <c:pt idx="53">
                  <c:v>9.0959894391171492</c:v>
                </c:pt>
                <c:pt idx="54">
                  <c:v>7.4920940822470348</c:v>
                </c:pt>
                <c:pt idx="55">
                  <c:v>5.9923323836993747</c:v>
                </c:pt>
                <c:pt idx="56">
                  <c:v>4.482537534325993</c:v>
                </c:pt>
                <c:pt idx="57">
                  <c:v>2.8388495838959913</c:v>
                </c:pt>
                <c:pt idx="58">
                  <c:v>1.7455187971150856</c:v>
                </c:pt>
                <c:pt idx="59">
                  <c:v>1.4122139967322371</c:v>
                </c:pt>
                <c:pt idx="60">
                  <c:v>-0.97051991472967081</c:v>
                </c:pt>
                <c:pt idx="61">
                  <c:v>-1.3924543325296241</c:v>
                </c:pt>
                <c:pt idx="62">
                  <c:v>-1.7134759127191035</c:v>
                </c:pt>
                <c:pt idx="63">
                  <c:v>-1.983209725894034</c:v>
                </c:pt>
                <c:pt idx="64">
                  <c:v>-2.2204261785867785</c:v>
                </c:pt>
                <c:pt idx="65">
                  <c:v>-2.6707568291329085</c:v>
                </c:pt>
                <c:pt idx="66">
                  <c:v>-3.0554549911180526</c:v>
                </c:pt>
                <c:pt idx="67">
                  <c:v>-3.396909907902625</c:v>
                </c:pt>
                <c:pt idx="68">
                  <c:v>-3.7070679840261551</c:v>
                </c:pt>
                <c:pt idx="69">
                  <c:v>-4.0928077783083383</c:v>
                </c:pt>
                <c:pt idx="70">
                  <c:v>-4.4452511510444941</c:v>
                </c:pt>
                <c:pt idx="71">
                  <c:v>-4.7717816446199661</c:v>
                </c:pt>
                <c:pt idx="72">
                  <c:v>-5.0773930619474079</c:v>
                </c:pt>
                <c:pt idx="73">
                  <c:v>-5.5404482690643428</c:v>
                </c:pt>
                <c:pt idx="74">
                  <c:v>-5.967783682850011</c:v>
                </c:pt>
                <c:pt idx="75">
                  <c:v>-6.3665961260076847</c:v>
                </c:pt>
                <c:pt idx="76">
                  <c:v>-6.741949287776559</c:v>
                </c:pt>
                <c:pt idx="77">
                  <c:v>-7.1419903991236415</c:v>
                </c:pt>
                <c:pt idx="78">
                  <c:v>-7.5208925045185708</c:v>
                </c:pt>
                <c:pt idx="79">
                  <c:v>-7.8816945058102004</c:v>
                </c:pt>
                <c:pt idx="80">
                  <c:v>-8.2267832634570226</c:v>
                </c:pt>
                <c:pt idx="81">
                  <c:v>-8.6492610453173455</c:v>
                </c:pt>
                <c:pt idx="82">
                  <c:v>-9.0521806013614849</c:v>
                </c:pt>
                <c:pt idx="83">
                  <c:v>-9.4380428910175898</c:v>
                </c:pt>
                <c:pt idx="84">
                  <c:v>-9.8088822496174313</c:v>
                </c:pt>
                <c:pt idx="85">
                  <c:v>-10.219712198206361</c:v>
                </c:pt>
                <c:pt idx="86">
                  <c:v>-10.614815588867824</c:v>
                </c:pt>
                <c:pt idx="87">
                  <c:v>-10.99588796634448</c:v>
                </c:pt>
                <c:pt idx="88">
                  <c:v>-11.364341047108221</c:v>
                </c:pt>
                <c:pt idx="89">
                  <c:v>-11.763946377768614</c:v>
                </c:pt>
                <c:pt idx="90">
                  <c:v>-12.150595550981933</c:v>
                </c:pt>
                <c:pt idx="91">
                  <c:v>-12.525488651135042</c:v>
                </c:pt>
                <c:pt idx="92">
                  <c:v>-12.889651679840783</c:v>
                </c:pt>
                <c:pt idx="93">
                  <c:v>-13.305446499976014</c:v>
                </c:pt>
                <c:pt idx="94">
                  <c:v>-13.708856285879964</c:v>
                </c:pt>
                <c:pt idx="95">
                  <c:v>-14.100944323259688</c:v>
                </c:pt>
                <c:pt idx="96">
                  <c:v>-14.482630461135679</c:v>
                </c:pt>
                <c:pt idx="97">
                  <c:v>-14.870966988583028</c:v>
                </c:pt>
                <c:pt idx="98">
                  <c:v>-15.249662106553561</c:v>
                </c:pt>
                <c:pt idx="99">
                  <c:v>-15.619390846158572</c:v>
                </c:pt>
                <c:pt idx="100">
                  <c:v>-15.980775844484516</c:v>
                </c:pt>
                <c:pt idx="101">
                  <c:v>-16.398574257476469</c:v>
                </c:pt>
                <c:pt idx="102">
                  <c:v>-16.806292279447227</c:v>
                </c:pt>
                <c:pt idx="103">
                  <c:v>-17.204622872950118</c:v>
                </c:pt>
                <c:pt idx="104">
                  <c:v>-17.594180389185865</c:v>
                </c:pt>
                <c:pt idx="105">
                  <c:v>-17.988202378570243</c:v>
                </c:pt>
                <c:pt idx="106">
                  <c:v>-18.374072875400639</c:v>
                </c:pt>
                <c:pt idx="107">
                  <c:v>-18.752251045600325</c:v>
                </c:pt>
                <c:pt idx="108">
                  <c:v>-19.123215531793726</c:v>
                </c:pt>
                <c:pt idx="109">
                  <c:v>-19.530013886386858</c:v>
                </c:pt>
                <c:pt idx="110">
                  <c:v>-19.928848715260369</c:v>
                </c:pt>
                <c:pt idx="111">
                  <c:v>-20.320148341999761</c:v>
                </c:pt>
                <c:pt idx="112">
                  <c:v>-20.704360806111264</c:v>
                </c:pt>
                <c:pt idx="113">
                  <c:v>-21.102074477977808</c:v>
                </c:pt>
                <c:pt idx="114">
                  <c:v>-21.492779128995519</c:v>
                </c:pt>
                <c:pt idx="115">
                  <c:v>-21.87681256239788</c:v>
                </c:pt>
                <c:pt idx="116">
                  <c:v>-22.254539663016381</c:v>
                </c:pt>
                <c:pt idx="117">
                  <c:v>-22.654166209435125</c:v>
                </c:pt>
                <c:pt idx="118">
                  <c:v>-23.047241510856175</c:v>
                </c:pt>
                <c:pt idx="119">
                  <c:v>-23.434060049597075</c:v>
                </c:pt>
                <c:pt idx="120">
                  <c:v>-23.814962905921089</c:v>
                </c:pt>
                <c:pt idx="121">
                  <c:v>-23.814962905921089</c:v>
                </c:pt>
                <c:pt idx="122">
                  <c:v>-24.215089725444198</c:v>
                </c:pt>
                <c:pt idx="123">
                  <c:v>-24.609080296948171</c:v>
                </c:pt>
                <c:pt idx="124">
                  <c:v>-24.997259520008182</c:v>
                </c:pt>
                <c:pt idx="125">
                  <c:v>-25.379878279624826</c:v>
                </c:pt>
                <c:pt idx="126">
                  <c:v>-25.774666120557249</c:v>
                </c:pt>
                <c:pt idx="127">
                  <c:v>-26.163899147686791</c:v>
                </c:pt>
                <c:pt idx="128">
                  <c:v>-26.547822680865352</c:v>
                </c:pt>
                <c:pt idx="129">
                  <c:v>-26.92664899753952</c:v>
                </c:pt>
                <c:pt idx="130">
                  <c:v>-27.328310524598603</c:v>
                </c:pt>
                <c:pt idx="131">
                  <c:v>-27.724580141706877</c:v>
                </c:pt>
                <c:pt idx="132">
                  <c:v>-28.115717359921469</c:v>
                </c:pt>
                <c:pt idx="133">
                  <c:v>-28.501919690821985</c:v>
                </c:pt>
                <c:pt idx="134">
                  <c:v>-28.89333375219848</c:v>
                </c:pt>
                <c:pt idx="135">
                  <c:v>-29.280005389025696</c:v>
                </c:pt>
                <c:pt idx="136">
                  <c:v>-29.661991201609521</c:v>
                </c:pt>
                <c:pt idx="137">
                  <c:v>-30.039699778452622</c:v>
                </c:pt>
                <c:pt idx="138">
                  <c:v>-30.436062047004707</c:v>
                </c:pt>
                <c:pt idx="139">
                  <c:v>-30.827951143824968</c:v>
                </c:pt>
                <c:pt idx="140">
                  <c:v>-31.215399292496461</c:v>
                </c:pt>
                <c:pt idx="141">
                  <c:v>-31.598571271435361</c:v>
                </c:pt>
                <c:pt idx="142">
                  <c:v>-31.982084739754796</c:v>
                </c:pt>
                <c:pt idx="143">
                  <c:v>-32.361396662528264</c:v>
                </c:pt>
                <c:pt idx="144">
                  <c:v>-32.73691889859419</c:v>
                </c:pt>
                <c:pt idx="145">
                  <c:v>-33.108651208961248</c:v>
                </c:pt>
                <c:pt idx="146">
                  <c:v>-33.505275398311895</c:v>
                </c:pt>
                <c:pt idx="147">
                  <c:v>-33.897666483150772</c:v>
                </c:pt>
                <c:pt idx="148">
                  <c:v>-34.286225309979066</c:v>
                </c:pt>
                <c:pt idx="149">
                  <c:v>-34.670957090141073</c:v>
                </c:pt>
                <c:pt idx="150">
                  <c:v>-35.054358877655524</c:v>
                </c:pt>
                <c:pt idx="151">
                  <c:v>-35.434138342448477</c:v>
                </c:pt>
                <c:pt idx="152">
                  <c:v>-35.810412483301775</c:v>
                </c:pt>
                <c:pt idx="153">
                  <c:v>-36.183292399867284</c:v>
                </c:pt>
                <c:pt idx="154">
                  <c:v>-36.578610523500657</c:v>
                </c:pt>
                <c:pt idx="155">
                  <c:v>-36.970286781196627</c:v>
                </c:pt>
                <c:pt idx="156">
                  <c:v>-37.358437822680855</c:v>
                </c:pt>
                <c:pt idx="157">
                  <c:v>-37.743174501445687</c:v>
                </c:pt>
                <c:pt idx="158">
                  <c:v>-38.127618353886248</c:v>
                </c:pt>
                <c:pt idx="159">
                  <c:v>-38.508803334641499</c:v>
                </c:pt>
                <c:pt idx="160">
                  <c:v>-38.886827395921664</c:v>
                </c:pt>
                <c:pt idx="161">
                  <c:v>-39.261783950519479</c:v>
                </c:pt>
                <c:pt idx="162">
                  <c:v>-39.654977982129139</c:v>
                </c:pt>
                <c:pt idx="163">
                  <c:v>-40.044943246029504</c:v>
                </c:pt>
                <c:pt idx="164">
                  <c:v>-40.431775633322488</c:v>
                </c:pt>
                <c:pt idx="165">
                  <c:v>-40.815566679034546</c:v>
                </c:pt>
                <c:pt idx="166">
                  <c:v>-41.200861913027538</c:v>
                </c:pt>
                <c:pt idx="167">
                  <c:v>-41.583112091730534</c:v>
                </c:pt>
                <c:pt idx="168">
                  <c:v>-41.96261664334051</c:v>
                </c:pt>
                <c:pt idx="169">
                  <c:v>-42.339239775464208</c:v>
                </c:pt>
                <c:pt idx="170">
                  <c:v>-42.730794639410362</c:v>
                </c:pt>
                <c:pt idx="171">
                  <c:v>-43.119369190770698</c:v>
                </c:pt>
                <c:pt idx="172">
                  <c:v>-43.505149642556077</c:v>
                </c:pt>
                <c:pt idx="173">
                  <c:v>-43.888212538359468</c:v>
                </c:pt>
                <c:pt idx="174">
                  <c:v>-44.274069009269141</c:v>
                </c:pt>
                <c:pt idx="175">
                  <c:v>-44.657278419708149</c:v>
                </c:pt>
                <c:pt idx="176">
                  <c:v>-45.037911310476822</c:v>
                </c:pt>
                <c:pt idx="177">
                  <c:v>-45.416035431709872</c:v>
                </c:pt>
                <c:pt idx="178">
                  <c:v>-45.806101834403513</c:v>
                </c:pt>
                <c:pt idx="179">
                  <c:v>-46.193504010631194</c:v>
                </c:pt>
                <c:pt idx="180">
                  <c:v>-46.57850840205333</c:v>
                </c:pt>
                <c:pt idx="181">
                  <c:v>-46.960981868332098</c:v>
                </c:pt>
                <c:pt idx="182">
                  <c:v>-47.347415835085648</c:v>
                </c:pt>
                <c:pt idx="183">
                  <c:v>-47.731366701135585</c:v>
                </c:pt>
                <c:pt idx="184">
                  <c:v>-48.112993023306998</c:v>
                </c:pt>
                <c:pt idx="185">
                  <c:v>-48.492353148021849</c:v>
                </c:pt>
                <c:pt idx="186">
                  <c:v>-48.88110272977535</c:v>
                </c:pt>
                <c:pt idx="187">
                  <c:v>-49.267657798315817</c:v>
                </c:pt>
                <c:pt idx="188">
                  <c:v>-49.651886028039726</c:v>
                </c:pt>
                <c:pt idx="189">
                  <c:v>-50.033937698501376</c:v>
                </c:pt>
                <c:pt idx="190">
                  <c:v>-50.420742722166658</c:v>
                </c:pt>
                <c:pt idx="191">
                  <c:v>-50.805308553436852</c:v>
                </c:pt>
                <c:pt idx="192">
                  <c:v>-51.187781008579826</c:v>
                </c:pt>
                <c:pt idx="193">
                  <c:v>-51.568302104662898</c:v>
                </c:pt>
                <c:pt idx="194">
                  <c:v>-51.956014008071044</c:v>
                </c:pt>
                <c:pt idx="195">
                  <c:v>-52.341683641375923</c:v>
                </c:pt>
                <c:pt idx="196">
                  <c:v>-52.725360145947008</c:v>
                </c:pt>
                <c:pt idx="197">
                  <c:v>-53.107091051376003</c:v>
                </c:pt>
                <c:pt idx="198">
                  <c:v>-53.494139938761244</c:v>
                </c:pt>
                <c:pt idx="199">
                  <c:v>-53.879263260206613</c:v>
                </c:pt>
                <c:pt idx="200">
                  <c:v>-54.262506618145984</c:v>
                </c:pt>
                <c:pt idx="201">
                  <c:v>-54.643826363135624</c:v>
                </c:pt>
                <c:pt idx="202">
                  <c:v>-55.030608349963401</c:v>
                </c:pt>
                <c:pt idx="203">
                  <c:v>-55.415572687779616</c:v>
                </c:pt>
                <c:pt idx="204">
                  <c:v>-55.798761902776292</c:v>
                </c:pt>
                <c:pt idx="205">
                  <c:v>-56.18013102749331</c:v>
                </c:pt>
                <c:pt idx="206">
                  <c:v>-56.567445345040923</c:v>
                </c:pt>
                <c:pt idx="207">
                  <c:v>-56.953038766407531</c:v>
                </c:pt>
                <c:pt idx="208">
                  <c:v>-57.336951264422872</c:v>
                </c:pt>
                <c:pt idx="209">
                  <c:v>-57.719136935228306</c:v>
                </c:pt>
                <c:pt idx="210">
                  <c:v>-58.105117825264657</c:v>
                </c:pt>
                <c:pt idx="211">
                  <c:v>-58.489403251563971</c:v>
                </c:pt>
                <c:pt idx="212">
                  <c:v>-58.872115005062177</c:v>
                </c:pt>
                <c:pt idx="213">
                  <c:v>-59.253289131528767</c:v>
                </c:pt>
                <c:pt idx="214">
                  <c:v>-59.640763132512205</c:v>
                </c:pt>
                <c:pt idx="215">
                  <c:v>-60.026708291943052</c:v>
                </c:pt>
                <c:pt idx="216">
                  <c:v>-60.411159873810519</c:v>
                </c:pt>
                <c:pt idx="217">
                  <c:v>-60.794152197459205</c:v>
                </c:pt>
                <c:pt idx="218">
                  <c:v>-61.179315531378606</c:v>
                </c:pt>
                <c:pt idx="219">
                  <c:v>-61.563059431600834</c:v>
                </c:pt>
                <c:pt idx="220">
                  <c:v>-61.945335348176442</c:v>
                </c:pt>
                <c:pt idx="221">
                  <c:v>-62.326337651801488</c:v>
                </c:pt>
                <c:pt idx="222">
                  <c:v>-62.713913652561395</c:v>
                </c:pt>
                <c:pt idx="223">
                  <c:v>-63.100141942713471</c:v>
                </c:pt>
                <c:pt idx="224">
                  <c:v>-63.485133893475528</c:v>
                </c:pt>
                <c:pt idx="225">
                  <c:v>-63.868759729639876</c:v>
                </c:pt>
                <c:pt idx="226">
                  <c:v>-64.253196962411408</c:v>
                </c:pt>
                <c:pt idx="227">
                  <c:v>-64.636473433029792</c:v>
                </c:pt>
                <c:pt idx="228">
                  <c:v>-65.018459274165565</c:v>
                </c:pt>
                <c:pt idx="229">
                  <c:v>-65.399262231188018</c:v>
                </c:pt>
                <c:pt idx="230">
                  <c:v>-65.786920013039321</c:v>
                </c:pt>
                <c:pt idx="231">
                  <c:v>-66.173401867128732</c:v>
                </c:pt>
                <c:pt idx="232">
                  <c:v>-66.558735858191852</c:v>
                </c:pt>
                <c:pt idx="233">
                  <c:v>-66.942871592049968</c:v>
                </c:pt>
                <c:pt idx="234">
                  <c:v>-67.327156084205654</c:v>
                </c:pt>
                <c:pt idx="235">
                  <c:v>-67.710289439265097</c:v>
                </c:pt>
                <c:pt idx="236">
                  <c:v>-68.092452625137014</c:v>
                </c:pt>
                <c:pt idx="237">
                  <c:v>-68.473516447073635</c:v>
                </c:pt>
                <c:pt idx="238">
                  <c:v>-68.86080133698735</c:v>
                </c:pt>
                <c:pt idx="239">
                  <c:v>-69.247076655056944</c:v>
                </c:pt>
                <c:pt idx="240">
                  <c:v>-69.632367677695854</c:v>
                </c:pt>
                <c:pt idx="241">
                  <c:v>-70.01669918349279</c:v>
                </c:pt>
                <c:pt idx="242">
                  <c:v>-70.401463911597062</c:v>
                </c:pt>
                <c:pt idx="243">
                  <c:v>-70.785310820008419</c:v>
                </c:pt>
                <c:pt idx="244">
                  <c:v>-71.168339222776908</c:v>
                </c:pt>
                <c:pt idx="245">
                  <c:v>-71.550420819659507</c:v>
                </c:pt>
                <c:pt idx="246">
                  <c:v>-71.936701600120088</c:v>
                </c:pt>
                <c:pt idx="247">
                  <c:v>-72.322059700869858</c:v>
                </c:pt>
                <c:pt idx="248">
                  <c:v>-72.706668503018165</c:v>
                </c:pt>
                <c:pt idx="249">
                  <c:v>-73.090400309708642</c:v>
                </c:pt>
                <c:pt idx="250">
                  <c:v>-73.475593559422677</c:v>
                </c:pt>
                <c:pt idx="251">
                  <c:v>-73.860020044462487</c:v>
                </c:pt>
                <c:pt idx="252">
                  <c:v>-74.243701530256814</c:v>
                </c:pt>
                <c:pt idx="253">
                  <c:v>-74.626659438867378</c:v>
                </c:pt>
                <c:pt idx="254">
                  <c:v>-75.012028849878689</c:v>
                </c:pt>
                <c:pt idx="255">
                  <c:v>-75.396705558025474</c:v>
                </c:pt>
                <c:pt idx="256">
                  <c:v>-75.780784416791448</c:v>
                </c:pt>
                <c:pt idx="257">
                  <c:v>-76.164138203502816</c:v>
                </c:pt>
                <c:pt idx="258">
                  <c:v>-76.549512344071871</c:v>
                </c:pt>
                <c:pt idx="259">
                  <c:v>-76.934341064610365</c:v>
                </c:pt>
                <c:pt idx="260">
                  <c:v>-77.318497447527619</c:v>
                </c:pt>
                <c:pt idx="261">
                  <c:v>-77.702148410890899</c:v>
                </c:pt>
                <c:pt idx="262">
                  <c:v>-78.08685048839007</c:v>
                </c:pt>
                <c:pt idx="263">
                  <c:v>-78.471008380820223</c:v>
                </c:pt>
                <c:pt idx="264">
                  <c:v>-78.854641589102741</c:v>
                </c:pt>
                <c:pt idx="265">
                  <c:v>-79.237769387429623</c:v>
                </c:pt>
                <c:pt idx="266">
                  <c:v>-79.623250458131324</c:v>
                </c:pt>
                <c:pt idx="267">
                  <c:v>-80.008184475682526</c:v>
                </c:pt>
                <c:pt idx="268">
                  <c:v>-80.392736038347707</c:v>
                </c:pt>
                <c:pt idx="269">
                  <c:v>-80.776851209745715</c:v>
                </c:pt>
                <c:pt idx="270">
                  <c:v>-81.161273484072311</c:v>
                </c:pt>
                <c:pt idx="271">
                  <c:v>-81.545295093465555</c:v>
                </c:pt>
                <c:pt idx="272">
                  <c:v>-81.92893448699725</c:v>
                </c:pt>
                <c:pt idx="273">
                  <c:v>-82.31220995365274</c:v>
                </c:pt>
                <c:pt idx="274">
                  <c:v>-82.697378004068554</c:v>
                </c:pt>
                <c:pt idx="275">
                  <c:v>-83.082214519749087</c:v>
                </c:pt>
                <c:pt idx="276">
                  <c:v>-83.466737673349343</c:v>
                </c:pt>
                <c:pt idx="277">
                  <c:v>-83.850965507257996</c:v>
                </c:pt>
                <c:pt idx="278">
                  <c:v>-84.235563795538965</c:v>
                </c:pt>
                <c:pt idx="279">
                  <c:v>-84.619901642967747</c:v>
                </c:pt>
                <c:pt idx="280">
                  <c:v>-85.004068731034323</c:v>
                </c:pt>
                <c:pt idx="281">
                  <c:v>-85.387938922515346</c:v>
                </c:pt>
                <c:pt idx="282">
                  <c:v>-85.772535347935943</c:v>
                </c:pt>
                <c:pt idx="283">
                  <c:v>-86.156941039815308</c:v>
                </c:pt>
                <c:pt idx="284">
                  <c:v>-86.541173560414009</c:v>
                </c:pt>
                <c:pt idx="285">
                  <c:v>-86.925322124306888</c:v>
                </c:pt>
                <c:pt idx="286">
                  <c:v>-87.30983427962839</c:v>
                </c:pt>
                <c:pt idx="287">
                  <c:v>-87.694296901029915</c:v>
                </c:pt>
                <c:pt idx="288">
                  <c:v>-88.07858401595044</c:v>
                </c:pt>
                <c:pt idx="289">
                  <c:v>-88.462856327161404</c:v>
                </c:pt>
                <c:pt idx="290">
                  <c:v>-88.847202758510633</c:v>
                </c:pt>
                <c:pt idx="291">
                  <c:v>-89.231497314454458</c:v>
                </c:pt>
                <c:pt idx="292">
                  <c:v>-89.615757298461986</c:v>
                </c:pt>
                <c:pt idx="293">
                  <c:v>-90</c:v>
                </c:pt>
              </c:numCache>
            </c:numRef>
          </c:xVal>
          <c:yVal>
            <c:numRef>
              <c:f>Валидация!$AG$3:$AG$296</c:f>
              <c:numCache>
                <c:formatCode>General</c:formatCode>
                <c:ptCount val="294"/>
                <c:pt idx="0">
                  <c:v>0.10377561403508773</c:v>
                </c:pt>
                <c:pt idx="1">
                  <c:v>0.10880456140350876</c:v>
                </c:pt>
                <c:pt idx="2">
                  <c:v>0.11641561403508771</c:v>
                </c:pt>
                <c:pt idx="3">
                  <c:v>0.12207578947368421</c:v>
                </c:pt>
                <c:pt idx="4">
                  <c:v>0.12841140350877192</c:v>
                </c:pt>
                <c:pt idx="5">
                  <c:v>0.1350840350877193</c:v>
                </c:pt>
                <c:pt idx="6">
                  <c:v>0.14155280701754386</c:v>
                </c:pt>
                <c:pt idx="7">
                  <c:v>0.14837894736842105</c:v>
                </c:pt>
                <c:pt idx="8">
                  <c:v>0.1552157894736842</c:v>
                </c:pt>
                <c:pt idx="9">
                  <c:v>0.16216561403508772</c:v>
                </c:pt>
                <c:pt idx="10">
                  <c:v>0.16954526315789473</c:v>
                </c:pt>
                <c:pt idx="11">
                  <c:v>0.17696315789473682</c:v>
                </c:pt>
                <c:pt idx="12">
                  <c:v>0.18486666666666665</c:v>
                </c:pt>
                <c:pt idx="13">
                  <c:v>0.19276842105263156</c:v>
                </c:pt>
                <c:pt idx="14">
                  <c:v>0.20119473684210526</c:v>
                </c:pt>
                <c:pt idx="15">
                  <c:v>0.20958070175438598</c:v>
                </c:pt>
                <c:pt idx="16">
                  <c:v>0.21851403508771927</c:v>
                </c:pt>
                <c:pt idx="17">
                  <c:v>0.22737368421052631</c:v>
                </c:pt>
                <c:pt idx="18">
                  <c:v>0.2368298245614035</c:v>
                </c:pt>
                <c:pt idx="19">
                  <c:v>0.24615614035087718</c:v>
                </c:pt>
                <c:pt idx="20">
                  <c:v>0.25578596491228067</c:v>
                </c:pt>
                <c:pt idx="21">
                  <c:v>0.26553684210526318</c:v>
                </c:pt>
                <c:pt idx="22">
                  <c:v>0.27535789473684208</c:v>
                </c:pt>
                <c:pt idx="23">
                  <c:v>0.28540175438596488</c:v>
                </c:pt>
                <c:pt idx="24">
                  <c:v>0.29543333333333333</c:v>
                </c:pt>
                <c:pt idx="25">
                  <c:v>0.30562982456140353</c:v>
                </c:pt>
                <c:pt idx="26">
                  <c:v>0.31573508771929826</c:v>
                </c:pt>
                <c:pt idx="27">
                  <c:v>0.32593157894736841</c:v>
                </c:pt>
                <c:pt idx="28">
                  <c:v>0.33594035087719298</c:v>
                </c:pt>
                <c:pt idx="29">
                  <c:v>0.34594912280701751</c:v>
                </c:pt>
                <c:pt idx="30">
                  <c:v>0.35565614035087723</c:v>
                </c:pt>
                <c:pt idx="31">
                  <c:v>0.36526666666666668</c:v>
                </c:pt>
                <c:pt idx="32">
                  <c:v>0.37445964912280705</c:v>
                </c:pt>
                <c:pt idx="33">
                  <c:v>0.38348245614035087</c:v>
                </c:pt>
                <c:pt idx="34">
                  <c:v>0.39201578947368426</c:v>
                </c:pt>
                <c:pt idx="35">
                  <c:v>0.400378947368421</c:v>
                </c:pt>
                <c:pt idx="36">
                  <c:v>0.40828245614035086</c:v>
                </c:pt>
                <c:pt idx="37">
                  <c:v>0.41616666666666668</c:v>
                </c:pt>
                <c:pt idx="38">
                  <c:v>0.42384210526315791</c:v>
                </c:pt>
                <c:pt idx="39">
                  <c:v>0.43299649122807016</c:v>
                </c:pt>
                <c:pt idx="40">
                  <c:v>0.44289473684210529</c:v>
                </c:pt>
                <c:pt idx="41">
                  <c:v>0.45257719298245619</c:v>
                </c:pt>
                <c:pt idx="42">
                  <c:v>0.46120350877192978</c:v>
                </c:pt>
                <c:pt idx="43">
                  <c:v>0.47035964912280703</c:v>
                </c:pt>
                <c:pt idx="44">
                  <c:v>0.47767894736842109</c:v>
                </c:pt>
                <c:pt idx="45">
                  <c:v>0.48474385964912281</c:v>
                </c:pt>
                <c:pt idx="46">
                  <c:v>0.49052982456140354</c:v>
                </c:pt>
                <c:pt idx="47">
                  <c:v>0.49464210526315788</c:v>
                </c:pt>
                <c:pt idx="48">
                  <c:v>0.49897719298245613</c:v>
                </c:pt>
                <c:pt idx="49">
                  <c:v>0.50067719298245617</c:v>
                </c:pt>
                <c:pt idx="50">
                  <c:v>0.5026508771929824</c:v>
                </c:pt>
                <c:pt idx="51">
                  <c:v>0.50205964912280709</c:v>
                </c:pt>
                <c:pt idx="52">
                  <c:v>0.50283333333333335</c:v>
                </c:pt>
                <c:pt idx="53">
                  <c:v>0.50257543859649123</c:v>
                </c:pt>
                <c:pt idx="54">
                  <c:v>0.50185087719298249</c:v>
                </c:pt>
                <c:pt idx="55">
                  <c:v>0.50419999999999998</c:v>
                </c:pt>
                <c:pt idx="56">
                  <c:v>0.50776140350877197</c:v>
                </c:pt>
                <c:pt idx="57">
                  <c:v>0.51665964912280704</c:v>
                </c:pt>
                <c:pt idx="58">
                  <c:v>0.53083157894736843</c:v>
                </c:pt>
                <c:pt idx="59">
                  <c:v>0.54</c:v>
                </c:pt>
                <c:pt idx="60">
                  <c:v>0.55889649122807017</c:v>
                </c:pt>
                <c:pt idx="61">
                  <c:v>0.56622280701754391</c:v>
                </c:pt>
                <c:pt idx="62">
                  <c:v>0.57012807017543854</c:v>
                </c:pt>
                <c:pt idx="63">
                  <c:v>0.57968070175438602</c:v>
                </c:pt>
                <c:pt idx="64">
                  <c:v>0.59134385964912273</c:v>
                </c:pt>
                <c:pt idx="65">
                  <c:v>0.59911228070175437</c:v>
                </c:pt>
                <c:pt idx="66">
                  <c:v>0.60550701754385972</c:v>
                </c:pt>
                <c:pt idx="67">
                  <c:v>0.61592456140350871</c:v>
                </c:pt>
                <c:pt idx="68">
                  <c:v>0.6283614035087719</c:v>
                </c:pt>
                <c:pt idx="69">
                  <c:v>0.63877894736842111</c:v>
                </c:pt>
                <c:pt idx="70">
                  <c:v>0.64924210526315795</c:v>
                </c:pt>
                <c:pt idx="71">
                  <c:v>0.66568070175438598</c:v>
                </c:pt>
                <c:pt idx="72">
                  <c:v>0.68546140350877194</c:v>
                </c:pt>
                <c:pt idx="73">
                  <c:v>0.69767894736842095</c:v>
                </c:pt>
                <c:pt idx="74">
                  <c:v>0.70579298245614031</c:v>
                </c:pt>
                <c:pt idx="75">
                  <c:v>0.71888421052631579</c:v>
                </c:pt>
                <c:pt idx="76">
                  <c:v>0.73447543859649123</c:v>
                </c:pt>
                <c:pt idx="77">
                  <c:v>0.7486385964912281</c:v>
                </c:pt>
                <c:pt idx="78">
                  <c:v>0.76299649122807023</c:v>
                </c:pt>
                <c:pt idx="79">
                  <c:v>0.78327894736842107</c:v>
                </c:pt>
                <c:pt idx="80">
                  <c:v>0.80766666666666664</c:v>
                </c:pt>
                <c:pt idx="81">
                  <c:v>0.82541052631578948</c:v>
                </c:pt>
                <c:pt idx="82">
                  <c:v>0.83934736842105273</c:v>
                </c:pt>
                <c:pt idx="83">
                  <c:v>0.85969122807017551</c:v>
                </c:pt>
                <c:pt idx="84">
                  <c:v>0.88404736842105258</c:v>
                </c:pt>
                <c:pt idx="85">
                  <c:v>0.90400175438596486</c:v>
                </c:pt>
                <c:pt idx="86">
                  <c:v>0.92156842105263159</c:v>
                </c:pt>
                <c:pt idx="87">
                  <c:v>0.94524736842105261</c:v>
                </c:pt>
                <c:pt idx="88">
                  <c:v>0.9734228070175438</c:v>
                </c:pt>
                <c:pt idx="89">
                  <c:v>0.99766842105263154</c:v>
                </c:pt>
                <c:pt idx="90">
                  <c:v>1.0200894736842105</c:v>
                </c:pt>
                <c:pt idx="91">
                  <c:v>1.0510298245614034</c:v>
                </c:pt>
                <c:pt idx="92">
                  <c:v>1.0889561403508772</c:v>
                </c:pt>
                <c:pt idx="93">
                  <c:v>1.117742105263158</c:v>
                </c:pt>
                <c:pt idx="94">
                  <c:v>1.1394333333333333</c:v>
                </c:pt>
                <c:pt idx="95">
                  <c:v>1.1677438596491228</c:v>
                </c:pt>
                <c:pt idx="96">
                  <c:v>1.2007894736842106</c:v>
                </c:pt>
                <c:pt idx="97">
                  <c:v>1.2335140350877194</c:v>
                </c:pt>
                <c:pt idx="98">
                  <c:v>1.2676807017543861</c:v>
                </c:pt>
                <c:pt idx="99">
                  <c:v>1.3135280701754386</c:v>
                </c:pt>
                <c:pt idx="100">
                  <c:v>1.3714631578947367</c:v>
                </c:pt>
                <c:pt idx="101">
                  <c:v>1.4143333333333334</c:v>
                </c:pt>
                <c:pt idx="102">
                  <c:v>1.443501754385965</c:v>
                </c:pt>
                <c:pt idx="103">
                  <c:v>1.4818403508771929</c:v>
                </c:pt>
                <c:pt idx="104">
                  <c:v>1.5268087719298247</c:v>
                </c:pt>
                <c:pt idx="105">
                  <c:v>1.5718929824561403</c:v>
                </c:pt>
                <c:pt idx="106">
                  <c:v>1.6185912280701753</c:v>
                </c:pt>
                <c:pt idx="107">
                  <c:v>1.6783929824561403</c:v>
                </c:pt>
                <c:pt idx="108">
                  <c:v>1.7531684210526317</c:v>
                </c:pt>
                <c:pt idx="109">
                  <c:v>1.8146842105263159</c:v>
                </c:pt>
                <c:pt idx="110">
                  <c:v>1.8633157894736843</c:v>
                </c:pt>
                <c:pt idx="111">
                  <c:v>1.9255438596491228</c:v>
                </c:pt>
                <c:pt idx="112">
                  <c:v>2.00059649122807</c:v>
                </c:pt>
                <c:pt idx="113">
                  <c:v>2.0717894736842104</c:v>
                </c:pt>
                <c:pt idx="114">
                  <c:v>2.14</c:v>
                </c:pt>
                <c:pt idx="115">
                  <c:v>2.2253333333333334</c:v>
                </c:pt>
                <c:pt idx="116">
                  <c:v>2.3305087719298245</c:v>
                </c:pt>
                <c:pt idx="117">
                  <c:v>2.4264385964912281</c:v>
                </c:pt>
                <c:pt idx="118">
                  <c:v>2.5128245614035087</c:v>
                </c:pt>
                <c:pt idx="119">
                  <c:v>2.6207192982456142</c:v>
                </c:pt>
                <c:pt idx="120">
                  <c:v>2.7527719298245614</c:v>
                </c:pt>
                <c:pt idx="121">
                  <c:v>2.7527719298245614</c:v>
                </c:pt>
                <c:pt idx="122">
                  <c:v>2.87559649122807</c:v>
                </c:pt>
                <c:pt idx="123">
                  <c:v>2.9877543859649123</c:v>
                </c:pt>
                <c:pt idx="124">
                  <c:v>3.1228245614035086</c:v>
                </c:pt>
                <c:pt idx="125">
                  <c:v>3.2827894736842107</c:v>
                </c:pt>
                <c:pt idx="126">
                  <c:v>3.4388070175438599</c:v>
                </c:pt>
                <c:pt idx="127">
                  <c:v>3.5905789473684209</c:v>
                </c:pt>
                <c:pt idx="128">
                  <c:v>3.7732982456140349</c:v>
                </c:pt>
                <c:pt idx="129">
                  <c:v>3.9920701754385965</c:v>
                </c:pt>
                <c:pt idx="130">
                  <c:v>4.1890175438596495</c:v>
                </c:pt>
                <c:pt idx="131">
                  <c:v>4.3604035087719302</c:v>
                </c:pt>
                <c:pt idx="132">
                  <c:v>4.5563684210526318</c:v>
                </c:pt>
                <c:pt idx="133">
                  <c:v>4.7720175438596488</c:v>
                </c:pt>
                <c:pt idx="134">
                  <c:v>4.9785614035087722</c:v>
                </c:pt>
                <c:pt idx="135">
                  <c:v>5.1742105263157896</c:v>
                </c:pt>
                <c:pt idx="136">
                  <c:v>5.3939298245614031</c:v>
                </c:pt>
                <c:pt idx="137">
                  <c:v>5.6435789473684208</c:v>
                </c:pt>
                <c:pt idx="138">
                  <c:v>5.8351228070175436</c:v>
                </c:pt>
                <c:pt idx="139">
                  <c:v>5.9710350877192981</c:v>
                </c:pt>
                <c:pt idx="140">
                  <c:v>6.1198245614035089</c:v>
                </c:pt>
                <c:pt idx="141">
                  <c:v>6.2623333333333333</c:v>
                </c:pt>
                <c:pt idx="142">
                  <c:v>6.3868771929824559</c:v>
                </c:pt>
                <c:pt idx="143">
                  <c:v>6.5038947368421054</c:v>
                </c:pt>
                <c:pt idx="144">
                  <c:v>6.6415263157894735</c:v>
                </c:pt>
                <c:pt idx="145">
                  <c:v>6.7221228070175441</c:v>
                </c:pt>
                <c:pt idx="146">
                  <c:v>6.6701578947368425</c:v>
                </c:pt>
                <c:pt idx="147">
                  <c:v>6.5979473684210523</c:v>
                </c:pt>
                <c:pt idx="148">
                  <c:v>6.5626491228070174</c:v>
                </c:pt>
                <c:pt idx="149">
                  <c:v>6.5143684210526311</c:v>
                </c:pt>
                <c:pt idx="150">
                  <c:v>6.445842105263158</c:v>
                </c:pt>
                <c:pt idx="151">
                  <c:v>6.37</c:v>
                </c:pt>
                <c:pt idx="152">
                  <c:v>6.3025087719298245</c:v>
                </c:pt>
                <c:pt idx="153">
                  <c:v>6.1568070175438594</c:v>
                </c:pt>
                <c:pt idx="154">
                  <c:v>5.9211052631578944</c:v>
                </c:pt>
                <c:pt idx="155">
                  <c:v>5.7081754385964913</c:v>
                </c:pt>
                <c:pt idx="156">
                  <c:v>5.5285438596491225</c:v>
                </c:pt>
                <c:pt idx="157">
                  <c:v>5.3490526315789477</c:v>
                </c:pt>
                <c:pt idx="158">
                  <c:v>5.1679298245614032</c:v>
                </c:pt>
                <c:pt idx="159">
                  <c:v>5.000578947368421</c:v>
                </c:pt>
                <c:pt idx="160">
                  <c:v>4.8523859649122807</c:v>
                </c:pt>
                <c:pt idx="161">
                  <c:v>4.6500877192982459</c:v>
                </c:pt>
                <c:pt idx="162">
                  <c:v>4.4013508771929821</c:v>
                </c:pt>
                <c:pt idx="163">
                  <c:v>4.1957894736842105</c:v>
                </c:pt>
                <c:pt idx="164">
                  <c:v>4.0262982456140355</c:v>
                </c:pt>
                <c:pt idx="165">
                  <c:v>3.862456140350877</c:v>
                </c:pt>
                <c:pt idx="166">
                  <c:v>3.7024736842105264</c:v>
                </c:pt>
                <c:pt idx="167">
                  <c:v>3.562719298245614</c:v>
                </c:pt>
                <c:pt idx="168">
                  <c:v>3.44459649122807</c:v>
                </c:pt>
                <c:pt idx="169">
                  <c:v>3.2938947368421054</c:v>
                </c:pt>
                <c:pt idx="170">
                  <c:v>3.1185438596491228</c:v>
                </c:pt>
                <c:pt idx="171">
                  <c:v>2.9799473684210525</c:v>
                </c:pt>
                <c:pt idx="172">
                  <c:v>2.8681929824561405</c:v>
                </c:pt>
                <c:pt idx="173">
                  <c:v>2.757421052631579</c:v>
                </c:pt>
                <c:pt idx="174">
                  <c:v>2.6469649122807017</c:v>
                </c:pt>
                <c:pt idx="175">
                  <c:v>2.5531929824561406</c:v>
                </c:pt>
                <c:pt idx="176">
                  <c:v>2.4758771929824563</c:v>
                </c:pt>
                <c:pt idx="177">
                  <c:v>2.3777719298245614</c:v>
                </c:pt>
                <c:pt idx="178">
                  <c:v>2.2632456140350876</c:v>
                </c:pt>
                <c:pt idx="179">
                  <c:v>2.1731228070175437</c:v>
                </c:pt>
                <c:pt idx="180">
                  <c:v>2.1014210526315789</c:v>
                </c:pt>
                <c:pt idx="181">
                  <c:v>2.0275263157894736</c:v>
                </c:pt>
                <c:pt idx="182">
                  <c:v>1.9511228070175439</c:v>
                </c:pt>
                <c:pt idx="183">
                  <c:v>1.887561403508772</c:v>
                </c:pt>
                <c:pt idx="184">
                  <c:v>1.8366842105263157</c:v>
                </c:pt>
                <c:pt idx="185">
                  <c:v>1.7731228070175438</c:v>
                </c:pt>
                <c:pt idx="186">
                  <c:v>1.6982771929824563</c:v>
                </c:pt>
                <c:pt idx="187">
                  <c:v>1.6392140350877193</c:v>
                </c:pt>
                <c:pt idx="188">
                  <c:v>1.5934649122807019</c:v>
                </c:pt>
                <c:pt idx="189">
                  <c:v>1.5440754385964912</c:v>
                </c:pt>
                <c:pt idx="190">
                  <c:v>1.490422807017544</c:v>
                </c:pt>
                <c:pt idx="191">
                  <c:v>1.446577192982456</c:v>
                </c:pt>
                <c:pt idx="192">
                  <c:v>1.41280350877193</c:v>
                </c:pt>
                <c:pt idx="193">
                  <c:v>1.3714245614035088</c:v>
                </c:pt>
                <c:pt idx="194">
                  <c:v>1.3220350877192983</c:v>
                </c:pt>
                <c:pt idx="195">
                  <c:v>1.2828070175438597</c:v>
                </c:pt>
                <c:pt idx="196">
                  <c:v>1.2535807017543861</c:v>
                </c:pt>
                <c:pt idx="197">
                  <c:v>1.2200526315789473</c:v>
                </c:pt>
                <c:pt idx="198">
                  <c:v>1.1810736842105263</c:v>
                </c:pt>
                <c:pt idx="199">
                  <c:v>1.1496719298245615</c:v>
                </c:pt>
                <c:pt idx="200">
                  <c:v>1.126540350877193</c:v>
                </c:pt>
                <c:pt idx="201">
                  <c:v>1.0990719298245615</c:v>
                </c:pt>
                <c:pt idx="202">
                  <c:v>1.065940350877193</c:v>
                </c:pt>
                <c:pt idx="203">
                  <c:v>1.039401754385965</c:v>
                </c:pt>
                <c:pt idx="204">
                  <c:v>1.0206877192982455</c:v>
                </c:pt>
                <c:pt idx="205">
                  <c:v>0.9973491228070176</c:v>
                </c:pt>
                <c:pt idx="206">
                  <c:v>0.96770350877192979</c:v>
                </c:pt>
                <c:pt idx="207">
                  <c:v>0.94404561403508769</c:v>
                </c:pt>
                <c:pt idx="208">
                  <c:v>0.92738421052631581</c:v>
                </c:pt>
                <c:pt idx="209">
                  <c:v>0.90857368421052631</c:v>
                </c:pt>
                <c:pt idx="210">
                  <c:v>0.88594561403508776</c:v>
                </c:pt>
                <c:pt idx="211">
                  <c:v>0.86764561403508778</c:v>
                </c:pt>
                <c:pt idx="212">
                  <c:v>0.85569298245614034</c:v>
                </c:pt>
                <c:pt idx="213">
                  <c:v>0.83893333333333331</c:v>
                </c:pt>
                <c:pt idx="214">
                  <c:v>0.81519122807017541</c:v>
                </c:pt>
                <c:pt idx="215">
                  <c:v>0.79629473684210528</c:v>
                </c:pt>
                <c:pt idx="216">
                  <c:v>0.78345614035087718</c:v>
                </c:pt>
                <c:pt idx="217">
                  <c:v>0.77000877192982453</c:v>
                </c:pt>
                <c:pt idx="218">
                  <c:v>0.75430175438596481</c:v>
                </c:pt>
                <c:pt idx="219">
                  <c:v>0.74146666666666661</c:v>
                </c:pt>
                <c:pt idx="220">
                  <c:v>0.73393684210526322</c:v>
                </c:pt>
                <c:pt idx="221">
                  <c:v>0.72147543859649121</c:v>
                </c:pt>
                <c:pt idx="222">
                  <c:v>0.70145614035087722</c:v>
                </c:pt>
                <c:pt idx="223">
                  <c:v>0.68544561403508775</c:v>
                </c:pt>
                <c:pt idx="224">
                  <c:v>0.67477192982456136</c:v>
                </c:pt>
                <c:pt idx="225">
                  <c:v>0.66463157894736846</c:v>
                </c:pt>
                <c:pt idx="226">
                  <c:v>0.65361228070175437</c:v>
                </c:pt>
                <c:pt idx="227">
                  <c:v>0.64451578947368426</c:v>
                </c:pt>
                <c:pt idx="228">
                  <c:v>0.63997368421052636</c:v>
                </c:pt>
                <c:pt idx="229">
                  <c:v>0.63038596491228072</c:v>
                </c:pt>
                <c:pt idx="230">
                  <c:v>0.61272105263157894</c:v>
                </c:pt>
                <c:pt idx="231">
                  <c:v>0.5984701754385966</c:v>
                </c:pt>
                <c:pt idx="232">
                  <c:v>0.58911052631578953</c:v>
                </c:pt>
                <c:pt idx="233">
                  <c:v>0.58088070175438589</c:v>
                </c:pt>
                <c:pt idx="234">
                  <c:v>0.57259122807017548</c:v>
                </c:pt>
                <c:pt idx="235">
                  <c:v>0.5656929824561403</c:v>
                </c:pt>
                <c:pt idx="236">
                  <c:v>0.56267894736842106</c:v>
                </c:pt>
                <c:pt idx="237">
                  <c:v>0.55515438596491229</c:v>
                </c:pt>
                <c:pt idx="238">
                  <c:v>0.53995614035087725</c:v>
                </c:pt>
                <c:pt idx="239">
                  <c:v>0.52751403508771932</c:v>
                </c:pt>
                <c:pt idx="240">
                  <c:v>0.51966842105263156</c:v>
                </c:pt>
                <c:pt idx="241">
                  <c:v>0.51255087719298253</c:v>
                </c:pt>
                <c:pt idx="242">
                  <c:v>0.50482631578947368</c:v>
                </c:pt>
                <c:pt idx="243">
                  <c:v>0.49831228070175437</c:v>
                </c:pt>
                <c:pt idx="244">
                  <c:v>0.49505964912280703</c:v>
                </c:pt>
                <c:pt idx="245">
                  <c:v>0.48899649122807015</c:v>
                </c:pt>
                <c:pt idx="246">
                  <c:v>0.47742105263157897</c:v>
                </c:pt>
                <c:pt idx="247">
                  <c:v>0.4677</c:v>
                </c:pt>
                <c:pt idx="248">
                  <c:v>0.46190350877192982</c:v>
                </c:pt>
                <c:pt idx="249">
                  <c:v>0.45588245614035089</c:v>
                </c:pt>
                <c:pt idx="250">
                  <c:v>0.44791929824561405</c:v>
                </c:pt>
                <c:pt idx="251">
                  <c:v>0.44110701754385961</c:v>
                </c:pt>
                <c:pt idx="252">
                  <c:v>0.43729824561403507</c:v>
                </c:pt>
                <c:pt idx="253">
                  <c:v>0.43209473684210531</c:v>
                </c:pt>
                <c:pt idx="254">
                  <c:v>0.42333157894736845</c:v>
                </c:pt>
                <c:pt idx="255">
                  <c:v>0.41581578947368419</c:v>
                </c:pt>
                <c:pt idx="256">
                  <c:v>0.41167719298245614</c:v>
                </c:pt>
                <c:pt idx="257">
                  <c:v>0.40657719298245615</c:v>
                </c:pt>
                <c:pt idx="258">
                  <c:v>0.39837543859649127</c:v>
                </c:pt>
                <c:pt idx="259">
                  <c:v>0.39122280701754386</c:v>
                </c:pt>
                <c:pt idx="260">
                  <c:v>0.38685263157894734</c:v>
                </c:pt>
                <c:pt idx="261">
                  <c:v>0.38218771929824563</c:v>
                </c:pt>
                <c:pt idx="262">
                  <c:v>0.37567368421052633</c:v>
                </c:pt>
                <c:pt idx="263">
                  <c:v>0.37001929824561403</c:v>
                </c:pt>
                <c:pt idx="264">
                  <c:v>0.36728245614035088</c:v>
                </c:pt>
                <c:pt idx="265">
                  <c:v>0.36302280701754386</c:v>
                </c:pt>
                <c:pt idx="266">
                  <c:v>0.35465789473684212</c:v>
                </c:pt>
                <c:pt idx="267">
                  <c:v>0.34721403508771931</c:v>
                </c:pt>
                <c:pt idx="268">
                  <c:v>0.34248771929824562</c:v>
                </c:pt>
                <c:pt idx="269">
                  <c:v>0.33812982456140356</c:v>
                </c:pt>
                <c:pt idx="270">
                  <c:v>0.33303684210526313</c:v>
                </c:pt>
                <c:pt idx="271">
                  <c:v>0.3285877192982456</c:v>
                </c:pt>
                <c:pt idx="272">
                  <c:v>0.32656491228070178</c:v>
                </c:pt>
                <c:pt idx="273">
                  <c:v>0.32300350877192985</c:v>
                </c:pt>
                <c:pt idx="274">
                  <c:v>0.31523859649122804</c:v>
                </c:pt>
                <c:pt idx="275">
                  <c:v>0.30820701754385965</c:v>
                </c:pt>
                <c:pt idx="276">
                  <c:v>0.30394561403508774</c:v>
                </c:pt>
                <c:pt idx="277">
                  <c:v>0.29991578947368425</c:v>
                </c:pt>
                <c:pt idx="278">
                  <c:v>0.2948157894736842</c:v>
                </c:pt>
                <c:pt idx="279">
                  <c:v>0.29021929824561404</c:v>
                </c:pt>
                <c:pt idx="280">
                  <c:v>0.28751754385964912</c:v>
                </c:pt>
                <c:pt idx="281">
                  <c:v>0.28417719298245614</c:v>
                </c:pt>
                <c:pt idx="282">
                  <c:v>0.27839298245614036</c:v>
                </c:pt>
                <c:pt idx="283">
                  <c:v>0.273059649122807</c:v>
                </c:pt>
                <c:pt idx="284">
                  <c:v>0.26997368421052631</c:v>
                </c:pt>
                <c:pt idx="285">
                  <c:v>0.26637543859649121</c:v>
                </c:pt>
                <c:pt idx="286">
                  <c:v>0.26048421052631582</c:v>
                </c:pt>
                <c:pt idx="287">
                  <c:v>0.25496140350877194</c:v>
                </c:pt>
                <c:pt idx="288">
                  <c:v>0.25118596491228073</c:v>
                </c:pt>
                <c:pt idx="289">
                  <c:v>0.2475982456140351</c:v>
                </c:pt>
                <c:pt idx="290">
                  <c:v>0.24376140350877193</c:v>
                </c:pt>
                <c:pt idx="291">
                  <c:v>0.24191754385964911</c:v>
                </c:pt>
                <c:pt idx="292">
                  <c:v>0.23366140350877193</c:v>
                </c:pt>
                <c:pt idx="293">
                  <c:v>0.22543157894736843</c:v>
                </c:pt>
              </c:numCache>
            </c:numRef>
          </c:yVal>
          <c:smooth val="0"/>
        </c:ser>
        <c:ser>
          <c:idx val="1"/>
          <c:order val="3"/>
          <c:tx>
            <c:v>Эксперимент ONERA, R5Ch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Валидация!$A$6:$A$14</c:f>
              <c:numCache>
                <c:formatCode>General</c:formatCode>
                <c:ptCount val="9"/>
                <c:pt idx="0">
                  <c:v>-87</c:v>
                </c:pt>
                <c:pt idx="1">
                  <c:v>-68</c:v>
                </c:pt>
                <c:pt idx="2">
                  <c:v>-48</c:v>
                </c:pt>
                <c:pt idx="3">
                  <c:v>-28</c:v>
                </c:pt>
                <c:pt idx="4">
                  <c:v>-8</c:v>
                </c:pt>
                <c:pt idx="5">
                  <c:v>2</c:v>
                </c:pt>
                <c:pt idx="6">
                  <c:v>41</c:v>
                </c:pt>
                <c:pt idx="7">
                  <c:v>60</c:v>
                </c:pt>
                <c:pt idx="8">
                  <c:v>80</c:v>
                </c:pt>
              </c:numCache>
            </c:numRef>
          </c:xVal>
          <c:yVal>
            <c:numRef>
              <c:f>Валидация!$B$6:$B$14</c:f>
              <c:numCache>
                <c:formatCode>General</c:formatCode>
                <c:ptCount val="9"/>
                <c:pt idx="0">
                  <c:v>0.2</c:v>
                </c:pt>
                <c:pt idx="1">
                  <c:v>0.6</c:v>
                </c:pt>
                <c:pt idx="2">
                  <c:v>1.2</c:v>
                </c:pt>
                <c:pt idx="3">
                  <c:v>7.9</c:v>
                </c:pt>
                <c:pt idx="4">
                  <c:v>1.1000000000000001</c:v>
                </c:pt>
                <c:pt idx="5">
                  <c:v>0.6</c:v>
                </c:pt>
                <c:pt idx="6">
                  <c:v>0.4</c:v>
                </c:pt>
                <c:pt idx="7">
                  <c:v>0.2</c:v>
                </c:pt>
                <c:pt idx="8">
                  <c:v>0.15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74264"/>
        <c:axId val="152774656"/>
      </c:scatterChart>
      <c:valAx>
        <c:axId val="152774264"/>
        <c:scaling>
          <c:orientation val="minMax"/>
          <c:max val="90"/>
          <c:min val="-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угол,  град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52774656"/>
        <c:crosses val="autoZero"/>
        <c:crossBetween val="midCat"/>
        <c:majorUnit val="15"/>
        <c:minorUnit val="5"/>
      </c:valAx>
      <c:valAx>
        <c:axId val="152774656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Q/Qc.s.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1.592258198249101E-2"/>
              <c:y val="2.7716004088758055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52774264"/>
        <c:crossesAt val="-90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274405880557791"/>
          <c:y val="0.22448977792853417"/>
          <c:w val="0.47532682708545765"/>
          <c:h val="0.40897694578390786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010304402907149E-2"/>
          <c:y val="8.6456353150030987E-2"/>
          <c:w val="0.88094101074328468"/>
          <c:h val="0.76786925906106396"/>
        </c:manualLayout>
      </c:layout>
      <c:scatterChart>
        <c:scatterStyle val="lineMarker"/>
        <c:varyColors val="0"/>
        <c:ser>
          <c:idx val="1"/>
          <c:order val="0"/>
          <c:tx>
            <c:v>msh1</c:v>
          </c:tx>
          <c:marker>
            <c:symbol val="none"/>
          </c:marker>
          <c:xVal>
            <c:numRef>
              <c:f>Данные!$AS$2:$AS$59</c:f>
              <c:numCache>
                <c:formatCode>0.00E+00</c:formatCode>
                <c:ptCount val="58"/>
                <c:pt idx="0">
                  <c:v>89.999961900000002</c:v>
                </c:pt>
                <c:pt idx="1">
                  <c:v>86.499733000000006</c:v>
                </c:pt>
                <c:pt idx="2">
                  <c:v>83.274993899999998</c:v>
                </c:pt>
                <c:pt idx="3">
                  <c:v>80.044937099999999</c:v>
                </c:pt>
                <c:pt idx="4">
                  <c:v>76.807411200000004</c:v>
                </c:pt>
                <c:pt idx="5">
                  <c:v>73.477111800000003</c:v>
                </c:pt>
                <c:pt idx="6">
                  <c:v>70.169265699999997</c:v>
                </c:pt>
                <c:pt idx="7">
                  <c:v>66.874099700000002</c:v>
                </c:pt>
                <c:pt idx="8">
                  <c:v>63.585235599999997</c:v>
                </c:pt>
                <c:pt idx="9">
                  <c:v>60.299411800000001</c:v>
                </c:pt>
                <c:pt idx="10">
                  <c:v>57.014911699999999</c:v>
                </c:pt>
                <c:pt idx="11">
                  <c:v>53.719566299999997</c:v>
                </c:pt>
                <c:pt idx="12">
                  <c:v>50.414241799999999</c:v>
                </c:pt>
                <c:pt idx="13">
                  <c:v>47.112617499999999</c:v>
                </c:pt>
                <c:pt idx="14">
                  <c:v>43.813651999999998</c:v>
                </c:pt>
                <c:pt idx="15">
                  <c:v>40.5166702</c:v>
                </c:pt>
                <c:pt idx="16">
                  <c:v>37.221229600000001</c:v>
                </c:pt>
                <c:pt idx="17">
                  <c:v>33.927017200000002</c:v>
                </c:pt>
                <c:pt idx="18">
                  <c:v>30.633853899999998</c:v>
                </c:pt>
                <c:pt idx="19">
                  <c:v>27.341592800000001</c:v>
                </c:pt>
                <c:pt idx="20">
                  <c:v>23.684396700000001</c:v>
                </c:pt>
                <c:pt idx="21">
                  <c:v>20.0326004</c:v>
                </c:pt>
                <c:pt idx="22">
                  <c:v>16.3849068</c:v>
                </c:pt>
                <c:pt idx="23">
                  <c:v>12.734140399999999</c:v>
                </c:pt>
                <c:pt idx="24">
                  <c:v>9.0823001899999998</c:v>
                </c:pt>
                <c:pt idx="25">
                  <c:v>5.4329543100000004</c:v>
                </c:pt>
                <c:pt idx="26">
                  <c:v>1.78192985</c:v>
                </c:pt>
                <c:pt idx="27">
                  <c:v>-1.86870968</c:v>
                </c:pt>
                <c:pt idx="28">
                  <c:v>-5.5195951499999998</c:v>
                </c:pt>
                <c:pt idx="29">
                  <c:v>-9.1691188799999992</c:v>
                </c:pt>
                <c:pt idx="30">
                  <c:v>-12.8212481</c:v>
                </c:pt>
                <c:pt idx="31">
                  <c:v>-16.4712715</c:v>
                </c:pt>
                <c:pt idx="32">
                  <c:v>-20.119363799999999</c:v>
                </c:pt>
                <c:pt idx="33">
                  <c:v>-23.771663700000001</c:v>
                </c:pt>
                <c:pt idx="34">
                  <c:v>-27.4273472</c:v>
                </c:pt>
                <c:pt idx="35">
                  <c:v>-31.070463199999999</c:v>
                </c:pt>
                <c:pt idx="36">
                  <c:v>-34.718296100000003</c:v>
                </c:pt>
                <c:pt idx="37">
                  <c:v>-38.372219100000002</c:v>
                </c:pt>
                <c:pt idx="38">
                  <c:v>-42.034057599999997</c:v>
                </c:pt>
                <c:pt idx="39">
                  <c:v>-44.5487289</c:v>
                </c:pt>
                <c:pt idx="40">
                  <c:v>-47.065669999999997</c:v>
                </c:pt>
                <c:pt idx="41">
                  <c:v>-49.585521700000001</c:v>
                </c:pt>
                <c:pt idx="42">
                  <c:v>-52.108982099999999</c:v>
                </c:pt>
                <c:pt idx="43">
                  <c:v>-54.636737799999999</c:v>
                </c:pt>
                <c:pt idx="44">
                  <c:v>-57.1695213</c:v>
                </c:pt>
                <c:pt idx="45">
                  <c:v>-59.704288499999997</c:v>
                </c:pt>
                <c:pt idx="46">
                  <c:v>-62.212909699999997</c:v>
                </c:pt>
                <c:pt idx="47">
                  <c:v>-64.724487300000007</c:v>
                </c:pt>
                <c:pt idx="48">
                  <c:v>-67.239227299999996</c:v>
                </c:pt>
                <c:pt idx="49">
                  <c:v>-69.757194499999997</c:v>
                </c:pt>
                <c:pt idx="50">
                  <c:v>-72.278373700000003</c:v>
                </c:pt>
                <c:pt idx="51">
                  <c:v>-74.802673299999995</c:v>
                </c:pt>
                <c:pt idx="52">
                  <c:v>-77.329879800000001</c:v>
                </c:pt>
                <c:pt idx="53">
                  <c:v>-79.859687800000003</c:v>
                </c:pt>
                <c:pt idx="54">
                  <c:v>-82.391700700000001</c:v>
                </c:pt>
                <c:pt idx="55">
                  <c:v>-84.925453200000007</c:v>
                </c:pt>
                <c:pt idx="56">
                  <c:v>-87.460289000000003</c:v>
                </c:pt>
                <c:pt idx="57">
                  <c:v>-89.999961900000002</c:v>
                </c:pt>
              </c:numCache>
            </c:numRef>
          </c:xVal>
          <c:yVal>
            <c:numRef>
              <c:f>Данные!$AT$2:$AT$59</c:f>
              <c:numCache>
                <c:formatCode>0.00E+00</c:formatCode>
                <c:ptCount val="58"/>
                <c:pt idx="0">
                  <c:v>9.4994247000000004E-2</c:v>
                </c:pt>
                <c:pt idx="1">
                  <c:v>9.3747854199999994E-2</c:v>
                </c:pt>
                <c:pt idx="2">
                  <c:v>0.11332237000000001</c:v>
                </c:pt>
                <c:pt idx="3">
                  <c:v>0.13332504000000001</c:v>
                </c:pt>
                <c:pt idx="4">
                  <c:v>0.156887054</c:v>
                </c:pt>
                <c:pt idx="5">
                  <c:v>0.18290831099999999</c:v>
                </c:pt>
                <c:pt idx="6">
                  <c:v>0.210284531</c:v>
                </c:pt>
                <c:pt idx="7">
                  <c:v>0.240153059</c:v>
                </c:pt>
                <c:pt idx="8">
                  <c:v>0.27258744800000001</c:v>
                </c:pt>
                <c:pt idx="9">
                  <c:v>0.30762252200000001</c:v>
                </c:pt>
                <c:pt idx="10">
                  <c:v>0.34597372999999998</c:v>
                </c:pt>
                <c:pt idx="11">
                  <c:v>0.38770413399999998</c:v>
                </c:pt>
                <c:pt idx="12">
                  <c:v>0.430431485</c:v>
                </c:pt>
                <c:pt idx="13">
                  <c:v>0.47304716699999999</c:v>
                </c:pt>
                <c:pt idx="14">
                  <c:v>0.51571792400000005</c:v>
                </c:pt>
                <c:pt idx="15">
                  <c:v>0.55699580900000001</c:v>
                </c:pt>
                <c:pt idx="16">
                  <c:v>0.59452402599999998</c:v>
                </c:pt>
                <c:pt idx="17">
                  <c:v>0.62492513699999996</c:v>
                </c:pt>
                <c:pt idx="18">
                  <c:v>0.64457178100000001</c:v>
                </c:pt>
                <c:pt idx="19">
                  <c:v>0.66239237799999995</c:v>
                </c:pt>
                <c:pt idx="20">
                  <c:v>0.67908358599999996</c:v>
                </c:pt>
                <c:pt idx="21">
                  <c:v>0.68722355400000001</c:v>
                </c:pt>
                <c:pt idx="22">
                  <c:v>0.697743475</c:v>
                </c:pt>
                <c:pt idx="23">
                  <c:v>0.71155297799999995</c:v>
                </c:pt>
                <c:pt idx="24">
                  <c:v>0.723965466</c:v>
                </c:pt>
                <c:pt idx="25">
                  <c:v>0.74520045499999998</c:v>
                </c:pt>
                <c:pt idx="26">
                  <c:v>0.78469157199999995</c:v>
                </c:pt>
                <c:pt idx="27">
                  <c:v>0.85136878500000002</c:v>
                </c:pt>
                <c:pt idx="28">
                  <c:v>0.97276794899999997</c:v>
                </c:pt>
                <c:pt idx="29">
                  <c:v>1.16881692</c:v>
                </c:pt>
                <c:pt idx="30">
                  <c:v>1.4654277600000001</c:v>
                </c:pt>
                <c:pt idx="31">
                  <c:v>1.8749897499999999</c:v>
                </c:pt>
                <c:pt idx="32">
                  <c:v>2.3518567099999999</c:v>
                </c:pt>
                <c:pt idx="33">
                  <c:v>2.8178691900000001</c:v>
                </c:pt>
                <c:pt idx="34">
                  <c:v>3.1902864000000002</c:v>
                </c:pt>
                <c:pt idx="35">
                  <c:v>3.4062047</c:v>
                </c:pt>
                <c:pt idx="36">
                  <c:v>3.4579040999999999</c:v>
                </c:pt>
                <c:pt idx="37">
                  <c:v>3.3723363900000001</c:v>
                </c:pt>
                <c:pt idx="38">
                  <c:v>3.0834870300000001</c:v>
                </c:pt>
                <c:pt idx="39">
                  <c:v>2.83404422</c:v>
                </c:pt>
                <c:pt idx="40">
                  <c:v>2.6175379799999998</c:v>
                </c:pt>
                <c:pt idx="41">
                  <c:v>2.3842327600000002</c:v>
                </c:pt>
                <c:pt idx="42">
                  <c:v>2.1489248299999999</c:v>
                </c:pt>
                <c:pt idx="43">
                  <c:v>1.9186428799999999</c:v>
                </c:pt>
                <c:pt idx="44">
                  <c:v>1.6957786100000001</c:v>
                </c:pt>
                <c:pt idx="45">
                  <c:v>1.4811499100000001</c:v>
                </c:pt>
                <c:pt idx="46">
                  <c:v>1.2978817199999999</c:v>
                </c:pt>
                <c:pt idx="47">
                  <c:v>1.1491099600000001</c:v>
                </c:pt>
                <c:pt idx="48">
                  <c:v>1.01519358</c:v>
                </c:pt>
                <c:pt idx="49">
                  <c:v>0.89370727500000002</c:v>
                </c:pt>
                <c:pt idx="50">
                  <c:v>0.78381228400000003</c:v>
                </c:pt>
                <c:pt idx="51">
                  <c:v>0.684889674</c:v>
                </c:pt>
                <c:pt idx="52">
                  <c:v>0.59626382600000005</c:v>
                </c:pt>
                <c:pt idx="53">
                  <c:v>0.51713997099999998</c:v>
                </c:pt>
                <c:pt idx="54">
                  <c:v>0.44646254200000002</c:v>
                </c:pt>
                <c:pt idx="55">
                  <c:v>0.38273009699999999</c:v>
                </c:pt>
                <c:pt idx="56">
                  <c:v>0.31755211900000002</c:v>
                </c:pt>
                <c:pt idx="57">
                  <c:v>0.31108915799999998</c:v>
                </c:pt>
              </c:numCache>
            </c:numRef>
          </c:yVal>
          <c:smooth val="0"/>
        </c:ser>
        <c:ser>
          <c:idx val="3"/>
          <c:order val="1"/>
          <c:tx>
            <c:v>msh2</c:v>
          </c:tx>
          <c:marker>
            <c:symbol val="none"/>
          </c:marker>
          <c:xVal>
            <c:numRef>
              <c:f>Данные!$AU$2:$AU$179</c:f>
              <c:numCache>
                <c:formatCode>0.00E+00</c:formatCode>
                <c:ptCount val="178"/>
                <c:pt idx="0">
                  <c:v>89.999961900000002</c:v>
                </c:pt>
                <c:pt idx="1">
                  <c:v>88.352615400000005</c:v>
                </c:pt>
                <c:pt idx="2">
                  <c:v>87.6704407</c:v>
                </c:pt>
                <c:pt idx="3">
                  <c:v>86.624862699999994</c:v>
                </c:pt>
                <c:pt idx="4">
                  <c:v>85.575225799999998</c:v>
                </c:pt>
                <c:pt idx="5">
                  <c:v>84.653968800000001</c:v>
                </c:pt>
                <c:pt idx="6">
                  <c:v>83.493850699999996</c:v>
                </c:pt>
                <c:pt idx="7">
                  <c:v>82.510711700000002</c:v>
                </c:pt>
                <c:pt idx="8">
                  <c:v>81.423561100000001</c:v>
                </c:pt>
                <c:pt idx="9">
                  <c:v>80.357986499999996</c:v>
                </c:pt>
                <c:pt idx="10">
                  <c:v>79.363769500000004</c:v>
                </c:pt>
                <c:pt idx="11">
                  <c:v>78.241233800000003</c:v>
                </c:pt>
                <c:pt idx="12">
                  <c:v>77.2156296</c:v>
                </c:pt>
                <c:pt idx="13">
                  <c:v>76.148300199999994</c:v>
                </c:pt>
                <c:pt idx="14">
                  <c:v>75.071983299999999</c:v>
                </c:pt>
                <c:pt idx="15">
                  <c:v>74.066696199999996</c:v>
                </c:pt>
                <c:pt idx="16">
                  <c:v>72.956581099999994</c:v>
                </c:pt>
                <c:pt idx="17">
                  <c:v>71.906372099999999</c:v>
                </c:pt>
                <c:pt idx="18">
                  <c:v>70.862503099999998</c:v>
                </c:pt>
                <c:pt idx="19">
                  <c:v>69.774681099999995</c:v>
                </c:pt>
                <c:pt idx="20">
                  <c:v>68.7402649</c:v>
                </c:pt>
                <c:pt idx="21">
                  <c:v>67.665885900000006</c:v>
                </c:pt>
                <c:pt idx="22">
                  <c:v>66.597068800000002</c:v>
                </c:pt>
                <c:pt idx="23">
                  <c:v>65.572463999999997</c:v>
                </c:pt>
                <c:pt idx="24">
                  <c:v>64.477310200000005</c:v>
                </c:pt>
                <c:pt idx="25">
                  <c:v>63.421222700000001</c:v>
                </c:pt>
                <c:pt idx="26">
                  <c:v>62.3762665</c:v>
                </c:pt>
                <c:pt idx="27">
                  <c:v>61.2926979</c:v>
                </c:pt>
                <c:pt idx="28">
                  <c:v>60.245323200000001</c:v>
                </c:pt>
                <c:pt idx="29">
                  <c:v>59.182964300000002</c:v>
                </c:pt>
                <c:pt idx="30">
                  <c:v>58.110225700000001</c:v>
                </c:pt>
                <c:pt idx="31">
                  <c:v>57.068847699999999</c:v>
                </c:pt>
                <c:pt idx="32">
                  <c:v>55.993675199999998</c:v>
                </c:pt>
                <c:pt idx="33">
                  <c:v>54.928939800000002</c:v>
                </c:pt>
                <c:pt idx="34">
                  <c:v>53.891662599999997</c:v>
                </c:pt>
                <c:pt idx="35">
                  <c:v>52.807136499999999</c:v>
                </c:pt>
                <c:pt idx="36">
                  <c:v>51.748352099999998</c:v>
                </c:pt>
                <c:pt idx="37">
                  <c:v>50.699562100000001</c:v>
                </c:pt>
                <c:pt idx="38">
                  <c:v>49.621952100000001</c:v>
                </c:pt>
                <c:pt idx="39">
                  <c:v>48.567676499999997</c:v>
                </c:pt>
                <c:pt idx="40">
                  <c:v>47.5092201</c:v>
                </c:pt>
                <c:pt idx="41">
                  <c:v>46.437694499999999</c:v>
                </c:pt>
                <c:pt idx="42">
                  <c:v>45.386833199999998</c:v>
                </c:pt>
                <c:pt idx="43">
                  <c:v>44.320739699999997</c:v>
                </c:pt>
                <c:pt idx="44">
                  <c:v>43.254119899999999</c:v>
                </c:pt>
                <c:pt idx="45">
                  <c:v>42.205860100000002</c:v>
                </c:pt>
                <c:pt idx="46">
                  <c:v>41.133754699999997</c:v>
                </c:pt>
                <c:pt idx="47">
                  <c:v>40.071140300000003</c:v>
                </c:pt>
                <c:pt idx="48">
                  <c:v>39.022766099999998</c:v>
                </c:pt>
                <c:pt idx="49">
                  <c:v>37.947952299999997</c:v>
                </c:pt>
                <c:pt idx="50">
                  <c:v>36.888626100000003</c:v>
                </c:pt>
                <c:pt idx="51">
                  <c:v>35.8330536</c:v>
                </c:pt>
                <c:pt idx="52">
                  <c:v>34.762744900000001</c:v>
                </c:pt>
                <c:pt idx="53">
                  <c:v>33.706142399999997</c:v>
                </c:pt>
                <c:pt idx="54">
                  <c:v>32.644596100000001</c:v>
                </c:pt>
                <c:pt idx="55">
                  <c:v>31.578149799999998</c:v>
                </c:pt>
                <c:pt idx="56">
                  <c:v>30.523767500000002</c:v>
                </c:pt>
                <c:pt idx="57">
                  <c:v>29.457363099999998</c:v>
                </c:pt>
                <c:pt idx="58">
                  <c:v>28.394199400000002</c:v>
                </c:pt>
                <c:pt idx="59">
                  <c:v>27.341592800000001</c:v>
                </c:pt>
                <c:pt idx="60">
                  <c:v>26.157259</c:v>
                </c:pt>
                <c:pt idx="61">
                  <c:v>24.9848289</c:v>
                </c:pt>
                <c:pt idx="62">
                  <c:v>23.808532700000001</c:v>
                </c:pt>
                <c:pt idx="63">
                  <c:v>22.631174099999999</c:v>
                </c:pt>
                <c:pt idx="64">
                  <c:v>21.4610062</c:v>
                </c:pt>
                <c:pt idx="65">
                  <c:v>20.280042600000002</c:v>
                </c:pt>
                <c:pt idx="66">
                  <c:v>19.108009299999999</c:v>
                </c:pt>
                <c:pt idx="67">
                  <c:v>17.9300842</c:v>
                </c:pt>
                <c:pt idx="68">
                  <c:v>16.754591000000001</c:v>
                </c:pt>
                <c:pt idx="69">
                  <c:v>15.5806246</c:v>
                </c:pt>
                <c:pt idx="70">
                  <c:v>14.402775800000001</c:v>
                </c:pt>
                <c:pt idx="71">
                  <c:v>13.231115300000001</c:v>
                </c:pt>
                <c:pt idx="72">
                  <c:v>12.0521221</c:v>
                </c:pt>
                <c:pt idx="73">
                  <c:v>10.878064200000001</c:v>
                </c:pt>
                <c:pt idx="74">
                  <c:v>9.7015161499999998</c:v>
                </c:pt>
                <c:pt idx="75">
                  <c:v>8.5259370800000003</c:v>
                </c:pt>
                <c:pt idx="76">
                  <c:v>7.3508181600000002</c:v>
                </c:pt>
                <c:pt idx="77">
                  <c:v>6.1744670900000003</c:v>
                </c:pt>
                <c:pt idx="78">
                  <c:v>4.9999422999999998</c:v>
                </c:pt>
                <c:pt idx="79">
                  <c:v>3.8234460399999999</c:v>
                </c:pt>
                <c:pt idx="80">
                  <c:v>2.6485619499999999</c:v>
                </c:pt>
                <c:pt idx="81">
                  <c:v>1.4725245199999999</c:v>
                </c:pt>
                <c:pt idx="82">
                  <c:v>0.29700544499999998</c:v>
                </c:pt>
                <c:pt idx="83">
                  <c:v>-0.87860870400000002</c:v>
                </c:pt>
                <c:pt idx="84">
                  <c:v>-2.0543725500000001</c:v>
                </c:pt>
                <c:pt idx="85">
                  <c:v>-3.2299308799999999</c:v>
                </c:pt>
                <c:pt idx="86">
                  <c:v>-4.4055499999999999</c:v>
                </c:pt>
                <c:pt idx="87">
                  <c:v>-5.5815472599999998</c:v>
                </c:pt>
                <c:pt idx="88">
                  <c:v>-6.7565178899999996</c:v>
                </c:pt>
                <c:pt idx="89">
                  <c:v>-7.9336171200000001</c:v>
                </c:pt>
                <c:pt idx="90">
                  <c:v>-9.10730839</c:v>
                </c:pt>
                <c:pt idx="91">
                  <c:v>-10.284870099999999</c:v>
                </c:pt>
                <c:pt idx="92">
                  <c:v>-11.458449399999999</c:v>
                </c:pt>
                <c:pt idx="93">
                  <c:v>-12.6349897</c:v>
                </c:pt>
                <c:pt idx="94">
                  <c:v>-13.8104973</c:v>
                </c:pt>
                <c:pt idx="95">
                  <c:v>-14.9851484</c:v>
                </c:pt>
                <c:pt idx="96">
                  <c:v>-16.163778300000001</c:v>
                </c:pt>
                <c:pt idx="97">
                  <c:v>-17.335550300000001</c:v>
                </c:pt>
                <c:pt idx="98">
                  <c:v>-18.514850599999999</c:v>
                </c:pt>
                <c:pt idx="99">
                  <c:v>-19.687070800000001</c:v>
                </c:pt>
                <c:pt idx="100">
                  <c:v>-20.863437699999999</c:v>
                </c:pt>
                <c:pt idx="101">
                  <c:v>-22.040628399999999</c:v>
                </c:pt>
                <c:pt idx="102">
                  <c:v>-23.212841000000001</c:v>
                </c:pt>
                <c:pt idx="103">
                  <c:v>-24.395433400000002</c:v>
                </c:pt>
                <c:pt idx="104">
                  <c:v>-25.563625300000002</c:v>
                </c:pt>
                <c:pt idx="105">
                  <c:v>-26.7418385</c:v>
                </c:pt>
                <c:pt idx="106">
                  <c:v>-27.917472799999999</c:v>
                </c:pt>
                <c:pt idx="107">
                  <c:v>-29.089880000000001</c:v>
                </c:pt>
                <c:pt idx="108">
                  <c:v>-30.275039700000001</c:v>
                </c:pt>
                <c:pt idx="109">
                  <c:v>-31.440101599999998</c:v>
                </c:pt>
                <c:pt idx="110">
                  <c:v>-32.619827299999997</c:v>
                </c:pt>
                <c:pt idx="111">
                  <c:v>-33.794547999999999</c:v>
                </c:pt>
                <c:pt idx="112">
                  <c:v>-34.966464999999999</c:v>
                </c:pt>
                <c:pt idx="113">
                  <c:v>-36.154064200000001</c:v>
                </c:pt>
                <c:pt idx="114">
                  <c:v>-37.316433000000004</c:v>
                </c:pt>
                <c:pt idx="115">
                  <c:v>-38.497066500000003</c:v>
                </c:pt>
                <c:pt idx="116">
                  <c:v>-39.671978000000003</c:v>
                </c:pt>
                <c:pt idx="117">
                  <c:v>-40.842495</c:v>
                </c:pt>
                <c:pt idx="118">
                  <c:v>-42.034057599999997</c:v>
                </c:pt>
                <c:pt idx="119">
                  <c:v>-42.832714099999997</c:v>
                </c:pt>
                <c:pt idx="120">
                  <c:v>-43.641834299999999</c:v>
                </c:pt>
                <c:pt idx="121">
                  <c:v>-44.461998000000001</c:v>
                </c:pt>
                <c:pt idx="122">
                  <c:v>-45.279224399999997</c:v>
                </c:pt>
                <c:pt idx="123">
                  <c:v>-46.080341300000001</c:v>
                </c:pt>
                <c:pt idx="124">
                  <c:v>-46.8932571</c:v>
                </c:pt>
                <c:pt idx="125">
                  <c:v>-47.7186813</c:v>
                </c:pt>
                <c:pt idx="126">
                  <c:v>-48.524448399999997</c:v>
                </c:pt>
                <c:pt idx="127">
                  <c:v>-49.328800200000003</c:v>
                </c:pt>
                <c:pt idx="128">
                  <c:v>-50.146518700000001</c:v>
                </c:pt>
                <c:pt idx="129">
                  <c:v>-50.975402799999998</c:v>
                </c:pt>
                <c:pt idx="130">
                  <c:v>-51.769809700000003</c:v>
                </c:pt>
                <c:pt idx="131">
                  <c:v>-52.5784454</c:v>
                </c:pt>
                <c:pt idx="132">
                  <c:v>-53.402278899999999</c:v>
                </c:pt>
                <c:pt idx="133">
                  <c:v>-54.217979399999997</c:v>
                </c:pt>
                <c:pt idx="134">
                  <c:v>-55.016067499999998</c:v>
                </c:pt>
                <c:pt idx="135">
                  <c:v>-55.830375699999998</c:v>
                </c:pt>
                <c:pt idx="136">
                  <c:v>-56.662097899999999</c:v>
                </c:pt>
                <c:pt idx="137">
                  <c:v>-57.460403399999997</c:v>
                </c:pt>
                <c:pt idx="138">
                  <c:v>-58.263626100000003</c:v>
                </c:pt>
                <c:pt idx="139">
                  <c:v>-59.085487399999998</c:v>
                </c:pt>
                <c:pt idx="140">
                  <c:v>-59.912883800000003</c:v>
                </c:pt>
                <c:pt idx="141">
                  <c:v>-60.7033348</c:v>
                </c:pt>
                <c:pt idx="142">
                  <c:v>-61.513721500000003</c:v>
                </c:pt>
                <c:pt idx="143">
                  <c:v>-62.345802300000003</c:v>
                </c:pt>
                <c:pt idx="144">
                  <c:v>-63.150795000000002</c:v>
                </c:pt>
                <c:pt idx="145">
                  <c:v>-63.947898899999998</c:v>
                </c:pt>
                <c:pt idx="146">
                  <c:v>-64.768348700000004</c:v>
                </c:pt>
                <c:pt idx="147">
                  <c:v>-65.607139599999996</c:v>
                </c:pt>
                <c:pt idx="148">
                  <c:v>-66.388832100000002</c:v>
                </c:pt>
                <c:pt idx="149">
                  <c:v>-67.195724499999997</c:v>
                </c:pt>
                <c:pt idx="150">
                  <c:v>-68.0305939</c:v>
                </c:pt>
                <c:pt idx="151">
                  <c:v>-68.838050800000005</c:v>
                </c:pt>
                <c:pt idx="152">
                  <c:v>-69.629058799999996</c:v>
                </c:pt>
                <c:pt idx="153">
                  <c:v>-70.450637799999996</c:v>
                </c:pt>
                <c:pt idx="154">
                  <c:v>-71.296691899999999</c:v>
                </c:pt>
                <c:pt idx="155">
                  <c:v>-72.068855299999996</c:v>
                </c:pt>
                <c:pt idx="156">
                  <c:v>-72.874610899999993</c:v>
                </c:pt>
                <c:pt idx="157">
                  <c:v>-73.718940700000005</c:v>
                </c:pt>
                <c:pt idx="158">
                  <c:v>-74.516456599999998</c:v>
                </c:pt>
                <c:pt idx="159">
                  <c:v>-75.302970900000005</c:v>
                </c:pt>
                <c:pt idx="160">
                  <c:v>-76.132995600000001</c:v>
                </c:pt>
                <c:pt idx="161">
                  <c:v>-76.9733047</c:v>
                </c:pt>
                <c:pt idx="162">
                  <c:v>-77.735580400000003</c:v>
                </c:pt>
                <c:pt idx="163">
                  <c:v>-78.547630299999994</c:v>
                </c:pt>
                <c:pt idx="164">
                  <c:v>-79.420951799999997</c:v>
                </c:pt>
                <c:pt idx="165">
                  <c:v>-80.172195400000007</c:v>
                </c:pt>
                <c:pt idx="166">
                  <c:v>-80.960067699999996</c:v>
                </c:pt>
                <c:pt idx="167">
                  <c:v>-81.8228455</c:v>
                </c:pt>
                <c:pt idx="168">
                  <c:v>-82.612777699999995</c:v>
                </c:pt>
                <c:pt idx="169">
                  <c:v>-83.363945000000001</c:v>
                </c:pt>
                <c:pt idx="170">
                  <c:v>-84.211280799999997</c:v>
                </c:pt>
                <c:pt idx="171">
                  <c:v>-85.056800800000005</c:v>
                </c:pt>
                <c:pt idx="172">
                  <c:v>-85.737823500000005</c:v>
                </c:pt>
                <c:pt idx="173">
                  <c:v>-86.550552400000001</c:v>
                </c:pt>
                <c:pt idx="174">
                  <c:v>-87.503578200000007</c:v>
                </c:pt>
                <c:pt idx="175">
                  <c:v>-87.961692799999994</c:v>
                </c:pt>
                <c:pt idx="176">
                  <c:v>-88.558799699999994</c:v>
                </c:pt>
                <c:pt idx="177">
                  <c:v>-89.999961900000002</c:v>
                </c:pt>
              </c:numCache>
            </c:numRef>
          </c:xVal>
          <c:yVal>
            <c:numRef>
              <c:f>Данные!$AV$2:$AV$179</c:f>
              <c:numCache>
                <c:formatCode>0.00E+00</c:formatCode>
                <c:ptCount val="178"/>
                <c:pt idx="0">
                  <c:v>0.11818337399999999</c:v>
                </c:pt>
                <c:pt idx="1">
                  <c:v>0.11689844000000001</c:v>
                </c:pt>
                <c:pt idx="2">
                  <c:v>0.10799358000000001</c:v>
                </c:pt>
                <c:pt idx="3">
                  <c:v>0.107572459</c:v>
                </c:pt>
                <c:pt idx="4">
                  <c:v>0.106926695</c:v>
                </c:pt>
                <c:pt idx="5">
                  <c:v>0.109531954</c:v>
                </c:pt>
                <c:pt idx="6">
                  <c:v>0.11271500600000001</c:v>
                </c:pt>
                <c:pt idx="7">
                  <c:v>0.11641860800000001</c:v>
                </c:pt>
                <c:pt idx="8">
                  <c:v>0.121931478</c:v>
                </c:pt>
                <c:pt idx="9">
                  <c:v>0.125999585</c:v>
                </c:pt>
                <c:pt idx="10">
                  <c:v>0.13262580299999999</c:v>
                </c:pt>
                <c:pt idx="11">
                  <c:v>0.13878124999999999</c:v>
                </c:pt>
                <c:pt idx="12">
                  <c:v>0.144172624</c:v>
                </c:pt>
                <c:pt idx="13">
                  <c:v>0.151632607</c:v>
                </c:pt>
                <c:pt idx="14">
                  <c:v>0.156707451</c:v>
                </c:pt>
                <c:pt idx="15">
                  <c:v>0.16466662300000001</c:v>
                </c:pt>
                <c:pt idx="16">
                  <c:v>0.17269469800000001</c:v>
                </c:pt>
                <c:pt idx="17">
                  <c:v>0.17800041999999999</c:v>
                </c:pt>
                <c:pt idx="18">
                  <c:v>0.186880872</c:v>
                </c:pt>
                <c:pt idx="19">
                  <c:v>0.19391049399999999</c:v>
                </c:pt>
                <c:pt idx="20">
                  <c:v>0.20136530699999999</c:v>
                </c:pt>
                <c:pt idx="21">
                  <c:v>0.210839421</c:v>
                </c:pt>
                <c:pt idx="22">
                  <c:v>0.216501415</c:v>
                </c:pt>
                <c:pt idx="23">
                  <c:v>0.22658191599999999</c:v>
                </c:pt>
                <c:pt idx="24">
                  <c:v>0.23667718500000001</c:v>
                </c:pt>
                <c:pt idx="25">
                  <c:v>0.24244174399999999</c:v>
                </c:pt>
                <c:pt idx="26">
                  <c:v>0.25345560900000003</c:v>
                </c:pt>
                <c:pt idx="27">
                  <c:v>0.26248097399999998</c:v>
                </c:pt>
                <c:pt idx="28">
                  <c:v>0.27029335500000001</c:v>
                </c:pt>
                <c:pt idx="29">
                  <c:v>0.28189608500000002</c:v>
                </c:pt>
                <c:pt idx="30">
                  <c:v>0.28946158300000002</c:v>
                </c:pt>
                <c:pt idx="31">
                  <c:v>0.299698293</c:v>
                </c:pt>
                <c:pt idx="32">
                  <c:v>0.31188112499999998</c:v>
                </c:pt>
                <c:pt idx="33">
                  <c:v>0.31772714899999999</c:v>
                </c:pt>
                <c:pt idx="34">
                  <c:v>0.33056721100000003</c:v>
                </c:pt>
                <c:pt idx="35">
                  <c:v>0.34328100099999997</c:v>
                </c:pt>
                <c:pt idx="36">
                  <c:v>0.34908917499999997</c:v>
                </c:pt>
                <c:pt idx="37">
                  <c:v>0.36252844299999998</c:v>
                </c:pt>
                <c:pt idx="38">
                  <c:v>0.37365436600000002</c:v>
                </c:pt>
                <c:pt idx="39">
                  <c:v>0.38137832300000002</c:v>
                </c:pt>
                <c:pt idx="40">
                  <c:v>0.39503639899999998</c:v>
                </c:pt>
                <c:pt idx="41">
                  <c:v>0.404143959</c:v>
                </c:pt>
                <c:pt idx="42">
                  <c:v>0.41393160800000001</c:v>
                </c:pt>
                <c:pt idx="43">
                  <c:v>0.42761656599999998</c:v>
                </c:pt>
                <c:pt idx="44">
                  <c:v>0.43426874300000001</c:v>
                </c:pt>
                <c:pt idx="45">
                  <c:v>0.44610783500000001</c:v>
                </c:pt>
                <c:pt idx="46">
                  <c:v>0.45953241</c:v>
                </c:pt>
                <c:pt idx="47">
                  <c:v>0.46374663700000002</c:v>
                </c:pt>
                <c:pt idx="48">
                  <c:v>0.47699472300000001</c:v>
                </c:pt>
                <c:pt idx="49">
                  <c:v>0.489181906</c:v>
                </c:pt>
                <c:pt idx="50">
                  <c:v>0.492962927</c:v>
                </c:pt>
                <c:pt idx="51">
                  <c:v>0.505209625</c:v>
                </c:pt>
                <c:pt idx="52">
                  <c:v>0.51351135999999997</c:v>
                </c:pt>
                <c:pt idx="53">
                  <c:v>0.51849311600000003</c:v>
                </c:pt>
                <c:pt idx="54">
                  <c:v>0.52919745399999996</c:v>
                </c:pt>
                <c:pt idx="55">
                  <c:v>0.53318738899999996</c:v>
                </c:pt>
                <c:pt idx="56">
                  <c:v>0.53979754400000002</c:v>
                </c:pt>
                <c:pt idx="57">
                  <c:v>0.54953384400000005</c:v>
                </c:pt>
                <c:pt idx="58">
                  <c:v>0.55015605700000003</c:v>
                </c:pt>
                <c:pt idx="59">
                  <c:v>0.56140440700000005</c:v>
                </c:pt>
                <c:pt idx="60">
                  <c:v>0.57247465799999997</c:v>
                </c:pt>
                <c:pt idx="61">
                  <c:v>0.57466888400000005</c:v>
                </c:pt>
                <c:pt idx="62">
                  <c:v>0.58262926299999995</c:v>
                </c:pt>
                <c:pt idx="63">
                  <c:v>0.583686292</c:v>
                </c:pt>
                <c:pt idx="64">
                  <c:v>0.59026110200000004</c:v>
                </c:pt>
                <c:pt idx="65">
                  <c:v>0.59424501699999999</c:v>
                </c:pt>
                <c:pt idx="66">
                  <c:v>0.59521532099999996</c:v>
                </c:pt>
                <c:pt idx="67">
                  <c:v>0.59947961599999999</c:v>
                </c:pt>
                <c:pt idx="68">
                  <c:v>0.597402871</c:v>
                </c:pt>
                <c:pt idx="69">
                  <c:v>0.60029643799999999</c:v>
                </c:pt>
                <c:pt idx="70">
                  <c:v>0.597514451</c:v>
                </c:pt>
                <c:pt idx="71">
                  <c:v>0.59931856400000005</c:v>
                </c:pt>
                <c:pt idx="72">
                  <c:v>0.60110807399999999</c:v>
                </c:pt>
                <c:pt idx="73">
                  <c:v>0.59863913099999999</c:v>
                </c:pt>
                <c:pt idx="74">
                  <c:v>0.60182541599999995</c:v>
                </c:pt>
                <c:pt idx="75">
                  <c:v>0.60165423200000001</c:v>
                </c:pt>
                <c:pt idx="76">
                  <c:v>0.608381748</c:v>
                </c:pt>
                <c:pt idx="77">
                  <c:v>0.61326086499999999</c:v>
                </c:pt>
                <c:pt idx="78">
                  <c:v>0.62654960199999998</c:v>
                </c:pt>
                <c:pt idx="79">
                  <c:v>0.640973032</c:v>
                </c:pt>
                <c:pt idx="80">
                  <c:v>0.66209119599999999</c:v>
                </c:pt>
                <c:pt idx="81">
                  <c:v>0.68945199300000004</c:v>
                </c:pt>
                <c:pt idx="82">
                  <c:v>0.72000265100000005</c:v>
                </c:pt>
                <c:pt idx="83">
                  <c:v>0.76016449900000005</c:v>
                </c:pt>
                <c:pt idx="84">
                  <c:v>0.80383235200000003</c:v>
                </c:pt>
                <c:pt idx="85">
                  <c:v>0.85925978400000003</c:v>
                </c:pt>
                <c:pt idx="86">
                  <c:v>0.91669607200000003</c:v>
                </c:pt>
                <c:pt idx="87">
                  <c:v>0.98993307399999997</c:v>
                </c:pt>
                <c:pt idx="88">
                  <c:v>1.06258702</c:v>
                </c:pt>
                <c:pt idx="89">
                  <c:v>1.1564959299999999</c:v>
                </c:pt>
                <c:pt idx="90">
                  <c:v>1.25476623</c:v>
                </c:pt>
                <c:pt idx="91">
                  <c:v>1.3655884300000001</c:v>
                </c:pt>
                <c:pt idx="92">
                  <c:v>1.4942973900000001</c:v>
                </c:pt>
                <c:pt idx="93">
                  <c:v>1.61855865</c:v>
                </c:pt>
                <c:pt idx="94">
                  <c:v>1.7688539000000001</c:v>
                </c:pt>
                <c:pt idx="95">
                  <c:v>1.9097958799999999</c:v>
                </c:pt>
                <c:pt idx="96">
                  <c:v>2.0764055300000002</c:v>
                </c:pt>
                <c:pt idx="97">
                  <c:v>2.2426748299999999</c:v>
                </c:pt>
                <c:pt idx="98">
                  <c:v>2.4089903800000001</c:v>
                </c:pt>
                <c:pt idx="99">
                  <c:v>2.5900056400000002</c:v>
                </c:pt>
                <c:pt idx="100">
                  <c:v>2.7500166899999998</c:v>
                </c:pt>
                <c:pt idx="101">
                  <c:v>2.9235682500000002</c:v>
                </c:pt>
                <c:pt idx="102">
                  <c:v>3.0775349099999998</c:v>
                </c:pt>
                <c:pt idx="103">
                  <c:v>3.2277893999999998</c:v>
                </c:pt>
                <c:pt idx="104">
                  <c:v>3.3747227199999998</c:v>
                </c:pt>
                <c:pt idx="105">
                  <c:v>3.4950349300000001</c:v>
                </c:pt>
                <c:pt idx="106">
                  <c:v>3.6058757300000002</c:v>
                </c:pt>
                <c:pt idx="107">
                  <c:v>3.7004847500000002</c:v>
                </c:pt>
                <c:pt idx="108">
                  <c:v>3.7673017999999998</c:v>
                </c:pt>
                <c:pt idx="109">
                  <c:v>3.8141009800000001</c:v>
                </c:pt>
                <c:pt idx="110">
                  <c:v>3.8395299899999999</c:v>
                </c:pt>
                <c:pt idx="111">
                  <c:v>3.8250327099999999</c:v>
                </c:pt>
                <c:pt idx="112">
                  <c:v>3.7953016800000001</c:v>
                </c:pt>
                <c:pt idx="113">
                  <c:v>3.7197384800000002</c:v>
                </c:pt>
                <c:pt idx="114">
                  <c:v>3.6228389700000001</c:v>
                </c:pt>
                <c:pt idx="115">
                  <c:v>3.5187432799999998</c:v>
                </c:pt>
                <c:pt idx="116">
                  <c:v>3.3776340500000002</c:v>
                </c:pt>
                <c:pt idx="117">
                  <c:v>3.2533206899999998</c:v>
                </c:pt>
                <c:pt idx="118">
                  <c:v>3.0587937799999998</c:v>
                </c:pt>
                <c:pt idx="119">
                  <c:v>2.92602611</c:v>
                </c:pt>
                <c:pt idx="120">
                  <c:v>2.8528754699999999</c:v>
                </c:pt>
                <c:pt idx="121">
                  <c:v>2.7572417300000001</c:v>
                </c:pt>
                <c:pt idx="122">
                  <c:v>2.6304442899999998</c:v>
                </c:pt>
                <c:pt idx="123">
                  <c:v>2.5297701400000001</c:v>
                </c:pt>
                <c:pt idx="124">
                  <c:v>2.4642896699999999</c:v>
                </c:pt>
                <c:pt idx="125">
                  <c:v>2.3556408900000001</c:v>
                </c:pt>
                <c:pt idx="126">
                  <c:v>2.2384049899999998</c:v>
                </c:pt>
                <c:pt idx="127">
                  <c:v>2.1664860199999998</c:v>
                </c:pt>
                <c:pt idx="128">
                  <c:v>2.1047380000000002</c:v>
                </c:pt>
                <c:pt idx="129">
                  <c:v>1.9898228600000001</c:v>
                </c:pt>
                <c:pt idx="130">
                  <c:v>1.8881541500000001</c:v>
                </c:pt>
                <c:pt idx="131">
                  <c:v>1.8427757</c:v>
                </c:pt>
                <c:pt idx="132">
                  <c:v>1.7713085399999999</c:v>
                </c:pt>
                <c:pt idx="133">
                  <c:v>1.67465913</c:v>
                </c:pt>
                <c:pt idx="134">
                  <c:v>1.6071250399999999</c:v>
                </c:pt>
                <c:pt idx="135">
                  <c:v>1.5695661299999999</c:v>
                </c:pt>
                <c:pt idx="136">
                  <c:v>1.4922075299999999</c:v>
                </c:pt>
                <c:pt idx="137">
                  <c:v>1.41169703</c:v>
                </c:pt>
                <c:pt idx="138">
                  <c:v>1.3725189</c:v>
                </c:pt>
                <c:pt idx="139">
                  <c:v>1.3313823899999999</c:v>
                </c:pt>
                <c:pt idx="140">
                  <c:v>1.25861907</c:v>
                </c:pt>
                <c:pt idx="141">
                  <c:v>1.19890392</c:v>
                </c:pt>
                <c:pt idx="142">
                  <c:v>1.17264879</c:v>
                </c:pt>
                <c:pt idx="143">
                  <c:v>1.1221076299999999</c:v>
                </c:pt>
                <c:pt idx="144">
                  <c:v>1.06140816</c:v>
                </c:pt>
                <c:pt idx="145">
                  <c:v>1.02564561</c:v>
                </c:pt>
                <c:pt idx="146">
                  <c:v>0.99960112599999995</c:v>
                </c:pt>
                <c:pt idx="147">
                  <c:v>0.94546872400000004</c:v>
                </c:pt>
                <c:pt idx="148">
                  <c:v>0.89660072300000004</c:v>
                </c:pt>
                <c:pt idx="149">
                  <c:v>0.87699914000000001</c:v>
                </c:pt>
                <c:pt idx="150">
                  <c:v>0.84151095200000003</c:v>
                </c:pt>
                <c:pt idx="151">
                  <c:v>0.79634583000000003</c:v>
                </c:pt>
                <c:pt idx="152">
                  <c:v>0.76754116999999999</c:v>
                </c:pt>
                <c:pt idx="153">
                  <c:v>0.74798905800000004</c:v>
                </c:pt>
                <c:pt idx="154">
                  <c:v>0.70816636099999997</c:v>
                </c:pt>
                <c:pt idx="155">
                  <c:v>0.671648562</c:v>
                </c:pt>
                <c:pt idx="156">
                  <c:v>0.65645766299999997</c:v>
                </c:pt>
                <c:pt idx="157">
                  <c:v>0.62862104200000002</c:v>
                </c:pt>
                <c:pt idx="158">
                  <c:v>0.59505885800000002</c:v>
                </c:pt>
                <c:pt idx="159">
                  <c:v>0.57472425699999996</c:v>
                </c:pt>
                <c:pt idx="160">
                  <c:v>0.557144046</c:v>
                </c:pt>
                <c:pt idx="161">
                  <c:v>0.52788728500000004</c:v>
                </c:pt>
                <c:pt idx="162">
                  <c:v>0.50323063099999998</c:v>
                </c:pt>
                <c:pt idx="163">
                  <c:v>0.49136131999999999</c:v>
                </c:pt>
                <c:pt idx="164">
                  <c:v>0.46729251700000002</c:v>
                </c:pt>
                <c:pt idx="165">
                  <c:v>0.44224956599999998</c:v>
                </c:pt>
                <c:pt idx="166">
                  <c:v>0.43039724200000001</c:v>
                </c:pt>
                <c:pt idx="167">
                  <c:v>0.41327357300000001</c:v>
                </c:pt>
                <c:pt idx="168">
                  <c:v>0.39200359600000001</c:v>
                </c:pt>
                <c:pt idx="169">
                  <c:v>0.37850186200000002</c:v>
                </c:pt>
                <c:pt idx="170">
                  <c:v>0.36713722300000001</c:v>
                </c:pt>
                <c:pt idx="171">
                  <c:v>0.35029915</c:v>
                </c:pt>
                <c:pt idx="172">
                  <c:v>0.33811295000000002</c:v>
                </c:pt>
                <c:pt idx="173">
                  <c:v>0.33318829500000002</c:v>
                </c:pt>
                <c:pt idx="174">
                  <c:v>0.32344892600000003</c:v>
                </c:pt>
                <c:pt idx="175">
                  <c:v>0.31644520199999998</c:v>
                </c:pt>
                <c:pt idx="176">
                  <c:v>0.32761019499999999</c:v>
                </c:pt>
                <c:pt idx="177">
                  <c:v>0.32800623800000001</c:v>
                </c:pt>
              </c:numCache>
            </c:numRef>
          </c:yVal>
          <c:smooth val="0"/>
        </c:ser>
        <c:ser>
          <c:idx val="2"/>
          <c:order val="2"/>
          <c:tx>
            <c:v>msh3</c:v>
          </c:tx>
          <c:spPr>
            <a:ln w="2222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Валидация!$AJ$3:$AJ$175</c:f>
              <c:numCache>
                <c:formatCode>0</c:formatCode>
                <c:ptCount val="173"/>
                <c:pt idx="0">
                  <c:v>90</c:v>
                </c:pt>
                <c:pt idx="1">
                  <c:v>88.48399164741852</c:v>
                </c:pt>
                <c:pt idx="2">
                  <c:v>86.967566121856194</c:v>
                </c:pt>
                <c:pt idx="3">
                  <c:v>85.451381757287919</c:v>
                </c:pt>
                <c:pt idx="4">
                  <c:v>83.935454899785015</c:v>
                </c:pt>
                <c:pt idx="5">
                  <c:v>82.418071337557308</c:v>
                </c:pt>
                <c:pt idx="6">
                  <c:v>80.903514464745882</c:v>
                </c:pt>
                <c:pt idx="7">
                  <c:v>79.385068563371846</c:v>
                </c:pt>
                <c:pt idx="8">
                  <c:v>77.871421163202754</c:v>
                </c:pt>
                <c:pt idx="9">
                  <c:v>76.353697979015521</c:v>
                </c:pt>
                <c:pt idx="10">
                  <c:v>74.838688472217555</c:v>
                </c:pt>
                <c:pt idx="11">
                  <c:v>73.322237527218775</c:v>
                </c:pt>
                <c:pt idx="12">
                  <c:v>71.805423181752573</c:v>
                </c:pt>
                <c:pt idx="13">
                  <c:v>70.290734651820998</c:v>
                </c:pt>
                <c:pt idx="14">
                  <c:v>68.771701656415502</c:v>
                </c:pt>
                <c:pt idx="15">
                  <c:v>67.259223518963296</c:v>
                </c:pt>
                <c:pt idx="16">
                  <c:v>65.737594801877137</c:v>
                </c:pt>
                <c:pt idx="17">
                  <c:v>64.227749870934431</c:v>
                </c:pt>
                <c:pt idx="18">
                  <c:v>62.703195101157625</c:v>
                </c:pt>
                <c:pt idx="19">
                  <c:v>61.196317164588592</c:v>
                </c:pt>
                <c:pt idx="20">
                  <c:v>59.670970986925276</c:v>
                </c:pt>
                <c:pt idx="21">
                  <c:v>58.164822431285181</c:v>
                </c:pt>
                <c:pt idx="22">
                  <c:v>56.63976142901663</c:v>
                </c:pt>
                <c:pt idx="23">
                  <c:v>55.133150487873252</c:v>
                </c:pt>
                <c:pt idx="24">
                  <c:v>53.608551366303047</c:v>
                </c:pt>
                <c:pt idx="25">
                  <c:v>52.101375963047019</c:v>
                </c:pt>
                <c:pt idx="26">
                  <c:v>50.577326886420487</c:v>
                </c:pt>
                <c:pt idx="27">
                  <c:v>49.069544057777591</c:v>
                </c:pt>
                <c:pt idx="28">
                  <c:v>47.546141003936086</c:v>
                </c:pt>
                <c:pt idx="29">
                  <c:v>46.03759272696805</c:v>
                </c:pt>
                <c:pt idx="30">
                  <c:v>44.515157488262766</c:v>
                </c:pt>
                <c:pt idx="31">
                  <c:v>43.005561415106307</c:v>
                </c:pt>
                <c:pt idx="32">
                  <c:v>41.484387500582748</c:v>
                </c:pt>
                <c:pt idx="33">
                  <c:v>39.973536416059801</c:v>
                </c:pt>
                <c:pt idx="34">
                  <c:v>38.453902464808991</c:v>
                </c:pt>
                <c:pt idx="35">
                  <c:v>36.941219468614015</c:v>
                </c:pt>
                <c:pt idx="36">
                  <c:v>35.424007462650799</c:v>
                </c:pt>
                <c:pt idx="37">
                  <c:v>33.908452017223198</c:v>
                </c:pt>
                <c:pt idx="38">
                  <c:v>32.394698629081006</c:v>
                </c:pt>
                <c:pt idx="39">
                  <c:v>30.875156163871498</c:v>
                </c:pt>
                <c:pt idx="40">
                  <c:v>29.322298199729737</c:v>
                </c:pt>
                <c:pt idx="41">
                  <c:v>27.748401787856185</c:v>
                </c:pt>
                <c:pt idx="42">
                  <c:v>26.206487239756548</c:v>
                </c:pt>
                <c:pt idx="43">
                  <c:v>24.617712631610129</c:v>
                </c:pt>
                <c:pt idx="44">
                  <c:v>23.090505352163483</c:v>
                </c:pt>
                <c:pt idx="45">
                  <c:v>21.494225614163163</c:v>
                </c:pt>
                <c:pt idx="46">
                  <c:v>19.973010842377082</c:v>
                </c:pt>
                <c:pt idx="47">
                  <c:v>18.39062897628261</c:v>
                </c:pt>
                <c:pt idx="48">
                  <c:v>16.851266023687309</c:v>
                </c:pt>
                <c:pt idx="49">
                  <c:v>15.290208211246551</c:v>
                </c:pt>
                <c:pt idx="50">
                  <c:v>13.720365665338623</c:v>
                </c:pt>
                <c:pt idx="51">
                  <c:v>12.192580915850622</c:v>
                </c:pt>
                <c:pt idx="52">
                  <c:v>10.568682163227322</c:v>
                </c:pt>
                <c:pt idx="53">
                  <c:v>9.0959894391171492</c:v>
                </c:pt>
                <c:pt idx="54">
                  <c:v>7.4920940822470348</c:v>
                </c:pt>
                <c:pt idx="55">
                  <c:v>5.9923323836993747</c:v>
                </c:pt>
                <c:pt idx="56">
                  <c:v>4.482537534325993</c:v>
                </c:pt>
                <c:pt idx="57">
                  <c:v>2.8388495838959913</c:v>
                </c:pt>
                <c:pt idx="58">
                  <c:v>1.7455187971150856</c:v>
                </c:pt>
                <c:pt idx="59">
                  <c:v>1.4122139967322371</c:v>
                </c:pt>
                <c:pt idx="60">
                  <c:v>-1.7134759127191035</c:v>
                </c:pt>
                <c:pt idx="61">
                  <c:v>-2.2204261785867785</c:v>
                </c:pt>
                <c:pt idx="62">
                  <c:v>-3.0554549911180526</c:v>
                </c:pt>
                <c:pt idx="63">
                  <c:v>-3.7070679840261551</c:v>
                </c:pt>
                <c:pt idx="64">
                  <c:v>-4.4452511510444941</c:v>
                </c:pt>
                <c:pt idx="65">
                  <c:v>-5.0773930619474079</c:v>
                </c:pt>
                <c:pt idx="66">
                  <c:v>-5.967783682850011</c:v>
                </c:pt>
                <c:pt idx="67">
                  <c:v>-6.741949287776559</c:v>
                </c:pt>
                <c:pt idx="68">
                  <c:v>-6.741949287776559</c:v>
                </c:pt>
                <c:pt idx="69">
                  <c:v>-7.5208925045185708</c:v>
                </c:pt>
                <c:pt idx="70">
                  <c:v>-8.2267832634570226</c:v>
                </c:pt>
                <c:pt idx="71">
                  <c:v>-9.0521806013614849</c:v>
                </c:pt>
                <c:pt idx="72">
                  <c:v>-9.8088822496174313</c:v>
                </c:pt>
                <c:pt idx="73">
                  <c:v>-10.614815588867824</c:v>
                </c:pt>
                <c:pt idx="74">
                  <c:v>-11.364341047108221</c:v>
                </c:pt>
                <c:pt idx="75">
                  <c:v>-12.150595550981933</c:v>
                </c:pt>
                <c:pt idx="76">
                  <c:v>-12.889651679840783</c:v>
                </c:pt>
                <c:pt idx="77">
                  <c:v>-13.708856285879964</c:v>
                </c:pt>
                <c:pt idx="78">
                  <c:v>-14.482630461135679</c:v>
                </c:pt>
                <c:pt idx="79">
                  <c:v>-15.249662106553561</c:v>
                </c:pt>
                <c:pt idx="80">
                  <c:v>-15.980775844484516</c:v>
                </c:pt>
                <c:pt idx="81">
                  <c:v>-16.806292279447227</c:v>
                </c:pt>
                <c:pt idx="82">
                  <c:v>-17.594180389185865</c:v>
                </c:pt>
                <c:pt idx="83">
                  <c:v>-18.374072875400639</c:v>
                </c:pt>
                <c:pt idx="84">
                  <c:v>-19.123215531793726</c:v>
                </c:pt>
                <c:pt idx="85">
                  <c:v>-19.928848715260369</c:v>
                </c:pt>
                <c:pt idx="86">
                  <c:v>-20.704360806111264</c:v>
                </c:pt>
                <c:pt idx="87">
                  <c:v>-21.492779128995519</c:v>
                </c:pt>
                <c:pt idx="88">
                  <c:v>-22.254539663016381</c:v>
                </c:pt>
                <c:pt idx="89">
                  <c:v>-23.047241510856175</c:v>
                </c:pt>
                <c:pt idx="90">
                  <c:v>-23.814962905921089</c:v>
                </c:pt>
                <c:pt idx="91">
                  <c:v>-24.609080296948171</c:v>
                </c:pt>
                <c:pt idx="92">
                  <c:v>-25.379878279624826</c:v>
                </c:pt>
                <c:pt idx="93">
                  <c:v>-26.163899147686791</c:v>
                </c:pt>
                <c:pt idx="94">
                  <c:v>-26.92664899753952</c:v>
                </c:pt>
                <c:pt idx="95">
                  <c:v>-27.724580141706877</c:v>
                </c:pt>
                <c:pt idx="96">
                  <c:v>-28.501919690821985</c:v>
                </c:pt>
                <c:pt idx="97">
                  <c:v>-29.280005389025696</c:v>
                </c:pt>
                <c:pt idx="98">
                  <c:v>-30.039699778452622</c:v>
                </c:pt>
                <c:pt idx="99">
                  <c:v>-30.827951143824968</c:v>
                </c:pt>
                <c:pt idx="100">
                  <c:v>-31.598571271435361</c:v>
                </c:pt>
                <c:pt idx="101">
                  <c:v>-32.361396662528264</c:v>
                </c:pt>
                <c:pt idx="102">
                  <c:v>-33.108651208961248</c:v>
                </c:pt>
                <c:pt idx="103">
                  <c:v>-33.897666483150772</c:v>
                </c:pt>
                <c:pt idx="104">
                  <c:v>-34.670957090141073</c:v>
                </c:pt>
                <c:pt idx="105">
                  <c:v>-35.434138342448477</c:v>
                </c:pt>
                <c:pt idx="106">
                  <c:v>-36.183292399867284</c:v>
                </c:pt>
                <c:pt idx="107">
                  <c:v>-36.970286781196627</c:v>
                </c:pt>
                <c:pt idx="108">
                  <c:v>-37.743174501445687</c:v>
                </c:pt>
                <c:pt idx="109">
                  <c:v>-38.508803334641499</c:v>
                </c:pt>
                <c:pt idx="110">
                  <c:v>-39.261783950519479</c:v>
                </c:pt>
                <c:pt idx="111">
                  <c:v>-40.044943246029504</c:v>
                </c:pt>
                <c:pt idx="112">
                  <c:v>-40.815566679034546</c:v>
                </c:pt>
                <c:pt idx="113">
                  <c:v>-41.583112091730534</c:v>
                </c:pt>
                <c:pt idx="114">
                  <c:v>-42.339239775464208</c:v>
                </c:pt>
                <c:pt idx="115">
                  <c:v>-43.119369190770698</c:v>
                </c:pt>
                <c:pt idx="116">
                  <c:v>-43.888212538359468</c:v>
                </c:pt>
                <c:pt idx="117">
                  <c:v>-44.657278419708149</c:v>
                </c:pt>
                <c:pt idx="118">
                  <c:v>-45.416035431709872</c:v>
                </c:pt>
                <c:pt idx="119">
                  <c:v>-46.193504010631194</c:v>
                </c:pt>
                <c:pt idx="120">
                  <c:v>-46.960981868332098</c:v>
                </c:pt>
                <c:pt idx="121">
                  <c:v>-47.731366701135585</c:v>
                </c:pt>
                <c:pt idx="122">
                  <c:v>-48.492353148021849</c:v>
                </c:pt>
                <c:pt idx="123">
                  <c:v>-49.267657798315817</c:v>
                </c:pt>
                <c:pt idx="124">
                  <c:v>-50.033937698501376</c:v>
                </c:pt>
                <c:pt idx="125">
                  <c:v>-50.805308553436852</c:v>
                </c:pt>
                <c:pt idx="126">
                  <c:v>-51.568302104662898</c:v>
                </c:pt>
                <c:pt idx="127">
                  <c:v>-52.341683641375923</c:v>
                </c:pt>
                <c:pt idx="128">
                  <c:v>-53.107091051376003</c:v>
                </c:pt>
                <c:pt idx="129">
                  <c:v>-53.879263260206613</c:v>
                </c:pt>
                <c:pt idx="130">
                  <c:v>-54.643826363135624</c:v>
                </c:pt>
                <c:pt idx="131">
                  <c:v>-55.415572687779616</c:v>
                </c:pt>
                <c:pt idx="132">
                  <c:v>-56.18013102749331</c:v>
                </c:pt>
                <c:pt idx="133">
                  <c:v>-56.953038766407531</c:v>
                </c:pt>
                <c:pt idx="134">
                  <c:v>-57.719136935228306</c:v>
                </c:pt>
                <c:pt idx="135">
                  <c:v>-58.489403251563971</c:v>
                </c:pt>
                <c:pt idx="136">
                  <c:v>-59.253289131528767</c:v>
                </c:pt>
                <c:pt idx="137">
                  <c:v>-60.026708291943052</c:v>
                </c:pt>
                <c:pt idx="138">
                  <c:v>-60.794152197459205</c:v>
                </c:pt>
                <c:pt idx="139">
                  <c:v>-61.563059431600834</c:v>
                </c:pt>
                <c:pt idx="140">
                  <c:v>-62.326337651801488</c:v>
                </c:pt>
                <c:pt idx="141">
                  <c:v>-63.100141942713471</c:v>
                </c:pt>
                <c:pt idx="142">
                  <c:v>-63.868759729639876</c:v>
                </c:pt>
                <c:pt idx="143">
                  <c:v>-64.636473433029792</c:v>
                </c:pt>
                <c:pt idx="144">
                  <c:v>-65.399262231188018</c:v>
                </c:pt>
                <c:pt idx="145">
                  <c:v>-66.173401867128732</c:v>
                </c:pt>
                <c:pt idx="146">
                  <c:v>-66.942871592049968</c:v>
                </c:pt>
                <c:pt idx="147">
                  <c:v>-67.710289439265097</c:v>
                </c:pt>
                <c:pt idx="148">
                  <c:v>-68.473516447073635</c:v>
                </c:pt>
                <c:pt idx="149">
                  <c:v>-69.247076655056944</c:v>
                </c:pt>
                <c:pt idx="150">
                  <c:v>-70.01669918349279</c:v>
                </c:pt>
                <c:pt idx="151">
                  <c:v>-70.785310820008419</c:v>
                </c:pt>
                <c:pt idx="152">
                  <c:v>-71.550420819659507</c:v>
                </c:pt>
                <c:pt idx="153">
                  <c:v>-72.322059700869858</c:v>
                </c:pt>
                <c:pt idx="154">
                  <c:v>-73.090400309708642</c:v>
                </c:pt>
                <c:pt idx="155">
                  <c:v>-73.860020044462487</c:v>
                </c:pt>
                <c:pt idx="156">
                  <c:v>-74.626659438867378</c:v>
                </c:pt>
                <c:pt idx="157">
                  <c:v>-75.396705558025474</c:v>
                </c:pt>
                <c:pt idx="158">
                  <c:v>-76.164138203502816</c:v>
                </c:pt>
                <c:pt idx="159">
                  <c:v>-76.934341064610365</c:v>
                </c:pt>
                <c:pt idx="160">
                  <c:v>-77.702148410890899</c:v>
                </c:pt>
                <c:pt idx="161">
                  <c:v>-78.471008380820223</c:v>
                </c:pt>
                <c:pt idx="162">
                  <c:v>-79.237769387429623</c:v>
                </c:pt>
                <c:pt idx="163">
                  <c:v>-80.008184475682526</c:v>
                </c:pt>
                <c:pt idx="164">
                  <c:v>-80.776851209745715</c:v>
                </c:pt>
                <c:pt idx="165">
                  <c:v>-81.545295093465555</c:v>
                </c:pt>
                <c:pt idx="166">
                  <c:v>-82.31220995365274</c:v>
                </c:pt>
                <c:pt idx="167">
                  <c:v>-83.082214519749087</c:v>
                </c:pt>
                <c:pt idx="168">
                  <c:v>-83.850965507257996</c:v>
                </c:pt>
                <c:pt idx="169">
                  <c:v>-84.619901642967747</c:v>
                </c:pt>
                <c:pt idx="170">
                  <c:v>-85.387938922515346</c:v>
                </c:pt>
                <c:pt idx="171">
                  <c:v>-86.156941039815308</c:v>
                </c:pt>
                <c:pt idx="172">
                  <c:v>-86.925322124306888</c:v>
                </c:pt>
              </c:numCache>
            </c:numRef>
          </c:xVal>
          <c:yVal>
            <c:numRef>
              <c:f>Валидация!$AK$3:$AK$175</c:f>
              <c:numCache>
                <c:formatCode>General</c:formatCode>
                <c:ptCount val="173"/>
                <c:pt idx="0">
                  <c:v>7.7631578947368425E-3</c:v>
                </c:pt>
                <c:pt idx="1">
                  <c:v>6.3113289473684206E-2</c:v>
                </c:pt>
                <c:pt idx="2">
                  <c:v>7.4172631578947365E-2</c:v>
                </c:pt>
                <c:pt idx="3">
                  <c:v>8.5772631578947378E-2</c:v>
                </c:pt>
                <c:pt idx="4">
                  <c:v>9.4131184210526311E-2</c:v>
                </c:pt>
                <c:pt idx="5">
                  <c:v>0.1028628947368421</c:v>
                </c:pt>
                <c:pt idx="6">
                  <c:v>0.11058118421052632</c:v>
                </c:pt>
                <c:pt idx="7">
                  <c:v>0.11878355263157894</c:v>
                </c:pt>
                <c:pt idx="8">
                  <c:v>0.12716749999999999</c:v>
                </c:pt>
                <c:pt idx="9">
                  <c:v>0.13514868421052631</c:v>
                </c:pt>
                <c:pt idx="10">
                  <c:v>0.14416184210526317</c:v>
                </c:pt>
                <c:pt idx="11">
                  <c:v>0.1527171052631579</c:v>
                </c:pt>
                <c:pt idx="12">
                  <c:v>0.16251052631578947</c:v>
                </c:pt>
                <c:pt idx="13">
                  <c:v>0.17178421052631582</c:v>
                </c:pt>
                <c:pt idx="14">
                  <c:v>0.18245394736842105</c:v>
                </c:pt>
                <c:pt idx="15">
                  <c:v>0.19251447368421054</c:v>
                </c:pt>
                <c:pt idx="16">
                  <c:v>0.20410394736842105</c:v>
                </c:pt>
                <c:pt idx="17">
                  <c:v>0.21499078947368422</c:v>
                </c:pt>
                <c:pt idx="18">
                  <c:v>0.22751973684210525</c:v>
                </c:pt>
                <c:pt idx="19">
                  <c:v>0.23967105263157895</c:v>
                </c:pt>
                <c:pt idx="20">
                  <c:v>0.25261447368421053</c:v>
                </c:pt>
                <c:pt idx="21">
                  <c:v>0.26583421052631578</c:v>
                </c:pt>
                <c:pt idx="22">
                  <c:v>0.27932105263157891</c:v>
                </c:pt>
                <c:pt idx="23">
                  <c:v>0.29332894736842108</c:v>
                </c:pt>
                <c:pt idx="24">
                  <c:v>0.30751578947368419</c:v>
                </c:pt>
                <c:pt idx="25">
                  <c:v>0.32221447368421052</c:v>
                </c:pt>
                <c:pt idx="26">
                  <c:v>0.33697631578947368</c:v>
                </c:pt>
                <c:pt idx="27">
                  <c:v>0.35221315789473684</c:v>
                </c:pt>
                <c:pt idx="28">
                  <c:v>0.36733289473684211</c:v>
                </c:pt>
                <c:pt idx="29">
                  <c:v>0.38285921052631583</c:v>
                </c:pt>
                <c:pt idx="30">
                  <c:v>0.3980052631578947</c:v>
                </c:pt>
                <c:pt idx="31">
                  <c:v>0.41345657894736837</c:v>
                </c:pt>
                <c:pt idx="32">
                  <c:v>0.42817894736842105</c:v>
                </c:pt>
                <c:pt idx="33">
                  <c:v>0.44309999999999994</c:v>
                </c:pt>
                <c:pt idx="34">
                  <c:v>0.45691052631578949</c:v>
                </c:pt>
                <c:pt idx="35">
                  <c:v>0.47090263157894741</c:v>
                </c:pt>
                <c:pt idx="36">
                  <c:v>0.48352631578947369</c:v>
                </c:pt>
                <c:pt idx="37">
                  <c:v>0.49663157894736842</c:v>
                </c:pt>
                <c:pt idx="38">
                  <c:v>0.5086421052631579</c:v>
                </c:pt>
                <c:pt idx="39">
                  <c:v>0.52385526315789477</c:v>
                </c:pt>
                <c:pt idx="40">
                  <c:v>0.53703421052631584</c:v>
                </c:pt>
                <c:pt idx="41">
                  <c:v>0.54929078947368426</c:v>
                </c:pt>
                <c:pt idx="42">
                  <c:v>0.55769999999999997</c:v>
                </c:pt>
                <c:pt idx="43">
                  <c:v>0.567228947368421</c:v>
                </c:pt>
                <c:pt idx="44">
                  <c:v>0.5732105263157895</c:v>
                </c:pt>
                <c:pt idx="45">
                  <c:v>0.5777013157894737</c:v>
                </c:pt>
                <c:pt idx="46">
                  <c:v>0.58128289473684203</c:v>
                </c:pt>
                <c:pt idx="47">
                  <c:v>0.5790907894736842</c:v>
                </c:pt>
                <c:pt idx="48">
                  <c:v>0.57809210526315791</c:v>
                </c:pt>
                <c:pt idx="49">
                  <c:v>0.57071447368421047</c:v>
                </c:pt>
                <c:pt idx="50">
                  <c:v>0.56516578947368423</c:v>
                </c:pt>
                <c:pt idx="51">
                  <c:v>0.55341578947368419</c:v>
                </c:pt>
                <c:pt idx="52">
                  <c:v>0.54503552631578944</c:v>
                </c:pt>
                <c:pt idx="53">
                  <c:v>0.53599605263157901</c:v>
                </c:pt>
                <c:pt idx="54">
                  <c:v>0.52507631578947367</c:v>
                </c:pt>
                <c:pt idx="55">
                  <c:v>0.52162500000000001</c:v>
                </c:pt>
                <c:pt idx="56">
                  <c:v>0.51730263157894729</c:v>
                </c:pt>
                <c:pt idx="57">
                  <c:v>0.52662236842105259</c:v>
                </c:pt>
                <c:pt idx="58">
                  <c:v>0.54301447368421052</c:v>
                </c:pt>
                <c:pt idx="59">
                  <c:v>0.581971052631579</c:v>
                </c:pt>
                <c:pt idx="60">
                  <c:v>0.59802236842105261</c:v>
                </c:pt>
                <c:pt idx="61">
                  <c:v>0.62250526315789467</c:v>
                </c:pt>
                <c:pt idx="62">
                  <c:v>0.64592763157894728</c:v>
                </c:pt>
                <c:pt idx="63">
                  <c:v>0.66875394736842109</c:v>
                </c:pt>
                <c:pt idx="64">
                  <c:v>0.69381447368421045</c:v>
                </c:pt>
                <c:pt idx="65">
                  <c:v>0.734782894736842</c:v>
                </c:pt>
                <c:pt idx="66">
                  <c:v>0.77897631578947379</c:v>
                </c:pt>
                <c:pt idx="67">
                  <c:v>0.81259473684210526</c:v>
                </c:pt>
                <c:pt idx="68">
                  <c:v>0.81259473684210526</c:v>
                </c:pt>
                <c:pt idx="69">
                  <c:v>0.84810000000000008</c:v>
                </c:pt>
                <c:pt idx="70">
                  <c:v>0.90007500000000007</c:v>
                </c:pt>
                <c:pt idx="71">
                  <c:v>0.95565789473684204</c:v>
                </c:pt>
                <c:pt idx="72">
                  <c:v>1.0100342105263158</c:v>
                </c:pt>
                <c:pt idx="73">
                  <c:v>1.0674394736842105</c:v>
                </c:pt>
                <c:pt idx="74">
                  <c:v>1.1283750000000001</c:v>
                </c:pt>
                <c:pt idx="75">
                  <c:v>1.1924855263157894</c:v>
                </c:pt>
                <c:pt idx="76">
                  <c:v>1.276271052631579</c:v>
                </c:pt>
                <c:pt idx="77">
                  <c:v>1.3659605263157897</c:v>
                </c:pt>
                <c:pt idx="78">
                  <c:v>1.4375657894736842</c:v>
                </c:pt>
                <c:pt idx="79">
                  <c:v>1.5107105263157896</c:v>
                </c:pt>
                <c:pt idx="80">
                  <c:v>1.6333684210526314</c:v>
                </c:pt>
                <c:pt idx="81">
                  <c:v>1.7678815789473683</c:v>
                </c:pt>
                <c:pt idx="82">
                  <c:v>1.8684473684210525</c:v>
                </c:pt>
                <c:pt idx="83">
                  <c:v>1.9704605263157895</c:v>
                </c:pt>
                <c:pt idx="84">
                  <c:v>2.1185526315789471</c:v>
                </c:pt>
                <c:pt idx="85">
                  <c:v>2.2811184210526316</c:v>
                </c:pt>
                <c:pt idx="86">
                  <c:v>2.4326052631578947</c:v>
                </c:pt>
                <c:pt idx="87">
                  <c:v>2.5936052631578947</c:v>
                </c:pt>
                <c:pt idx="88">
                  <c:v>2.7832105263157891</c:v>
                </c:pt>
                <c:pt idx="89">
                  <c:v>2.9920526315789475</c:v>
                </c:pt>
                <c:pt idx="90">
                  <c:v>3.2208552631578948</c:v>
                </c:pt>
                <c:pt idx="91">
                  <c:v>3.4740657894736842</c:v>
                </c:pt>
                <c:pt idx="92">
                  <c:v>3.7376184210526318</c:v>
                </c:pt>
                <c:pt idx="93">
                  <c:v>4.0177368421052631</c:v>
                </c:pt>
                <c:pt idx="94">
                  <c:v>4.322065789473684</c:v>
                </c:pt>
                <c:pt idx="95">
                  <c:v>4.6362105263157893</c:v>
                </c:pt>
                <c:pt idx="96">
                  <c:v>4.9142631578947373</c:v>
                </c:pt>
                <c:pt idx="97">
                  <c:v>5.1704210526315793</c:v>
                </c:pt>
                <c:pt idx="98">
                  <c:v>5.3649210526315789</c:v>
                </c:pt>
                <c:pt idx="99">
                  <c:v>5.4991578947368414</c:v>
                </c:pt>
                <c:pt idx="100">
                  <c:v>5.5701842105263157</c:v>
                </c:pt>
                <c:pt idx="101">
                  <c:v>5.5836578947368416</c:v>
                </c:pt>
                <c:pt idx="102">
                  <c:v>5.5049868421052635</c:v>
                </c:pt>
                <c:pt idx="103">
                  <c:v>5.3662236842105262</c:v>
                </c:pt>
                <c:pt idx="104">
                  <c:v>5.2129342105263161</c:v>
                </c:pt>
                <c:pt idx="105">
                  <c:v>5.0243289473684207</c:v>
                </c:pt>
                <c:pt idx="106">
                  <c:v>4.7521184210526322</c:v>
                </c:pt>
                <c:pt idx="107">
                  <c:v>4.4746578947368416</c:v>
                </c:pt>
                <c:pt idx="108">
                  <c:v>4.251328947368421</c:v>
                </c:pt>
                <c:pt idx="109">
                  <c:v>4.0217368421052635</c:v>
                </c:pt>
                <c:pt idx="110">
                  <c:v>3.7317631578947368</c:v>
                </c:pt>
                <c:pt idx="111">
                  <c:v>3.4652236842105264</c:v>
                </c:pt>
                <c:pt idx="112">
                  <c:v>3.2746842105263161</c:v>
                </c:pt>
                <c:pt idx="113">
                  <c:v>3.0871842105263161</c:v>
                </c:pt>
                <c:pt idx="114">
                  <c:v>2.8554342105263157</c:v>
                </c:pt>
                <c:pt idx="115">
                  <c:v>2.6486842105263158</c:v>
                </c:pt>
                <c:pt idx="116">
                  <c:v>2.51275</c:v>
                </c:pt>
                <c:pt idx="117">
                  <c:v>2.3834868421052633</c:v>
                </c:pt>
                <c:pt idx="118">
                  <c:v>2.2276973684210524</c:v>
                </c:pt>
                <c:pt idx="119">
                  <c:v>2.0846710526315788</c:v>
                </c:pt>
                <c:pt idx="120">
                  <c:v>1.9850263157894736</c:v>
                </c:pt>
                <c:pt idx="121">
                  <c:v>1.8888947368421052</c:v>
                </c:pt>
                <c:pt idx="122">
                  <c:v>1.7795526315789474</c:v>
                </c:pt>
                <c:pt idx="123">
                  <c:v>1.677328947368421</c:v>
                </c:pt>
                <c:pt idx="124">
                  <c:v>1.6001973684210526</c:v>
                </c:pt>
                <c:pt idx="125">
                  <c:v>1.5263157894736843</c:v>
                </c:pt>
                <c:pt idx="126">
                  <c:v>1.4494342105263156</c:v>
                </c:pt>
                <c:pt idx="127">
                  <c:v>1.376592105263158</c:v>
                </c:pt>
                <c:pt idx="128">
                  <c:v>1.315617105263158</c:v>
                </c:pt>
                <c:pt idx="129">
                  <c:v>1.2572815789473684</c:v>
                </c:pt>
                <c:pt idx="130">
                  <c:v>1.2030236842105264</c:v>
                </c:pt>
                <c:pt idx="131">
                  <c:v>1.1509184210526315</c:v>
                </c:pt>
                <c:pt idx="132">
                  <c:v>1.1011526315789473</c:v>
                </c:pt>
                <c:pt idx="133">
                  <c:v>1.0533421052631577</c:v>
                </c:pt>
                <c:pt idx="134">
                  <c:v>1.014678947368421</c:v>
                </c:pt>
                <c:pt idx="135">
                  <c:v>0.97711184210526314</c:v>
                </c:pt>
                <c:pt idx="136">
                  <c:v>0.93496447368421054</c:v>
                </c:pt>
                <c:pt idx="137">
                  <c:v>0.89414868421052629</c:v>
                </c:pt>
                <c:pt idx="138">
                  <c:v>0.86630657894736851</c:v>
                </c:pt>
                <c:pt idx="139">
                  <c:v>0.83902763157894733</c:v>
                </c:pt>
                <c:pt idx="140">
                  <c:v>0.80204605263157891</c:v>
                </c:pt>
                <c:pt idx="141">
                  <c:v>0.76586315789473691</c:v>
                </c:pt>
                <c:pt idx="142">
                  <c:v>0.74565526315789465</c:v>
                </c:pt>
                <c:pt idx="143">
                  <c:v>0.72577368421052624</c:v>
                </c:pt>
                <c:pt idx="144">
                  <c:v>0.69229078947368416</c:v>
                </c:pt>
                <c:pt idx="145">
                  <c:v>0.65917894736842109</c:v>
                </c:pt>
                <c:pt idx="146">
                  <c:v>0.64363157894736844</c:v>
                </c:pt>
                <c:pt idx="147">
                  <c:v>0.62838815789473679</c:v>
                </c:pt>
                <c:pt idx="148">
                  <c:v>0.59913289473684217</c:v>
                </c:pt>
                <c:pt idx="149">
                  <c:v>0.56996710526315786</c:v>
                </c:pt>
                <c:pt idx="150">
                  <c:v>0.55551184210526316</c:v>
                </c:pt>
                <c:pt idx="151">
                  <c:v>0.54140526315789472</c:v>
                </c:pt>
                <c:pt idx="152">
                  <c:v>0.51895394736842104</c:v>
                </c:pt>
                <c:pt idx="153">
                  <c:v>0.49650131578947371</c:v>
                </c:pt>
                <c:pt idx="154">
                  <c:v>0.48139342105263155</c:v>
                </c:pt>
                <c:pt idx="155">
                  <c:v>0.46651447368421051</c:v>
                </c:pt>
                <c:pt idx="156">
                  <c:v>0.44943421052631577</c:v>
                </c:pt>
                <c:pt idx="157">
                  <c:v>0.4324328947368421</c:v>
                </c:pt>
                <c:pt idx="158">
                  <c:v>0.41687763157894736</c:v>
                </c:pt>
                <c:pt idx="159">
                  <c:v>0.40136578947368423</c:v>
                </c:pt>
                <c:pt idx="160">
                  <c:v>0.38859605263157898</c:v>
                </c:pt>
                <c:pt idx="161">
                  <c:v>0.3760342105263158</c:v>
                </c:pt>
                <c:pt idx="162">
                  <c:v>0.36015526315789476</c:v>
                </c:pt>
                <c:pt idx="163">
                  <c:v>0.34411052631578948</c:v>
                </c:pt>
                <c:pt idx="164">
                  <c:v>0.33412500000000001</c:v>
                </c:pt>
                <c:pt idx="165">
                  <c:v>0.32438157894736841</c:v>
                </c:pt>
                <c:pt idx="166">
                  <c:v>0.3092894736842105</c:v>
                </c:pt>
                <c:pt idx="167">
                  <c:v>0.29385526315789473</c:v>
                </c:pt>
                <c:pt idx="168">
                  <c:v>0.28366184210526313</c:v>
                </c:pt>
                <c:pt idx="169">
                  <c:v>0.27322894736842107</c:v>
                </c:pt>
                <c:pt idx="170">
                  <c:v>0.26038552631578948</c:v>
                </c:pt>
                <c:pt idx="171">
                  <c:v>0.24648684210526317</c:v>
                </c:pt>
                <c:pt idx="172">
                  <c:v>0.23145921052631577</c:v>
                </c:pt>
              </c:numCache>
            </c:numRef>
          </c:yVal>
          <c:smooth val="0"/>
        </c:ser>
        <c:ser>
          <c:idx val="0"/>
          <c:order val="3"/>
          <c:tx>
            <c:v>Эксперимент ONERA, R5Ch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9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Валидация!$A$17:$A$35</c:f>
              <c:numCache>
                <c:formatCode>General</c:formatCode>
                <c:ptCount val="19"/>
                <c:pt idx="0">
                  <c:v>-75</c:v>
                </c:pt>
                <c:pt idx="1">
                  <c:v>-59</c:v>
                </c:pt>
                <c:pt idx="2">
                  <c:v>-40</c:v>
                </c:pt>
                <c:pt idx="3">
                  <c:v>-34</c:v>
                </c:pt>
                <c:pt idx="4">
                  <c:v>-33</c:v>
                </c:pt>
                <c:pt idx="5">
                  <c:v>-32</c:v>
                </c:pt>
                <c:pt idx="6">
                  <c:v>-29.9</c:v>
                </c:pt>
                <c:pt idx="7">
                  <c:v>-26</c:v>
                </c:pt>
                <c:pt idx="8">
                  <c:v>-24.9</c:v>
                </c:pt>
                <c:pt idx="9">
                  <c:v>-24.7</c:v>
                </c:pt>
                <c:pt idx="10">
                  <c:v>-21</c:v>
                </c:pt>
                <c:pt idx="11">
                  <c:v>-21</c:v>
                </c:pt>
                <c:pt idx="12">
                  <c:v>-19</c:v>
                </c:pt>
                <c:pt idx="13">
                  <c:v>-22</c:v>
                </c:pt>
                <c:pt idx="14">
                  <c:v>-20</c:v>
                </c:pt>
                <c:pt idx="15">
                  <c:v>-17</c:v>
                </c:pt>
                <c:pt idx="16">
                  <c:v>15</c:v>
                </c:pt>
                <c:pt idx="17">
                  <c:v>34</c:v>
                </c:pt>
                <c:pt idx="18">
                  <c:v>75</c:v>
                </c:pt>
              </c:numCache>
            </c:numRef>
          </c:xVal>
          <c:yVal>
            <c:numRef>
              <c:f>Валидация!$B$17:$B$35</c:f>
              <c:numCache>
                <c:formatCode>General</c:formatCode>
                <c:ptCount val="19"/>
                <c:pt idx="0">
                  <c:v>0.5</c:v>
                </c:pt>
                <c:pt idx="1">
                  <c:v>0.9</c:v>
                </c:pt>
                <c:pt idx="2">
                  <c:v>1.4</c:v>
                </c:pt>
                <c:pt idx="3">
                  <c:v>2.1</c:v>
                </c:pt>
                <c:pt idx="4">
                  <c:v>2.2000000000000002</c:v>
                </c:pt>
                <c:pt idx="5">
                  <c:v>5.8</c:v>
                </c:pt>
                <c:pt idx="6">
                  <c:v>6.21</c:v>
                </c:pt>
                <c:pt idx="7">
                  <c:v>6.7</c:v>
                </c:pt>
                <c:pt idx="8">
                  <c:v>6.58</c:v>
                </c:pt>
                <c:pt idx="9">
                  <c:v>6.82</c:v>
                </c:pt>
                <c:pt idx="10">
                  <c:v>6.82</c:v>
                </c:pt>
                <c:pt idx="11">
                  <c:v>6.5</c:v>
                </c:pt>
                <c:pt idx="12">
                  <c:v>6.39</c:v>
                </c:pt>
                <c:pt idx="13">
                  <c:v>6.2</c:v>
                </c:pt>
                <c:pt idx="14">
                  <c:v>1.9</c:v>
                </c:pt>
                <c:pt idx="15">
                  <c:v>1.8</c:v>
                </c:pt>
                <c:pt idx="16">
                  <c:v>0.3</c:v>
                </c:pt>
                <c:pt idx="17">
                  <c:v>0.3</c:v>
                </c:pt>
                <c:pt idx="18">
                  <c:v>0.1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75440"/>
        <c:axId val="152775832"/>
      </c:scatterChart>
      <c:valAx>
        <c:axId val="152775440"/>
        <c:scaling>
          <c:orientation val="minMax"/>
          <c:max val="90"/>
          <c:min val="-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Угол, град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52775832"/>
        <c:crosses val="autoZero"/>
        <c:crossBetween val="midCat"/>
        <c:majorUnit val="15"/>
        <c:minorUnit val="3"/>
      </c:valAx>
      <c:valAx>
        <c:axId val="152775832"/>
        <c:scaling>
          <c:orientation val="minMax"/>
          <c:max val="8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P/Pc.s.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2.6464885230267077E-2"/>
              <c:y val="6.1836930577858094E-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52775440"/>
        <c:crossesAt val="-90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819215775757446"/>
          <c:y val="0.19097095872724648"/>
          <c:w val="0.4752103358481079"/>
          <c:h val="0.43259844458391561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40382509733251E-2"/>
          <c:y val="0.11530361214765932"/>
          <c:w val="0.91466028899695251"/>
          <c:h val="0.72937576624546152"/>
        </c:manualLayout>
      </c:layout>
      <c:scatterChart>
        <c:scatterStyle val="lineMarker"/>
        <c:varyColors val="0"/>
        <c:ser>
          <c:idx val="1"/>
          <c:order val="0"/>
          <c:tx>
            <c:v>Эксперимент ONERA, R5Ch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rgbClr val="FF0000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Валидация!$A$6:$A$14</c:f>
              <c:numCache>
                <c:formatCode>General</c:formatCode>
                <c:ptCount val="9"/>
                <c:pt idx="0">
                  <c:v>-87</c:v>
                </c:pt>
                <c:pt idx="1">
                  <c:v>-68</c:v>
                </c:pt>
                <c:pt idx="2">
                  <c:v>-48</c:v>
                </c:pt>
                <c:pt idx="3">
                  <c:v>-28</c:v>
                </c:pt>
                <c:pt idx="4">
                  <c:v>-8</c:v>
                </c:pt>
                <c:pt idx="5">
                  <c:v>2</c:v>
                </c:pt>
                <c:pt idx="6">
                  <c:v>41</c:v>
                </c:pt>
                <c:pt idx="7">
                  <c:v>60</c:v>
                </c:pt>
                <c:pt idx="8">
                  <c:v>80</c:v>
                </c:pt>
              </c:numCache>
            </c:numRef>
          </c:xVal>
          <c:yVal>
            <c:numRef>
              <c:f>Валидация!$B$6:$B$14</c:f>
              <c:numCache>
                <c:formatCode>General</c:formatCode>
                <c:ptCount val="9"/>
                <c:pt idx="0">
                  <c:v>0.2</c:v>
                </c:pt>
                <c:pt idx="1">
                  <c:v>0.6</c:v>
                </c:pt>
                <c:pt idx="2">
                  <c:v>1.2</c:v>
                </c:pt>
                <c:pt idx="3">
                  <c:v>7.9</c:v>
                </c:pt>
                <c:pt idx="4">
                  <c:v>1.1000000000000001</c:v>
                </c:pt>
                <c:pt idx="5">
                  <c:v>0.6</c:v>
                </c:pt>
                <c:pt idx="6">
                  <c:v>0.4</c:v>
                </c:pt>
                <c:pt idx="7">
                  <c:v>0.2</c:v>
                </c:pt>
                <c:pt idx="8">
                  <c:v>0.15</c:v>
                </c:pt>
              </c:numCache>
            </c:numRef>
          </c:yVal>
          <c:smooth val="0"/>
        </c:ser>
        <c:ser>
          <c:idx val="0"/>
          <c:order val="1"/>
          <c:tx>
            <c:v>msh1</c:v>
          </c:tx>
          <c:spPr>
            <a:ln w="19050">
              <a:noFill/>
            </a:ln>
          </c:spPr>
          <c:xVal>
            <c:numRef>
              <c:f>Данные!$BE:$BE</c:f>
              <c:numCache>
                <c:formatCode>General</c:formatCode>
                <c:ptCount val="1048576"/>
                <c:pt idx="1">
                  <c:v>-89.99092156207962</c:v>
                </c:pt>
                <c:pt idx="2">
                  <c:v>-87.44468870817407</c:v>
                </c:pt>
                <c:pt idx="3">
                  <c:v>-84.913352917338457</c:v>
                </c:pt>
                <c:pt idx="4">
                  <c:v>-82.38495951769228</c:v>
                </c:pt>
                <c:pt idx="5">
                  <c:v>-79.850151214638345</c:v>
                </c:pt>
                <c:pt idx="6">
                  <c:v>-77.322324609258359</c:v>
                </c:pt>
                <c:pt idx="7">
                  <c:v>-74.794313432136079</c:v>
                </c:pt>
                <c:pt idx="8">
                  <c:v>-72.271712243962511</c:v>
                </c:pt>
                <c:pt idx="9">
                  <c:v>-69.750606764510039</c:v>
                </c:pt>
                <c:pt idx="10">
                  <c:v>-67.231964063038916</c:v>
                </c:pt>
                <c:pt idx="11">
                  <c:v>-64.717607837459383</c:v>
                </c:pt>
                <c:pt idx="12">
                  <c:v>-62.20681391739172</c:v>
                </c:pt>
                <c:pt idx="13">
                  <c:v>-59.698741735914588</c:v>
                </c:pt>
                <c:pt idx="14">
                  <c:v>-57.163403601011261</c:v>
                </c:pt>
                <c:pt idx="15">
                  <c:v>-54.631319491595264</c:v>
                </c:pt>
                <c:pt idx="16">
                  <c:v>-52.104390431291542</c:v>
                </c:pt>
                <c:pt idx="17">
                  <c:v>-49.580563479174081</c:v>
                </c:pt>
                <c:pt idx="18">
                  <c:v>-47.06114119623517</c:v>
                </c:pt>
                <c:pt idx="19">
                  <c:v>-44.543984724120307</c:v>
                </c:pt>
                <c:pt idx="20">
                  <c:v>-42.030031508808591</c:v>
                </c:pt>
                <c:pt idx="21">
                  <c:v>-38.367967041530505</c:v>
                </c:pt>
                <c:pt idx="22">
                  <c:v>-34.714478461198688</c:v>
                </c:pt>
                <c:pt idx="23">
                  <c:v>-31.067038641288157</c:v>
                </c:pt>
                <c:pt idx="24">
                  <c:v>-27.424678317706906</c:v>
                </c:pt>
                <c:pt idx="25">
                  <c:v>-23.768937599759518</c:v>
                </c:pt>
                <c:pt idx="26">
                  <c:v>-20.11720905761857</c:v>
                </c:pt>
                <c:pt idx="27">
                  <c:v>-16.469786245022728</c:v>
                </c:pt>
                <c:pt idx="28">
                  <c:v>-12.820094882447247</c:v>
                </c:pt>
                <c:pt idx="29">
                  <c:v>-9.1682450136397602</c:v>
                </c:pt>
                <c:pt idx="30">
                  <c:v>-5.5190428525139907</c:v>
                </c:pt>
                <c:pt idx="31">
                  <c:v>-1.8685581743995401</c:v>
                </c:pt>
                <c:pt idx="32">
                  <c:v>1.7817197525466446</c:v>
                </c:pt>
                <c:pt idx="33">
                  <c:v>5.43242605627752</c:v>
                </c:pt>
                <c:pt idx="34">
                  <c:v>9.0812083749632944</c:v>
                </c:pt>
                <c:pt idx="35">
                  <c:v>12.732712009391854</c:v>
                </c:pt>
                <c:pt idx="36">
                  <c:v>16.383180055851494</c:v>
                </c:pt>
                <c:pt idx="37">
                  <c:v>20.030289523094218</c:v>
                </c:pt>
                <c:pt idx="38">
                  <c:v>23.682107693835452</c:v>
                </c:pt>
                <c:pt idx="39">
                  <c:v>27.339188977793569</c:v>
                </c:pt>
                <c:pt idx="40">
                  <c:v>30.630770032619278</c:v>
                </c:pt>
                <c:pt idx="41">
                  <c:v>33.923668794141605</c:v>
                </c:pt>
                <c:pt idx="42">
                  <c:v>37.217891689899517</c:v>
                </c:pt>
                <c:pt idx="43">
                  <c:v>40.513015724686134</c:v>
                </c:pt>
                <c:pt idx="44">
                  <c:v>43.809023666879789</c:v>
                </c:pt>
                <c:pt idx="45">
                  <c:v>47.107420093197021</c:v>
                </c:pt>
                <c:pt idx="46">
                  <c:v>50.409456621409781</c:v>
                </c:pt>
                <c:pt idx="47">
                  <c:v>53.713624177432315</c:v>
                </c:pt>
                <c:pt idx="48">
                  <c:v>57.009183001210289</c:v>
                </c:pt>
                <c:pt idx="49">
                  <c:v>60.293164189285875</c:v>
                </c:pt>
                <c:pt idx="50">
                  <c:v>63.579188219776903</c:v>
                </c:pt>
                <c:pt idx="51">
                  <c:v>66.86639872079202</c:v>
                </c:pt>
                <c:pt idx="52">
                  <c:v>70.162368386445991</c:v>
                </c:pt>
                <c:pt idx="53">
                  <c:v>73.470968887305077</c:v>
                </c:pt>
                <c:pt idx="54">
                  <c:v>76.800684755131869</c:v>
                </c:pt>
                <c:pt idx="55">
                  <c:v>80.034827484113165</c:v>
                </c:pt>
                <c:pt idx="56">
                  <c:v>83.269218857233341</c:v>
                </c:pt>
                <c:pt idx="57">
                  <c:v>86.493810781933504</c:v>
                </c:pt>
                <c:pt idx="58">
                  <c:v>89.99092156207962</c:v>
                </c:pt>
              </c:numCache>
            </c:numRef>
          </c:xVal>
          <c:yVal>
            <c:numRef>
              <c:f>Данные!$BD:$BD</c:f>
              <c:numCache>
                <c:formatCode>General</c:formatCode>
                <c:ptCount val="1048576"/>
                <c:pt idx="1">
                  <c:v>0.29503508771929826</c:v>
                </c:pt>
                <c:pt idx="2">
                  <c:v>0.32545614035087717</c:v>
                </c:pt>
                <c:pt idx="3">
                  <c:v>0.36022807017543862</c:v>
                </c:pt>
                <c:pt idx="4">
                  <c:v>0.39033333333333331</c:v>
                </c:pt>
                <c:pt idx="5">
                  <c:v>0.42350877192982456</c:v>
                </c:pt>
                <c:pt idx="6">
                  <c:v>0.45424561403508773</c:v>
                </c:pt>
                <c:pt idx="7">
                  <c:v>0.49001754385964913</c:v>
                </c:pt>
                <c:pt idx="8">
                  <c:v>0.53210526315789475</c:v>
                </c:pt>
                <c:pt idx="9">
                  <c:v>0.58026315789473681</c:v>
                </c:pt>
                <c:pt idx="10">
                  <c:v>0.63164912280701757</c:v>
                </c:pt>
                <c:pt idx="11">
                  <c:v>0.69114035087719294</c:v>
                </c:pt>
                <c:pt idx="12">
                  <c:v>0.75338596491228071</c:v>
                </c:pt>
                <c:pt idx="13">
                  <c:v>0.84973684210526312</c:v>
                </c:pt>
                <c:pt idx="14">
                  <c:v>0.9445438596491228</c:v>
                </c:pt>
                <c:pt idx="15">
                  <c:v>1.0326491228070176</c:v>
                </c:pt>
                <c:pt idx="16">
                  <c:v>1.1558947368421053</c:v>
                </c:pt>
                <c:pt idx="17">
                  <c:v>1.2974561403508771</c:v>
                </c:pt>
                <c:pt idx="18">
                  <c:v>1.4789298245614035</c:v>
                </c:pt>
                <c:pt idx="19">
                  <c:v>1.7107719298245614</c:v>
                </c:pt>
                <c:pt idx="20">
                  <c:v>2.1712280701754385</c:v>
                </c:pt>
                <c:pt idx="21">
                  <c:v>2.8929824561403508</c:v>
                </c:pt>
                <c:pt idx="22">
                  <c:v>3.6959649122807017</c:v>
                </c:pt>
                <c:pt idx="23">
                  <c:v>4.4757894736842108</c:v>
                </c:pt>
                <c:pt idx="24">
                  <c:v>4.9412280701754385</c:v>
                </c:pt>
                <c:pt idx="25">
                  <c:v>4.7959649122807013</c:v>
                </c:pt>
                <c:pt idx="26">
                  <c:v>4.0378947368421052</c:v>
                </c:pt>
                <c:pt idx="27">
                  <c:v>3.0057894736842106</c:v>
                </c:pt>
                <c:pt idx="28">
                  <c:v>2.1068421052631581</c:v>
                </c:pt>
                <c:pt idx="29">
                  <c:v>1.5204210526315789</c:v>
                </c:pt>
                <c:pt idx="30">
                  <c:v>1.1541052631578947</c:v>
                </c:pt>
                <c:pt idx="31">
                  <c:v>0.866719298245614</c:v>
                </c:pt>
                <c:pt idx="32">
                  <c:v>0.71756140350877196</c:v>
                </c:pt>
                <c:pt idx="33">
                  <c:v>0.62528070175438599</c:v>
                </c:pt>
                <c:pt idx="34">
                  <c:v>0.46275438596491231</c:v>
                </c:pt>
                <c:pt idx="35">
                  <c:v>0.41810526315789476</c:v>
                </c:pt>
                <c:pt idx="36">
                  <c:v>0.4662280701754386</c:v>
                </c:pt>
                <c:pt idx="37">
                  <c:v>0.41819298245614034</c:v>
                </c:pt>
                <c:pt idx="38">
                  <c:v>0.34371929824561404</c:v>
                </c:pt>
                <c:pt idx="39">
                  <c:v>0.34291228070175439</c:v>
                </c:pt>
                <c:pt idx="40">
                  <c:v>0.40240350877192982</c:v>
                </c:pt>
                <c:pt idx="41">
                  <c:v>0.42666666666666669</c:v>
                </c:pt>
                <c:pt idx="42">
                  <c:v>0.39838596491228068</c:v>
                </c:pt>
                <c:pt idx="43">
                  <c:v>0.39192982456140352</c:v>
                </c:pt>
                <c:pt idx="44">
                  <c:v>0.41708771929824562</c:v>
                </c:pt>
                <c:pt idx="45">
                  <c:v>0.43203508771929827</c:v>
                </c:pt>
                <c:pt idx="46">
                  <c:v>0.4072982456140351</c:v>
                </c:pt>
                <c:pt idx="47">
                  <c:v>0.37103508771929827</c:v>
                </c:pt>
                <c:pt idx="48">
                  <c:v>0.34278947368421053</c:v>
                </c:pt>
                <c:pt idx="49">
                  <c:v>0.31898245614035087</c:v>
                </c:pt>
                <c:pt idx="50">
                  <c:v>0.29989473684210527</c:v>
                </c:pt>
                <c:pt idx="51">
                  <c:v>0.28152631578947368</c:v>
                </c:pt>
                <c:pt idx="52">
                  <c:v>0.26057894736842108</c:v>
                </c:pt>
                <c:pt idx="53">
                  <c:v>0.2366140350877193</c:v>
                </c:pt>
                <c:pt idx="54">
                  <c:v>0.21087719298245614</c:v>
                </c:pt>
                <c:pt idx="55">
                  <c:v>0.18550877192982457</c:v>
                </c:pt>
                <c:pt idx="56">
                  <c:v>0.16721052631578948</c:v>
                </c:pt>
                <c:pt idx="57">
                  <c:v>0.14970701754385965</c:v>
                </c:pt>
                <c:pt idx="58">
                  <c:v>0.13561754385964911</c:v>
                </c:pt>
              </c:numCache>
            </c:numRef>
          </c:yVal>
          <c:smooth val="0"/>
        </c:ser>
        <c:ser>
          <c:idx val="2"/>
          <c:order val="2"/>
          <c:tx>
            <c:v>msh2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Данные!$BO:$BO</c:f>
              <c:numCache>
                <c:formatCode>General</c:formatCode>
                <c:ptCount val="1048576"/>
                <c:pt idx="1">
                  <c:v>-89.99092156207962</c:v>
                </c:pt>
                <c:pt idx="2">
                  <c:v>-88.558634261279408</c:v>
                </c:pt>
                <c:pt idx="3">
                  <c:v>-87.945150697329311</c:v>
                </c:pt>
                <c:pt idx="4">
                  <c:v>-87.493510619010308</c:v>
                </c:pt>
                <c:pt idx="5">
                  <c:v>-86.541085592152072</c:v>
                </c:pt>
                <c:pt idx="6">
                  <c:v>-85.731555243777137</c:v>
                </c:pt>
                <c:pt idx="7">
                  <c:v>-85.052803117124881</c:v>
                </c:pt>
                <c:pt idx="8">
                  <c:v>-84.202453304127303</c:v>
                </c:pt>
                <c:pt idx="9">
                  <c:v>-83.35541625411085</c:v>
                </c:pt>
                <c:pt idx="10">
                  <c:v>-82.604506444309152</c:v>
                </c:pt>
                <c:pt idx="11">
                  <c:v>-81.816395558290651</c:v>
                </c:pt>
                <c:pt idx="12">
                  <c:v>-80.950415903076106</c:v>
                </c:pt>
                <c:pt idx="13">
                  <c:v>-80.164046925499818</c:v>
                </c:pt>
                <c:pt idx="14">
                  <c:v>-79.412144671044118</c:v>
                </c:pt>
                <c:pt idx="15">
                  <c:v>-78.53895642407609</c:v>
                </c:pt>
                <c:pt idx="16">
                  <c:v>-77.727017170767979</c:v>
                </c:pt>
                <c:pt idx="17">
                  <c:v>-76.964866857761393</c:v>
                </c:pt>
                <c:pt idx="18">
                  <c:v>-76.124201219537426</c:v>
                </c:pt>
                <c:pt idx="19">
                  <c:v>-75.294040641873011</c:v>
                </c:pt>
                <c:pt idx="20">
                  <c:v>-74.510083836291727</c:v>
                </c:pt>
                <c:pt idx="21">
                  <c:v>-73.711908842467253</c:v>
                </c:pt>
                <c:pt idx="22">
                  <c:v>-72.867235642088218</c:v>
                </c:pt>
                <c:pt idx="23">
                  <c:v>-72.061177875225539</c:v>
                </c:pt>
                <c:pt idx="24">
                  <c:v>-71.288738155168872</c:v>
                </c:pt>
                <c:pt idx="25">
                  <c:v>-70.442922575195936</c:v>
                </c:pt>
                <c:pt idx="26">
                  <c:v>-69.622668060512737</c:v>
                </c:pt>
                <c:pt idx="27">
                  <c:v>-68.830907881996765</c:v>
                </c:pt>
                <c:pt idx="28">
                  <c:v>-68.024305982771907</c:v>
                </c:pt>
                <c:pt idx="29">
                  <c:v>-67.189429420859668</c:v>
                </c:pt>
                <c:pt idx="30">
                  <c:v>-66.382539083926702</c:v>
                </c:pt>
                <c:pt idx="31">
                  <c:v>-65.600850408110389</c:v>
                </c:pt>
                <c:pt idx="32">
                  <c:v>-64.761250199224108</c:v>
                </c:pt>
                <c:pt idx="33">
                  <c:v>-63.942094323296622</c:v>
                </c:pt>
                <c:pt idx="34">
                  <c:v>-63.144642990211217</c:v>
                </c:pt>
                <c:pt idx="35">
                  <c:v>-62.339212454730706</c:v>
                </c:pt>
                <c:pt idx="36">
                  <c:v>-61.508254049725657</c:v>
                </c:pt>
                <c:pt idx="37">
                  <c:v>-60.697474449810777</c:v>
                </c:pt>
                <c:pt idx="38">
                  <c:v>-59.906649361640731</c:v>
                </c:pt>
                <c:pt idx="39">
                  <c:v>-59.079828218712485</c:v>
                </c:pt>
                <c:pt idx="40">
                  <c:v>-58.257493523271137</c:v>
                </c:pt>
                <c:pt idx="41">
                  <c:v>-57.455148198465565</c:v>
                </c:pt>
                <c:pt idx="42">
                  <c:v>-56.655705675635311</c:v>
                </c:pt>
                <c:pt idx="43">
                  <c:v>-55.824392103422561</c:v>
                </c:pt>
                <c:pt idx="44">
                  <c:v>-55.010481916741725</c:v>
                </c:pt>
                <c:pt idx="45">
                  <c:v>-54.212771116483175</c:v>
                </c:pt>
                <c:pt idx="46">
                  <c:v>-53.396537645640436</c:v>
                </c:pt>
                <c:pt idx="47">
                  <c:v>-52.573276520193986</c:v>
                </c:pt>
                <c:pt idx="48">
                  <c:v>-51.764038400257952</c:v>
                </c:pt>
                <c:pt idx="49">
                  <c:v>-50.970195207332466</c:v>
                </c:pt>
                <c:pt idx="50">
                  <c:v>-50.14162173520868</c:v>
                </c:pt>
                <c:pt idx="51">
                  <c:v>-49.323866251551365</c:v>
                </c:pt>
                <c:pt idx="52">
                  <c:v>-48.519476164826443</c:v>
                </c:pt>
                <c:pt idx="53">
                  <c:v>-47.713825987972896</c:v>
                </c:pt>
                <c:pt idx="54">
                  <c:v>-46.888999746287325</c:v>
                </c:pt>
                <c:pt idx="55">
                  <c:v>-46.075638855918072</c:v>
                </c:pt>
                <c:pt idx="56">
                  <c:v>-45.275115043620794</c:v>
                </c:pt>
                <c:pt idx="57">
                  <c:v>-44.457630272237829</c:v>
                </c:pt>
                <c:pt idx="58">
                  <c:v>-43.637581606238733</c:v>
                </c:pt>
                <c:pt idx="59">
                  <c:v>-42.828578622758549</c:v>
                </c:pt>
                <c:pt idx="60">
                  <c:v>-42.030031508808591</c:v>
                </c:pt>
                <c:pt idx="61">
                  <c:v>-40.838801471021775</c:v>
                </c:pt>
                <c:pt idx="62">
                  <c:v>-39.667682513452618</c:v>
                </c:pt>
                <c:pt idx="63">
                  <c:v>-38.493214946429838</c:v>
                </c:pt>
                <c:pt idx="64">
                  <c:v>-37.312378887146465</c:v>
                </c:pt>
                <c:pt idx="65">
                  <c:v>-36.15070018818443</c:v>
                </c:pt>
                <c:pt idx="66">
                  <c:v>-34.963155187364144</c:v>
                </c:pt>
                <c:pt idx="67">
                  <c:v>-33.790860558321661</c:v>
                </c:pt>
                <c:pt idx="68">
                  <c:v>-32.616551525847456</c:v>
                </c:pt>
                <c:pt idx="69">
                  <c:v>-31.437305641839224</c:v>
                </c:pt>
                <c:pt idx="70">
                  <c:v>-30.271889832283868</c:v>
                </c:pt>
                <c:pt idx="71">
                  <c:v>-29.087369124766454</c:v>
                </c:pt>
                <c:pt idx="72">
                  <c:v>-27.9147018601676</c:v>
                </c:pt>
                <c:pt idx="73">
                  <c:v>-26.739382473233761</c:v>
                </c:pt>
                <c:pt idx="74">
                  <c:v>-25.56100690774543</c:v>
                </c:pt>
                <c:pt idx="75">
                  <c:v>-24.393328331037722</c:v>
                </c:pt>
                <c:pt idx="76">
                  <c:v>-23.210630751729077</c:v>
                </c:pt>
                <c:pt idx="77">
                  <c:v>-22.038314602533724</c:v>
                </c:pt>
                <c:pt idx="78">
                  <c:v>-20.861070737583013</c:v>
                </c:pt>
                <c:pt idx="79">
                  <c:v>-19.685370895241807</c:v>
                </c:pt>
                <c:pt idx="80">
                  <c:v>-18.512956182352887</c:v>
                </c:pt>
                <c:pt idx="81">
                  <c:v>-17.33351853888345</c:v>
                </c:pt>
                <c:pt idx="82">
                  <c:v>-16.162358734721774</c:v>
                </c:pt>
                <c:pt idx="83">
                  <c:v>-14.98401286444453</c:v>
                </c:pt>
                <c:pt idx="84">
                  <c:v>-13.809170438673517</c:v>
                </c:pt>
                <c:pt idx="85">
                  <c:v>-12.633616619853802</c:v>
                </c:pt>
                <c:pt idx="86">
                  <c:v>-11.457600704705721</c:v>
                </c:pt>
                <c:pt idx="87">
                  <c:v>-10.283547476028774</c:v>
                </c:pt>
                <c:pt idx="88">
                  <c:v>-9.1065918687027487</c:v>
                </c:pt>
                <c:pt idx="89">
                  <c:v>-7.9327773136626965</c:v>
                </c:pt>
                <c:pt idx="90">
                  <c:v>-6.755815187892332</c:v>
                </c:pt>
                <c:pt idx="91">
                  <c:v>-5.5809916834567952</c:v>
                </c:pt>
                <c:pt idx="92">
                  <c:v>-4.4050706668441588</c:v>
                </c:pt>
                <c:pt idx="93">
                  <c:v>-3.2295720649163844</c:v>
                </c:pt>
                <c:pt idx="94">
                  <c:v>-2.054143379136959</c:v>
                </c:pt>
                <c:pt idx="95">
                  <c:v>-0.87850496604439621</c:v>
                </c:pt>
                <c:pt idx="96">
                  <c:v>0.29697836754081552</c:v>
                </c:pt>
                <c:pt idx="97">
                  <c:v>1.472371854946154</c:v>
                </c:pt>
                <c:pt idx="98">
                  <c:v>2.6483139899727717</c:v>
                </c:pt>
                <c:pt idx="99">
                  <c:v>3.8230772570739022</c:v>
                </c:pt>
                <c:pt idx="100">
                  <c:v>4.9994529277840343</c:v>
                </c:pt>
                <c:pt idx="101">
                  <c:v>6.1738403334885366</c:v>
                </c:pt>
                <c:pt idx="102">
                  <c:v>7.3504051486643371</c:v>
                </c:pt>
                <c:pt idx="103">
                  <c:v>8.5253892397026725</c:v>
                </c:pt>
                <c:pt idx="104">
                  <c:v>9.7003653299586965</c:v>
                </c:pt>
                <c:pt idx="105">
                  <c:v>10.87728868678845</c:v>
                </c:pt>
                <c:pt idx="106">
                  <c:v>12.050822744813873</c:v>
                </c:pt>
                <c:pt idx="107">
                  <c:v>13.229512733191246</c:v>
                </c:pt>
                <c:pt idx="108">
                  <c:v>14.401363683633917</c:v>
                </c:pt>
                <c:pt idx="109">
                  <c:v>15.579403993186093</c:v>
                </c:pt>
                <c:pt idx="110">
                  <c:v>16.753020864776655</c:v>
                </c:pt>
                <c:pt idx="111">
                  <c:v>17.92790057959623</c:v>
                </c:pt>
                <c:pt idx="112">
                  <c:v>19.10608251761705</c:v>
                </c:pt>
                <c:pt idx="113">
                  <c:v>20.2782141772154</c:v>
                </c:pt>
                <c:pt idx="114">
                  <c:v>21.458507294128843</c:v>
                </c:pt>
                <c:pt idx="115">
                  <c:v>22.629041725132193</c:v>
                </c:pt>
                <c:pt idx="116">
                  <c:v>23.805720877057002</c:v>
                </c:pt>
                <c:pt idx="117">
                  <c:v>24.98210198581252</c:v>
                </c:pt>
                <c:pt idx="118">
                  <c:v>26.154690614413688</c:v>
                </c:pt>
                <c:pt idx="119">
                  <c:v>27.339188977793569</c:v>
                </c:pt>
                <c:pt idx="120">
                  <c:v>28.391488186203745</c:v>
                </c:pt>
                <c:pt idx="121">
                  <c:v>29.454342679455642</c:v>
                </c:pt>
                <c:pt idx="122">
                  <c:v>30.52097175512279</c:v>
                </c:pt>
                <c:pt idx="123">
                  <c:v>31.575061632870369</c:v>
                </c:pt>
                <c:pt idx="124">
                  <c:v>32.641211778610391</c:v>
                </c:pt>
                <c:pt idx="125">
                  <c:v>33.703010027785879</c:v>
                </c:pt>
                <c:pt idx="126">
                  <c:v>34.758923397314447</c:v>
                </c:pt>
                <c:pt idx="127">
                  <c:v>35.829405457077392</c:v>
                </c:pt>
                <c:pt idx="128">
                  <c:v>36.884979117993943</c:v>
                </c:pt>
                <c:pt idx="129">
                  <c:v>37.94445938842086</c:v>
                </c:pt>
                <c:pt idx="130">
                  <c:v>39.018524876963689</c:v>
                </c:pt>
                <c:pt idx="131">
                  <c:v>40.067041394169244</c:v>
                </c:pt>
                <c:pt idx="132">
                  <c:v>41.130055856261301</c:v>
                </c:pt>
                <c:pt idx="133">
                  <c:v>42.201884731303061</c:v>
                </c:pt>
                <c:pt idx="134">
                  <c:v>43.249924914141026</c:v>
                </c:pt>
                <c:pt idx="135">
                  <c:v>44.316324788530025</c:v>
                </c:pt>
                <c:pt idx="136">
                  <c:v>45.382077980085512</c:v>
                </c:pt>
                <c:pt idx="137">
                  <c:v>46.432976951752785</c:v>
                </c:pt>
                <c:pt idx="138">
                  <c:v>47.504551264005237</c:v>
                </c:pt>
                <c:pt idx="139">
                  <c:v>48.562745353719812</c:v>
                </c:pt>
                <c:pt idx="140">
                  <c:v>49.617028903365622</c:v>
                </c:pt>
                <c:pt idx="141">
                  <c:v>50.694640716187891</c:v>
                </c:pt>
                <c:pt idx="142">
                  <c:v>51.743213167758078</c:v>
                </c:pt>
                <c:pt idx="143">
                  <c:v>52.801315248216206</c:v>
                </c:pt>
                <c:pt idx="144">
                  <c:v>53.885824155012692</c:v>
                </c:pt>
                <c:pt idx="145">
                  <c:v>54.923145263023926</c:v>
                </c:pt>
                <c:pt idx="146">
                  <c:v>55.987941090686974</c:v>
                </c:pt>
                <c:pt idx="147">
                  <c:v>57.063153154048848</c:v>
                </c:pt>
                <c:pt idx="148">
                  <c:v>58.1039860363299</c:v>
                </c:pt>
                <c:pt idx="149">
                  <c:v>59.177540855145629</c:v>
                </c:pt>
                <c:pt idx="150">
                  <c:v>60.239730118710717</c:v>
                </c:pt>
                <c:pt idx="151">
                  <c:v>61.286818856595623</c:v>
                </c:pt>
                <c:pt idx="152">
                  <c:v>62.370086560856777</c:v>
                </c:pt>
                <c:pt idx="153">
                  <c:v>63.415461922311728</c:v>
                </c:pt>
                <c:pt idx="154">
                  <c:v>64.470510279795747</c:v>
                </c:pt>
                <c:pt idx="155">
                  <c:v>65.566193147579469</c:v>
                </c:pt>
                <c:pt idx="156">
                  <c:v>66.590811638005505</c:v>
                </c:pt>
                <c:pt idx="157">
                  <c:v>67.65964455294538</c:v>
                </c:pt>
                <c:pt idx="158">
                  <c:v>68.733919654383385</c:v>
                </c:pt>
                <c:pt idx="159">
                  <c:v>69.76717144981329</c:v>
                </c:pt>
                <c:pt idx="160">
                  <c:v>70.855868185748164</c:v>
                </c:pt>
                <c:pt idx="161">
                  <c:v>71.899067630988142</c:v>
                </c:pt>
                <c:pt idx="162">
                  <c:v>72.950116852713819</c:v>
                </c:pt>
                <c:pt idx="163">
                  <c:v>74.060392596870727</c:v>
                </c:pt>
                <c:pt idx="164">
                  <c:v>75.064359510185042</c:v>
                </c:pt>
                <c:pt idx="165">
                  <c:v>76.139147815978106</c:v>
                </c:pt>
                <c:pt idx="166">
                  <c:v>77.208551753879505</c:v>
                </c:pt>
                <c:pt idx="167">
                  <c:v>78.232834347481074</c:v>
                </c:pt>
                <c:pt idx="168">
                  <c:v>79.357678449615435</c:v>
                </c:pt>
                <c:pt idx="169">
                  <c:v>80.350398939282783</c:v>
                </c:pt>
                <c:pt idx="170">
                  <c:v>81.413316100959022</c:v>
                </c:pt>
                <c:pt idx="171">
                  <c:v>82.504918036795829</c:v>
                </c:pt>
                <c:pt idx="172">
                  <c:v>83.486844212471581</c:v>
                </c:pt>
                <c:pt idx="173">
                  <c:v>84.64532712909056</c:v>
                </c:pt>
                <c:pt idx="174">
                  <c:v>85.570689883413607</c:v>
                </c:pt>
                <c:pt idx="175">
                  <c:v>86.613236688218294</c:v>
                </c:pt>
                <c:pt idx="176">
                  <c:v>87.663630741123498</c:v>
                </c:pt>
                <c:pt idx="177">
                  <c:v>88.345335021635634</c:v>
                </c:pt>
                <c:pt idx="178">
                  <c:v>89.99092156207962</c:v>
                </c:pt>
              </c:numCache>
            </c:numRef>
          </c:xVal>
          <c:yVal>
            <c:numRef>
              <c:f>Данные!$BN:$BN</c:f>
              <c:numCache>
                <c:formatCode>General</c:formatCode>
                <c:ptCount val="1048576"/>
                <c:pt idx="1">
                  <c:v>0.25317543859649122</c:v>
                </c:pt>
                <c:pt idx="2">
                  <c:v>0.25763157894736843</c:v>
                </c:pt>
                <c:pt idx="3">
                  <c:v>0.26438596491228072</c:v>
                </c:pt>
                <c:pt idx="4">
                  <c:v>0.27668421052631581</c:v>
                </c:pt>
                <c:pt idx="5">
                  <c:v>0.28752631578947369</c:v>
                </c:pt>
                <c:pt idx="6">
                  <c:v>0.29217543859649125</c:v>
                </c:pt>
                <c:pt idx="7">
                  <c:v>0.30335087719298248</c:v>
                </c:pt>
                <c:pt idx="8">
                  <c:v>0.31221052631578949</c:v>
                </c:pt>
                <c:pt idx="9">
                  <c:v>0.31456140350877193</c:v>
                </c:pt>
                <c:pt idx="10">
                  <c:v>0.31987719298245615</c:v>
                </c:pt>
                <c:pt idx="11">
                  <c:v>0.32771929824561402</c:v>
                </c:pt>
                <c:pt idx="12">
                  <c:v>0.33010526315789473</c:v>
                </c:pt>
                <c:pt idx="13">
                  <c:v>0.33228070175438595</c:v>
                </c:pt>
                <c:pt idx="14">
                  <c:v>0.34582456140350876</c:v>
                </c:pt>
                <c:pt idx="15">
                  <c:v>0.35301754385964912</c:v>
                </c:pt>
                <c:pt idx="16">
                  <c:v>0.35543859649122805</c:v>
                </c:pt>
                <c:pt idx="17">
                  <c:v>0.37342105263157893</c:v>
                </c:pt>
                <c:pt idx="18">
                  <c:v>0.38873684210526316</c:v>
                </c:pt>
                <c:pt idx="19">
                  <c:v>0.3960877192982456</c:v>
                </c:pt>
                <c:pt idx="20">
                  <c:v>0.40892982456140353</c:v>
                </c:pt>
                <c:pt idx="21">
                  <c:v>0.42805263157894735</c:v>
                </c:pt>
                <c:pt idx="22">
                  <c:v>0.43954385964912279</c:v>
                </c:pt>
                <c:pt idx="23">
                  <c:v>0.44394736842105265</c:v>
                </c:pt>
                <c:pt idx="24">
                  <c:v>0.4640877192982456</c:v>
                </c:pt>
                <c:pt idx="25">
                  <c:v>0.47412280701754383</c:v>
                </c:pt>
                <c:pt idx="26">
                  <c:v>0.47192982456140353</c:v>
                </c:pt>
                <c:pt idx="27">
                  <c:v>0.48228070175438598</c:v>
                </c:pt>
                <c:pt idx="28">
                  <c:v>0.49328070175438599</c:v>
                </c:pt>
                <c:pt idx="29">
                  <c:v>0.49396491228070177</c:v>
                </c:pt>
                <c:pt idx="30">
                  <c:v>0.49308771929824563</c:v>
                </c:pt>
                <c:pt idx="31">
                  <c:v>0.51584210526315788</c:v>
                </c:pt>
                <c:pt idx="32">
                  <c:v>0.52635087719298246</c:v>
                </c:pt>
                <c:pt idx="33">
                  <c:v>0.52575438596491231</c:v>
                </c:pt>
                <c:pt idx="34">
                  <c:v>0.54635087719298248</c:v>
                </c:pt>
                <c:pt idx="35">
                  <c:v>0.57496491228070179</c:v>
                </c:pt>
                <c:pt idx="36">
                  <c:v>0.58856140350877195</c:v>
                </c:pt>
                <c:pt idx="37">
                  <c:v>0.59924561403508769</c:v>
                </c:pt>
                <c:pt idx="38">
                  <c:v>0.6462280701754386</c:v>
                </c:pt>
                <c:pt idx="39">
                  <c:v>0.68414035087719294</c:v>
                </c:pt>
                <c:pt idx="40">
                  <c:v>0.69877192982456138</c:v>
                </c:pt>
                <c:pt idx="41">
                  <c:v>0.72703508771929826</c:v>
                </c:pt>
                <c:pt idx="42">
                  <c:v>0.78598245614035089</c:v>
                </c:pt>
                <c:pt idx="43">
                  <c:v>0.82577192982456138</c:v>
                </c:pt>
                <c:pt idx="44">
                  <c:v>0.84280701754385967</c:v>
                </c:pt>
                <c:pt idx="45">
                  <c:v>0.89914035087719302</c:v>
                </c:pt>
                <c:pt idx="46">
                  <c:v>0.96184210526315794</c:v>
                </c:pt>
                <c:pt idx="47">
                  <c:v>1.0035964912280702</c:v>
                </c:pt>
                <c:pt idx="48">
                  <c:v>1.0429824561403509</c:v>
                </c:pt>
                <c:pt idx="49">
                  <c:v>1.1453508771929826</c:v>
                </c:pt>
                <c:pt idx="50">
                  <c:v>1.2377719298245613</c:v>
                </c:pt>
                <c:pt idx="51">
                  <c:v>1.2880701754385966</c:v>
                </c:pt>
                <c:pt idx="52">
                  <c:v>1.3807894736842106</c:v>
                </c:pt>
                <c:pt idx="53">
                  <c:v>1.5327368421052632</c:v>
                </c:pt>
                <c:pt idx="54">
                  <c:v>1.6713157894736843</c:v>
                </c:pt>
                <c:pt idx="55">
                  <c:v>1.7747368421052632</c:v>
                </c:pt>
                <c:pt idx="56">
                  <c:v>1.97</c:v>
                </c:pt>
                <c:pt idx="57">
                  <c:v>2.2017543859649122</c:v>
                </c:pt>
                <c:pt idx="58">
                  <c:v>2.389298245614035</c:v>
                </c:pt>
                <c:pt idx="59">
                  <c:v>2.5677192982456138</c:v>
                </c:pt>
                <c:pt idx="60">
                  <c:v>3.0421052631578949</c:v>
                </c:pt>
                <c:pt idx="61">
                  <c:v>3.5543859649122806</c:v>
                </c:pt>
                <c:pt idx="62">
                  <c:v>4.0580701754385968</c:v>
                </c:pt>
                <c:pt idx="63">
                  <c:v>4.9271929824561402</c:v>
                </c:pt>
                <c:pt idx="64">
                  <c:v>5.7284210526315791</c:v>
                </c:pt>
                <c:pt idx="65">
                  <c:v>6.595964912280702</c:v>
                </c:pt>
                <c:pt idx="66">
                  <c:v>7.51</c:v>
                </c:pt>
                <c:pt idx="67">
                  <c:v>8.0642105263157902</c:v>
                </c:pt>
                <c:pt idx="68">
                  <c:v>8.3121052631578944</c:v>
                </c:pt>
                <c:pt idx="69">
                  <c:v>8.0749122807017546</c:v>
                </c:pt>
                <c:pt idx="70">
                  <c:v>7.4449122807017547</c:v>
                </c:pt>
                <c:pt idx="71">
                  <c:v>6.7019298245614038</c:v>
                </c:pt>
                <c:pt idx="72">
                  <c:v>5.6838596491228071</c:v>
                </c:pt>
                <c:pt idx="73">
                  <c:v>4.6017543859649122</c:v>
                </c:pt>
                <c:pt idx="74">
                  <c:v>3.8840350877192984</c:v>
                </c:pt>
                <c:pt idx="75">
                  <c:v>3.2021052631578946</c:v>
                </c:pt>
                <c:pt idx="76">
                  <c:v>2.6273684210526316</c:v>
                </c:pt>
                <c:pt idx="77">
                  <c:v>2.2696491228070177</c:v>
                </c:pt>
                <c:pt idx="78">
                  <c:v>1.9215789473684211</c:v>
                </c:pt>
                <c:pt idx="79">
                  <c:v>1.6957368421052632</c:v>
                </c:pt>
                <c:pt idx="80">
                  <c:v>1.4788947368421053</c:v>
                </c:pt>
                <c:pt idx="81">
                  <c:v>1.3150175438596492</c:v>
                </c:pt>
                <c:pt idx="82">
                  <c:v>1.1859122807017544</c:v>
                </c:pt>
                <c:pt idx="83">
                  <c:v>1.0612105263157894</c:v>
                </c:pt>
                <c:pt idx="84">
                  <c:v>0.98803508771929827</c:v>
                </c:pt>
                <c:pt idx="85">
                  <c:v>0.9080350877192982</c:v>
                </c:pt>
                <c:pt idx="86">
                  <c:v>0.8612456140350877</c:v>
                </c:pt>
                <c:pt idx="87">
                  <c:v>0.80617543859649121</c:v>
                </c:pt>
                <c:pt idx="88">
                  <c:v>0.76691228070175443</c:v>
                </c:pt>
                <c:pt idx="89">
                  <c:v>0.72984210526315785</c:v>
                </c:pt>
                <c:pt idx="90">
                  <c:v>0.6859298245614035</c:v>
                </c:pt>
                <c:pt idx="91">
                  <c:v>0.6615087719298246</c:v>
                </c:pt>
                <c:pt idx="92">
                  <c:v>0.61636842105263157</c:v>
                </c:pt>
                <c:pt idx="93">
                  <c:v>0.59314035087719297</c:v>
                </c:pt>
                <c:pt idx="94">
                  <c:v>0.56056140350877193</c:v>
                </c:pt>
                <c:pt idx="95">
                  <c:v>0.53319298245614033</c:v>
                </c:pt>
                <c:pt idx="96">
                  <c:v>0.50871929824561402</c:v>
                </c:pt>
                <c:pt idx="97">
                  <c:v>0.49033333333333334</c:v>
                </c:pt>
                <c:pt idx="98">
                  <c:v>0.48159649122807019</c:v>
                </c:pt>
                <c:pt idx="99">
                  <c:v>0.4713684210526316</c:v>
                </c:pt>
                <c:pt idx="100">
                  <c:v>0.47340350877192983</c:v>
                </c:pt>
                <c:pt idx="101">
                  <c:v>0.46989473684210525</c:v>
                </c:pt>
                <c:pt idx="102">
                  <c:v>0.46966666666666668</c:v>
                </c:pt>
                <c:pt idx="103">
                  <c:v>0.46045614035087717</c:v>
                </c:pt>
                <c:pt idx="104">
                  <c:v>0.45577192982456138</c:v>
                </c:pt>
                <c:pt idx="105">
                  <c:v>0.45012280701754387</c:v>
                </c:pt>
                <c:pt idx="106">
                  <c:v>0.44629824561403508</c:v>
                </c:pt>
                <c:pt idx="107">
                  <c:v>0.44263157894736843</c:v>
                </c:pt>
                <c:pt idx="108">
                  <c:v>0.44128070175438594</c:v>
                </c:pt>
                <c:pt idx="109">
                  <c:v>0.44682456140350879</c:v>
                </c:pt>
                <c:pt idx="110">
                  <c:v>0.44589473684210529</c:v>
                </c:pt>
                <c:pt idx="111">
                  <c:v>0.45007017543859651</c:v>
                </c:pt>
                <c:pt idx="112">
                  <c:v>0.44566666666666666</c:v>
                </c:pt>
                <c:pt idx="113">
                  <c:v>0.44415789473684208</c:v>
                </c:pt>
                <c:pt idx="114">
                  <c:v>0.44161403508771929</c:v>
                </c:pt>
                <c:pt idx="115">
                  <c:v>0.43261403508771928</c:v>
                </c:pt>
                <c:pt idx="116">
                  <c:v>0.42875438596491228</c:v>
                </c:pt>
                <c:pt idx="117">
                  <c:v>0.41654385964912283</c:v>
                </c:pt>
                <c:pt idx="118">
                  <c:v>0.41250877192982455</c:v>
                </c:pt>
                <c:pt idx="119">
                  <c:v>0.40492982456140353</c:v>
                </c:pt>
                <c:pt idx="120">
                  <c:v>0.39266666666666666</c:v>
                </c:pt>
                <c:pt idx="121">
                  <c:v>0.39403508771929824</c:v>
                </c:pt>
                <c:pt idx="122">
                  <c:v>0.38549122807017544</c:v>
                </c:pt>
                <c:pt idx="123">
                  <c:v>0.37550877192982457</c:v>
                </c:pt>
                <c:pt idx="124">
                  <c:v>0.37182456140350878</c:v>
                </c:pt>
                <c:pt idx="125">
                  <c:v>0.35973684210526313</c:v>
                </c:pt>
                <c:pt idx="126">
                  <c:v>0.35350877192982455</c:v>
                </c:pt>
                <c:pt idx="127">
                  <c:v>0.34815789473684211</c:v>
                </c:pt>
                <c:pt idx="128">
                  <c:v>0.33343859649122809</c:v>
                </c:pt>
                <c:pt idx="129">
                  <c:v>0.33085964912280702</c:v>
                </c:pt>
                <c:pt idx="130">
                  <c:v>0.32319298245614037</c:v>
                </c:pt>
                <c:pt idx="131">
                  <c:v>0.3079298245614035</c:v>
                </c:pt>
                <c:pt idx="132">
                  <c:v>0.30707017543859649</c:v>
                </c:pt>
                <c:pt idx="133">
                  <c:v>0.29866666666666669</c:v>
                </c:pt>
                <c:pt idx="134">
                  <c:v>0.2866315789473684</c:v>
                </c:pt>
                <c:pt idx="135">
                  <c:v>0.2838421052631579</c:v>
                </c:pt>
                <c:pt idx="136">
                  <c:v>0.27403508771929824</c:v>
                </c:pt>
                <c:pt idx="137">
                  <c:v>0.26538596491228073</c:v>
                </c:pt>
                <c:pt idx="138">
                  <c:v>0.26107017543859651</c:v>
                </c:pt>
                <c:pt idx="139">
                  <c:v>0.25077192982456142</c:v>
                </c:pt>
                <c:pt idx="140">
                  <c:v>0.24607017543859649</c:v>
                </c:pt>
                <c:pt idx="141">
                  <c:v>0.24084210526315789</c:v>
                </c:pt>
                <c:pt idx="142">
                  <c:v>0.22926315789473684</c:v>
                </c:pt>
                <c:pt idx="143">
                  <c:v>0.22740350877192983</c:v>
                </c:pt>
                <c:pt idx="144">
                  <c:v>0.22089473684210525</c:v>
                </c:pt>
                <c:pt idx="145">
                  <c:v>0.20966666666666667</c:v>
                </c:pt>
                <c:pt idx="146">
                  <c:v>0.20807017543859649</c:v>
                </c:pt>
                <c:pt idx="147">
                  <c:v>0.20117543859649123</c:v>
                </c:pt>
                <c:pt idx="148">
                  <c:v>0.19347368421052633</c:v>
                </c:pt>
                <c:pt idx="149">
                  <c:v>0.19059649122807018</c:v>
                </c:pt>
                <c:pt idx="150">
                  <c:v>0.18303508771929825</c:v>
                </c:pt>
                <c:pt idx="151">
                  <c:v>0.17821052631578949</c:v>
                </c:pt>
                <c:pt idx="152">
                  <c:v>0.17424210526315789</c:v>
                </c:pt>
                <c:pt idx="153">
                  <c:v>0.16601754385964912</c:v>
                </c:pt>
                <c:pt idx="154">
                  <c:v>0.16391052631578948</c:v>
                </c:pt>
                <c:pt idx="155">
                  <c:v>0.15892105263157894</c:v>
                </c:pt>
                <c:pt idx="156">
                  <c:v>0.15111228070175439</c:v>
                </c:pt>
                <c:pt idx="157">
                  <c:v>0.14905263157894738</c:v>
                </c:pt>
                <c:pt idx="158">
                  <c:v>0.14335438596491229</c:v>
                </c:pt>
                <c:pt idx="159">
                  <c:v>0.13854035087719299</c:v>
                </c:pt>
                <c:pt idx="160">
                  <c:v>0.13561228070175438</c:v>
                </c:pt>
                <c:pt idx="161">
                  <c:v>0.12947543859649124</c:v>
                </c:pt>
                <c:pt idx="162">
                  <c:v>0.1271877192982456</c:v>
                </c:pt>
                <c:pt idx="163">
                  <c:v>0.12319649122807018</c:v>
                </c:pt>
                <c:pt idx="164">
                  <c:v>0.11746491228070176</c:v>
                </c:pt>
                <c:pt idx="165">
                  <c:v>0.11533859649122807</c:v>
                </c:pt>
                <c:pt idx="166">
                  <c:v>0.11056666666666667</c:v>
                </c:pt>
                <c:pt idx="167">
                  <c:v>0.10748421052631579</c:v>
                </c:pt>
                <c:pt idx="168">
                  <c:v>0.10439649122807018</c:v>
                </c:pt>
                <c:pt idx="169">
                  <c:v>9.9617543859649119E-2</c:v>
                </c:pt>
                <c:pt idx="170">
                  <c:v>9.747192982456139E-2</c:v>
                </c:pt>
                <c:pt idx="171">
                  <c:v>9.3607017543859652E-2</c:v>
                </c:pt>
                <c:pt idx="172">
                  <c:v>9.0684210526315784E-2</c:v>
                </c:pt>
                <c:pt idx="173">
                  <c:v>8.8017543859649119E-2</c:v>
                </c:pt>
                <c:pt idx="174">
                  <c:v>8.4301754385964905E-2</c:v>
                </c:pt>
                <c:pt idx="175">
                  <c:v>8.2670175438596491E-2</c:v>
                </c:pt>
                <c:pt idx="176">
                  <c:v>8.0835087719298246E-2</c:v>
                </c:pt>
                <c:pt idx="177">
                  <c:v>7.8466666666666671E-2</c:v>
                </c:pt>
                <c:pt idx="178">
                  <c:v>7.7233333333333334E-2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776616"/>
        <c:axId val="152777008"/>
      </c:scatterChart>
      <c:valAx>
        <c:axId val="152776616"/>
        <c:scaling>
          <c:orientation val="minMax"/>
          <c:max val="90"/>
          <c:min val="-9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угол,  град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52777008"/>
        <c:crosses val="autoZero"/>
        <c:crossBetween val="midCat"/>
        <c:majorUnit val="15"/>
        <c:minorUnit val="5"/>
      </c:valAx>
      <c:valAx>
        <c:axId val="15277700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Q/Qc.s.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1.592258198249101E-2"/>
              <c:y val="2.7716004088758055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152776616"/>
        <c:crossesAt val="-90"/>
        <c:crossBetween val="midCat"/>
        <c:majorUnit val="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872112830508501"/>
          <c:y val="0.15081369968310598"/>
          <c:w val="0.30407719523516996"/>
          <c:h val="0.41599814359576798"/>
        </c:manualLayout>
      </c:layout>
      <c:overlay val="1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ru-RU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3499590"/>
            <a:ext cx="25704245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11231355"/>
            <a:ext cx="22680216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7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1138480"/>
            <a:ext cx="6520562" cy="1812163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1138480"/>
            <a:ext cx="19183683" cy="181216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4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1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5331063"/>
            <a:ext cx="26082248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14310205"/>
            <a:ext cx="26082248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3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5692400"/>
            <a:ext cx="12852122" cy="13567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5692400"/>
            <a:ext cx="12852122" cy="13567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35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138485"/>
            <a:ext cx="26082248" cy="413317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5241960"/>
            <a:ext cx="12793057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7810963"/>
            <a:ext cx="12793057" cy="11488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5241960"/>
            <a:ext cx="12856061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7810963"/>
            <a:ext cx="12856061" cy="114887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5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33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25575"/>
            <a:ext cx="9753280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3078850"/>
            <a:ext cx="15309146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415088"/>
            <a:ext cx="9753280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2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1425575"/>
            <a:ext cx="9753280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3078850"/>
            <a:ext cx="15309146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6415088"/>
            <a:ext cx="9753280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1138485"/>
            <a:ext cx="26082248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5692400"/>
            <a:ext cx="26082248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19819457"/>
            <a:ext cx="680406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0097-CED0-4C5C-9DB5-5234D371BA03}" type="datetimeFigureOut">
              <a:rPr lang="ru-RU" smtClean="0"/>
              <a:t>27.09.2016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19819457"/>
            <a:ext cx="10206097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19819457"/>
            <a:ext cx="6804065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464D-6F79-4AE2-8FE9-A5D74D9B87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9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hart" Target="../charts/chart4.xml"/><Relationship Id="rId18" Type="http://schemas.openxmlformats.org/officeDocument/2006/relationships/chart" Target="../charts/chart9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12" Type="http://schemas.openxmlformats.org/officeDocument/2006/relationships/chart" Target="../charts/chart3.xml"/><Relationship Id="rId17" Type="http://schemas.openxmlformats.org/officeDocument/2006/relationships/chart" Target="../charts/chart8.xml"/><Relationship Id="rId2" Type="http://schemas.openxmlformats.org/officeDocument/2006/relationships/image" Target="../media/image1.tiff"/><Relationship Id="rId16" Type="http://schemas.openxmlformats.org/officeDocument/2006/relationships/chart" Target="../charts/chart7.xml"/><Relationship Id="rId20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chart" Target="../charts/chart6.xml"/><Relationship Id="rId10" Type="http://schemas.openxmlformats.org/officeDocument/2006/relationships/image" Target="../media/image7.png"/><Relationship Id="rId19" Type="http://schemas.openxmlformats.org/officeDocument/2006/relationships/chart" Target="../charts/chart10.xml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43" y="406110"/>
            <a:ext cx="1987628" cy="1584206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8245643" cy="2955851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моделирование высотного гиперзвукового обтекания тел при наличии интерференции ударных волн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743739" y="2804972"/>
            <a:ext cx="12191999" cy="965535"/>
          </a:xfrm>
        </p:spPr>
        <p:txBody>
          <a:bodyPr>
            <a:normAutofit fontScale="250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Лепихов А.В.,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Меркулов Е.С., Приданников А.В.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ОАО «ГРЦ Макеева»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00743" y="4093029"/>
            <a:ext cx="9392557" cy="9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22" y="5233335"/>
            <a:ext cx="3491878" cy="351120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5" t="21538" r="33040" b="7546"/>
          <a:stretch/>
        </p:blipFill>
        <p:spPr>
          <a:xfrm>
            <a:off x="3128690" y="4987696"/>
            <a:ext cx="3399732" cy="4042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2"/>
              <p:cNvSpPr txBox="1">
                <a:spLocks/>
              </p:cNvSpPr>
              <p:nvPr/>
            </p:nvSpPr>
            <p:spPr>
              <a:xfrm>
                <a:off x="510139" y="4876800"/>
                <a:ext cx="3224997" cy="4622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712798" indent="-712798" algn="l" defTabSz="2851191" rtl="0" eaLnBrk="1" latinLnBrk="0" hangingPunct="1">
                  <a:lnSpc>
                    <a:spcPct val="90000"/>
                  </a:lnSpc>
                  <a:spcBef>
                    <a:spcPts val="3118"/>
                  </a:spcBef>
                  <a:buFont typeface="Arial" panose="020B0604020202020204" pitchFamily="34" charset="0"/>
                  <a:buChar char="•"/>
                  <a:defRPr sz="87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38393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748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563988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623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89584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415179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840774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266370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691965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17560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Параметры расчета: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ρ</a:t>
                </a:r>
                <a:r>
                  <a:rPr lang="ru-RU" sz="2200" baseline="-25000" dirty="0" smtClean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∞</a:t>
                </a:r>
                <a:r>
                  <a:rPr lang="ru-RU" sz="2200" dirty="0" smtClean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=1.94Е-06 </a:t>
                </a:r>
                <a:r>
                  <a:rPr lang="ru-RU" sz="2200" dirty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кг/м</a:t>
                </a:r>
                <a:r>
                  <a:rPr lang="ru-RU" sz="2200" baseline="30000" dirty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3</a:t>
                </a:r>
                <a:endParaRPr lang="en-US" sz="2200" baseline="30000" dirty="0">
                  <a:latin typeface="Times New Roman" panose="02020603050405020304" pitchFamily="18" charset="0"/>
                  <a:ea typeface="Segoe UI" panose="020B0502040204020203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2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∞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7454.1 м/с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ru-RU" sz="2200" baseline="-25000" dirty="0" smtClean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∞</a:t>
                </a:r>
                <a:r>
                  <a:rPr lang="ru-RU" sz="2200" dirty="0" smtClean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2200" dirty="0" smtClean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188</a:t>
                </a:r>
                <a:r>
                  <a:rPr lang="ru-RU" sz="2200" dirty="0" smtClean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ea typeface="Segoe UI" panose="020B0502040204020203" pitchFamily="34" charset="0"/>
                    <a:cs typeface="Times New Roman" panose="02020603050405020304" pitchFamily="18" charset="0"/>
                  </a:rPr>
                  <a:t>K</a:t>
                </a:r>
                <a:endParaRPr lang="en-US" sz="2200" baseline="30000" dirty="0">
                  <a:latin typeface="Times New Roman" panose="02020603050405020304" pitchFamily="18" charset="0"/>
                  <a:ea typeface="Segoe UI" panose="020B0502040204020203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586.1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</a:t>
                </a: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92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км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r>
                  <a:rPr lang="ru-RU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0.769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  <a:r>
                  <a:rPr lang="ru-RU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0.226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sz="22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∞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0.005</a:t>
                </a: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2200" dirty="0" smtClean="0"/>
              </a:p>
            </p:txBody>
          </p:sp>
        </mc:Choice>
        <mc:Fallback xmlns="">
          <p:sp>
            <p:nvSpPr>
              <p:cNvPr id="1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9" y="4876800"/>
                <a:ext cx="3224997" cy="4622800"/>
              </a:xfrm>
              <a:prstGeom prst="rect">
                <a:avLst/>
              </a:prstGeom>
              <a:blipFill rotWithShape="0">
                <a:blip r:embed="rId5"/>
                <a:stretch>
                  <a:fillRect l="-2457" t="-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781549"/>
              </p:ext>
            </p:extLst>
          </p:nvPr>
        </p:nvGraphicFramePr>
        <p:xfrm>
          <a:off x="259743" y="9141517"/>
          <a:ext cx="10046456" cy="4555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Диаграмма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540900"/>
              </p:ext>
            </p:extLst>
          </p:nvPr>
        </p:nvGraphicFramePr>
        <p:xfrm>
          <a:off x="279376" y="13639447"/>
          <a:ext cx="10003165" cy="4305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Заголовок 1"/>
          <p:cNvSpPr txBox="1">
            <a:spLocks/>
          </p:cNvSpPr>
          <p:nvPr/>
        </p:nvSpPr>
        <p:spPr>
          <a:xfrm>
            <a:off x="-139700" y="4016146"/>
            <a:ext cx="10917238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Летательный аппарат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OREX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10705642" y="406110"/>
            <a:ext cx="71896" cy="17626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0533670" y="558510"/>
            <a:ext cx="29697" cy="17474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48353" y="709058"/>
            <a:ext cx="3855592" cy="3041871"/>
          </a:xfrm>
          <a:prstGeom prst="rect">
            <a:avLst/>
          </a:prstGeom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12025934" y="192591"/>
            <a:ext cx="739933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ONERA: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Объект 2"/>
              <p:cNvSpPr txBox="1">
                <a:spLocks/>
              </p:cNvSpPr>
              <p:nvPr/>
            </p:nvSpPr>
            <p:spPr>
              <a:xfrm>
                <a:off x="10934341" y="1755122"/>
                <a:ext cx="4437063" cy="34782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12798" indent="-712798" algn="l" defTabSz="2851191" rtl="0" eaLnBrk="1" latinLnBrk="0" hangingPunct="1">
                  <a:lnSpc>
                    <a:spcPct val="90000"/>
                  </a:lnSpc>
                  <a:spcBef>
                    <a:spcPts val="3118"/>
                  </a:spcBef>
                  <a:buFont typeface="Arial" panose="020B0604020202020204" pitchFamily="34" charset="0"/>
                  <a:buChar char="•"/>
                  <a:defRPr sz="873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138393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748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563988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623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4989584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6415179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840774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266370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0691965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117560" indent="-712798" algn="l" defTabSz="2851191" rtl="0" eaLnBrk="1" latinLnBrk="0" hangingPunct="1">
                  <a:lnSpc>
                    <a:spcPct val="90000"/>
                  </a:lnSpc>
                  <a:spcBef>
                    <a:spcPts val="1559"/>
                  </a:spcBef>
                  <a:buFont typeface="Arial" panose="020B0604020202020204" pitchFamily="34" charset="0"/>
                  <a:buChar char="•"/>
                  <a:defRPr sz="561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220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Параметры расчета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3.9*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кг/м</a:t>
                </a:r>
                <a:r>
                  <a:rPr lang="ru-RU" sz="22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2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1450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м/с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52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≈ 59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км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341" y="1755122"/>
                <a:ext cx="4437063" cy="3478213"/>
              </a:xfrm>
              <a:prstGeom prst="rect">
                <a:avLst/>
              </a:prstGeom>
              <a:blipFill rotWithShape="0">
                <a:blip r:embed="rId9"/>
                <a:stretch>
                  <a:fillRect l="-1786" t="-3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Заголовок 1"/>
          <p:cNvSpPr txBox="1">
            <a:spLocks/>
          </p:cNvSpPr>
          <p:nvPr/>
        </p:nvSpPr>
        <p:spPr>
          <a:xfrm>
            <a:off x="20269200" y="0"/>
            <a:ext cx="10515600" cy="944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Двусоставной острый конус 25° - 55 °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048503" y="924428"/>
            <a:ext cx="3035389" cy="3177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Объект 2"/>
              <p:cNvSpPr txBox="1">
                <a:spLocks/>
              </p:cNvSpPr>
              <p:nvPr/>
            </p:nvSpPr>
            <p:spPr>
              <a:xfrm>
                <a:off x="20798141" y="924428"/>
                <a:ext cx="3669841" cy="491407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2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Параметры расчета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1.29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ru-RU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5.52*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кг/м</a:t>
                </a:r>
                <a:r>
                  <a:rPr lang="ru-RU" sz="22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200" baseline="30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2712.2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м/с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=138.9</m:t>
                      </m:r>
                    </m:oMath>
                  </m:oMathPara>
                </a14:m>
                <a:endParaRPr lang="ru-RU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ru-RU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км</a:t>
                </a:r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ru-RU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296.1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8141" y="924428"/>
                <a:ext cx="3669841" cy="4914078"/>
              </a:xfrm>
              <a:prstGeom prst="rect">
                <a:avLst/>
              </a:prstGeom>
              <a:blipFill rotWithShape="0">
                <a:blip r:embed="rId11"/>
                <a:stretch>
                  <a:fillRect l="-2159" t="-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Диаграмма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224642"/>
              </p:ext>
            </p:extLst>
          </p:nvPr>
        </p:nvGraphicFramePr>
        <p:xfrm>
          <a:off x="15182566" y="5002936"/>
          <a:ext cx="5284874" cy="3673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7" name="Диаграмма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955873"/>
              </p:ext>
            </p:extLst>
          </p:nvPr>
        </p:nvGraphicFramePr>
        <p:xfrm>
          <a:off x="10832644" y="5162550"/>
          <a:ext cx="4435932" cy="344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8" name="Заголовок 1"/>
          <p:cNvSpPr txBox="1">
            <a:spLocks/>
          </p:cNvSpPr>
          <p:nvPr/>
        </p:nvSpPr>
        <p:spPr>
          <a:xfrm>
            <a:off x="11828538" y="4510881"/>
            <a:ext cx="739933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Расчеты методом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DSMC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1919987" y="8664701"/>
            <a:ext cx="739933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Расчеты методом МКО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USM+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Заголовок 1"/>
          <p:cNvSpPr txBox="1">
            <a:spLocks/>
          </p:cNvSpPr>
          <p:nvPr/>
        </p:nvSpPr>
        <p:spPr>
          <a:xfrm>
            <a:off x="11919987" y="13554653"/>
            <a:ext cx="739933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Расчеты методом МКО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Kurganov-Tadmor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Диаграмма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247566"/>
              </p:ext>
            </p:extLst>
          </p:nvPr>
        </p:nvGraphicFramePr>
        <p:xfrm>
          <a:off x="21058631" y="9396538"/>
          <a:ext cx="8411720" cy="3792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32" name="Заголовок 1"/>
          <p:cNvSpPr txBox="1">
            <a:spLocks/>
          </p:cNvSpPr>
          <p:nvPr/>
        </p:nvSpPr>
        <p:spPr>
          <a:xfrm>
            <a:off x="21748014" y="8642602"/>
            <a:ext cx="739933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Расчеты методом МКО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USM+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21827331" y="4462768"/>
            <a:ext cx="739933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Расчеты методом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DSMC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Заголовок 1"/>
          <p:cNvSpPr txBox="1">
            <a:spLocks/>
          </p:cNvSpPr>
          <p:nvPr/>
        </p:nvSpPr>
        <p:spPr>
          <a:xfrm>
            <a:off x="21748014" y="13475584"/>
            <a:ext cx="7399338" cy="731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28511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Расчеты методом МКО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Kurganov-Tadmor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Диаграмма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657649"/>
              </p:ext>
            </p:extLst>
          </p:nvPr>
        </p:nvGraphicFramePr>
        <p:xfrm>
          <a:off x="21069300" y="5270624"/>
          <a:ext cx="8436813" cy="349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6" name="Диаграмма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61727"/>
              </p:ext>
            </p:extLst>
          </p:nvPr>
        </p:nvGraphicFramePr>
        <p:xfrm>
          <a:off x="15619655" y="9396538"/>
          <a:ext cx="4914015" cy="3900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7" name="Диаграмма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599926"/>
              </p:ext>
            </p:extLst>
          </p:nvPr>
        </p:nvGraphicFramePr>
        <p:xfrm>
          <a:off x="10801213" y="9499601"/>
          <a:ext cx="4726994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0" name="Прямоугольник 39"/>
          <p:cNvSpPr/>
          <p:nvPr/>
        </p:nvSpPr>
        <p:spPr>
          <a:xfrm>
            <a:off x="405699" y="18802460"/>
            <a:ext cx="1037183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DSMC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практически неограниченной точности результатов требует существенных вычислительных затрат, при этом данный метод является хорошим выбором при проведении академических исследований. Данный метод представляет дополнительные возможности проверки получаемого решения;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0448260" y="18744910"/>
            <a:ext cx="933485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AUSM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МКО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достаточно гибкая в использовании, но требует больших вычислительных ресурсов в сравнении со схемой Курганова-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Тадмора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более низком качестве получаемых результатов. Схема склонна к занижению величин давления и теплового потока в зонах интерференции при недостаточном сеточном разрешении.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9488828" y="18949271"/>
            <a:ext cx="100985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хема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Курганова-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Тадмора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МКО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сочетает в себе высокую точность получаемых результатов с низкими требованиями к вычислительным ресурсам и является хорошим выбором для инженерных расчетов;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1112426" y="18655528"/>
            <a:ext cx="27453771" cy="2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Диаграмма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933714"/>
              </p:ext>
            </p:extLst>
          </p:nvPr>
        </p:nvGraphicFramePr>
        <p:xfrm>
          <a:off x="15748353" y="14332092"/>
          <a:ext cx="4766743" cy="344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6" name="Диаграмма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230774"/>
              </p:ext>
            </p:extLst>
          </p:nvPr>
        </p:nvGraphicFramePr>
        <p:xfrm>
          <a:off x="10805628" y="14346880"/>
          <a:ext cx="4919976" cy="3650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47" name="Диаграмма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121282"/>
              </p:ext>
            </p:extLst>
          </p:nvPr>
        </p:nvGraphicFramePr>
        <p:xfrm>
          <a:off x="20994745" y="13920572"/>
          <a:ext cx="8229231" cy="4432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</p:spTree>
    <p:extLst>
      <p:ext uri="{BB962C8B-B14F-4D97-AF65-F5344CB8AC3E}">
        <p14:creationId xmlns:p14="http://schemas.microsoft.com/office/powerpoint/2010/main" val="2081722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268</Words>
  <Application>Microsoft Office PowerPoint</Application>
  <PresentationFormat>Произвольный</PresentationFormat>
  <Paragraphs>61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Segoe UI</vt:lpstr>
      <vt:lpstr>Times New Roman</vt:lpstr>
      <vt:lpstr>Wingdings</vt:lpstr>
      <vt:lpstr>Тема Office</vt:lpstr>
      <vt:lpstr>Численное моделирование высотного гиперзвукового обтекания тел при наличии интерференции ударных волн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моделирование высотного гиперзвукового обтекания тел при наличии интерференции ударных волн</dc:title>
  <dc:creator>InsanE</dc:creator>
  <cp:lastModifiedBy>Лепихов Андрей В</cp:lastModifiedBy>
  <cp:revision>13</cp:revision>
  <dcterms:created xsi:type="dcterms:W3CDTF">2015-02-27T10:29:14Z</dcterms:created>
  <dcterms:modified xsi:type="dcterms:W3CDTF">2016-09-27T05:38:13Z</dcterms:modified>
</cp:coreProperties>
</file>