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4" r:id="rId7"/>
    <p:sldId id="280" r:id="rId8"/>
    <p:sldId id="261" r:id="rId9"/>
    <p:sldId id="270" r:id="rId10"/>
    <p:sldId id="271" r:id="rId11"/>
    <p:sldId id="272" r:id="rId12"/>
    <p:sldId id="273" r:id="rId13"/>
    <p:sldId id="274" r:id="rId14"/>
    <p:sldId id="268" r:id="rId15"/>
    <p:sldId id="269" r:id="rId16"/>
    <p:sldId id="275" r:id="rId17"/>
    <p:sldId id="276" r:id="rId18"/>
    <p:sldId id="277" r:id="rId19"/>
    <p:sldId id="278" r:id="rId20"/>
    <p:sldId id="279"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5294" autoAdjust="0"/>
  </p:normalViewPr>
  <p:slideViewPr>
    <p:cSldViewPr snapToGrid="0" showGuides="1">
      <p:cViewPr>
        <p:scale>
          <a:sx n="30" d="100"/>
          <a:sy n="30" d="100"/>
        </p:scale>
        <p:origin x="-1594" y="-62"/>
      </p:cViewPr>
      <p:guideLst>
        <p:guide orient="horz" pos="2160"/>
        <p:guide pos="2880"/>
      </p:guideLst>
    </p:cSldViewPr>
  </p:slideViewPr>
  <p:notesTextViewPr>
    <p:cViewPr>
      <p:scale>
        <a:sx n="100" d="100"/>
        <a:sy n="100" d="100"/>
      </p:scale>
      <p:origin x="0" y="0"/>
    </p:cViewPr>
  </p:notesTextViewPr>
  <p:notesViewPr>
    <p:cSldViewPr snapToGrid="0">
      <p:cViewPr varScale="1">
        <p:scale>
          <a:sx n="45" d="100"/>
          <a:sy n="45" d="100"/>
        </p:scale>
        <p:origin x="-2026" y="-67"/>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4"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DB9609-BDA6-48A1-81D0-BAC2138E6FA4}" type="datetimeFigureOut">
              <a:rPr lang="ru-RU" smtClean="0"/>
              <a:pPr/>
              <a:t>22.09.2010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FA6ADC-EE56-4471-B663-776DA3B85165}"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This chart is taken from top five hundred list.</a:t>
            </a:r>
          </a:p>
          <a:p>
            <a:r>
              <a:rPr lang="en-US" dirty="0" smtClean="0"/>
              <a:t>We</a:t>
            </a:r>
            <a:r>
              <a:rPr lang="en-US" baseline="0" dirty="0" smtClean="0"/>
              <a:t> can see that clusters have more then eighty percents.</a:t>
            </a:r>
          </a:p>
          <a:p>
            <a:r>
              <a:rPr lang="en-US" baseline="0" dirty="0" smtClean="0"/>
              <a:t>Why?</a:t>
            </a:r>
          </a:p>
          <a:p>
            <a:r>
              <a:rPr lang="en-US" baseline="0" dirty="0" smtClean="0"/>
              <a:t>Because they are not expensive.</a:t>
            </a:r>
          </a:p>
          <a:p>
            <a:r>
              <a:rPr lang="en-US" baseline="0" dirty="0" smtClean="0"/>
              <a:t> </a:t>
            </a:r>
            <a:endParaRPr lang="ru-RU" dirty="0"/>
          </a:p>
        </p:txBody>
      </p:sp>
      <p:sp>
        <p:nvSpPr>
          <p:cNvPr id="4" name="Номер слайда 3"/>
          <p:cNvSpPr>
            <a:spLocks noGrp="1"/>
          </p:cNvSpPr>
          <p:nvPr>
            <p:ph type="sldNum" sz="quarter" idx="10"/>
          </p:nvPr>
        </p:nvSpPr>
        <p:spPr/>
        <p:txBody>
          <a:bodyPr/>
          <a:lstStyle/>
          <a:p>
            <a:fld id="{F4FA6ADC-EE56-4471-B663-776DA3B85165}" type="slidenum">
              <a:rPr lang="ru-RU" smtClean="0"/>
              <a:pPr/>
              <a:t>3</a:t>
            </a:fld>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kern="1200" dirty="0" smtClean="0">
                <a:solidFill>
                  <a:schemeClr val="tx1"/>
                </a:solidFill>
                <a:latin typeface="Times New Roman" pitchFamily="18" charset="0"/>
                <a:ea typeface="+mn-ea"/>
                <a:cs typeface="Times New Roman" pitchFamily="18" charset="0"/>
              </a:rPr>
              <a:t>For each fragment </a:t>
            </a:r>
            <a:r>
              <a:rPr lang="en-US" sz="1200" i="1" kern="1200" dirty="0" err="1" smtClean="0">
                <a:solidFill>
                  <a:schemeClr val="tx1"/>
                </a:solidFill>
                <a:latin typeface="Times New Roman" pitchFamily="18" charset="0"/>
                <a:ea typeface="+mn-ea"/>
                <a:cs typeface="Times New Roman" pitchFamily="18" charset="0"/>
              </a:rPr>
              <a:t>R</a:t>
            </a:r>
            <a:r>
              <a:rPr lang="en-US" sz="1200" i="1" kern="1200" baseline="-25000" dirty="0" err="1" smtClean="0">
                <a:solidFill>
                  <a:schemeClr val="tx1"/>
                </a:solidFill>
                <a:latin typeface="Times New Roman" pitchFamily="18" charset="0"/>
                <a:ea typeface="+mn-ea"/>
                <a:cs typeface="Times New Roman" pitchFamily="18" charset="0"/>
              </a:rPr>
              <a:t>i</a:t>
            </a:r>
            <a:r>
              <a:rPr lang="en-US" sz="1200" kern="1200" dirty="0" smtClean="0">
                <a:solidFill>
                  <a:schemeClr val="tx1"/>
                </a:solidFill>
                <a:latin typeface="Times New Roman" pitchFamily="18" charset="0"/>
                <a:ea typeface="+mn-ea"/>
                <a:cs typeface="Times New Roman" pitchFamily="18" charset="0"/>
              </a:rPr>
              <a:t> allocated on disk </a:t>
            </a:r>
            <a:r>
              <a:rPr lang="en-US" sz="1200" i="1" kern="1200" dirty="0" smtClean="0">
                <a:solidFill>
                  <a:schemeClr val="tx1"/>
                </a:solidFill>
                <a:latin typeface="Times New Roman" pitchFamily="18" charset="0"/>
                <a:ea typeface="+mn-ea"/>
                <a:cs typeface="Times New Roman" pitchFamily="18" charset="0"/>
              </a:rPr>
              <a:t>D</a:t>
            </a:r>
            <a:r>
              <a:rPr lang="en-US" sz="1200" i="1" kern="1200" baseline="-25000" dirty="0" smtClean="0">
                <a:solidFill>
                  <a:schemeClr val="tx1"/>
                </a:solidFill>
                <a:latin typeface="Times New Roman" pitchFamily="18" charset="0"/>
                <a:ea typeface="+mn-ea"/>
                <a:cs typeface="Times New Roman" pitchFamily="18" charset="0"/>
              </a:rPr>
              <a:t>i</a:t>
            </a:r>
            <a:r>
              <a:rPr lang="en-US" sz="1200" kern="1200" dirty="0" smtClean="0">
                <a:solidFill>
                  <a:schemeClr val="tx1"/>
                </a:solidFill>
                <a:latin typeface="Times New Roman" pitchFamily="18" charset="0"/>
                <a:ea typeface="+mn-ea"/>
                <a:cs typeface="Times New Roman" pitchFamily="18" charset="0"/>
              </a:rPr>
              <a:t> we build on each disk </a:t>
            </a:r>
            <a:r>
              <a:rPr lang="en-US" sz="1200" i="1" kern="1200" dirty="0" err="1" smtClean="0">
                <a:solidFill>
                  <a:schemeClr val="tx1"/>
                </a:solidFill>
                <a:latin typeface="Times New Roman" pitchFamily="18" charset="0"/>
                <a:ea typeface="+mn-ea"/>
                <a:cs typeface="Times New Roman" pitchFamily="18" charset="0"/>
              </a:rPr>
              <a:t>D</a:t>
            </a:r>
            <a:r>
              <a:rPr lang="en-US" sz="1200" i="1" kern="1200" baseline="-25000" dirty="0" err="1" smtClean="0">
                <a:solidFill>
                  <a:schemeClr val="tx1"/>
                </a:solidFill>
                <a:latin typeface="Times New Roman" pitchFamily="18" charset="0"/>
                <a:ea typeface="+mn-ea"/>
                <a:cs typeface="Times New Roman" pitchFamily="18" charset="0"/>
              </a:rPr>
              <a:t>j</a:t>
            </a:r>
            <a:r>
              <a:rPr lang="en-US" sz="1200" i="1" kern="1200" dirty="0" smtClean="0">
                <a:solidFill>
                  <a:schemeClr val="tx1"/>
                </a:solidFill>
                <a:latin typeface="Times New Roman" pitchFamily="18" charset="0"/>
                <a:ea typeface="+mn-ea"/>
                <a:cs typeface="Times New Roman" pitchFamily="18" charset="0"/>
              </a:rPr>
              <a:t> </a:t>
            </a:r>
            <a:r>
              <a:rPr lang="en-US" sz="1200" kern="1200" dirty="0" smtClean="0">
                <a:solidFill>
                  <a:schemeClr val="tx1"/>
                </a:solidFill>
                <a:latin typeface="Times New Roman" pitchFamily="18" charset="0"/>
                <a:ea typeface="+mn-ea"/>
                <a:cs typeface="Times New Roman" pitchFamily="18" charset="0"/>
              </a:rPr>
              <a:t>(</a:t>
            </a:r>
            <a:r>
              <a:rPr lang="en-US" sz="1200" i="1" kern="1200" dirty="0" err="1" smtClean="0">
                <a:solidFill>
                  <a:schemeClr val="tx1"/>
                </a:solidFill>
                <a:latin typeface="Times New Roman" pitchFamily="18" charset="0"/>
                <a:ea typeface="+mn-ea"/>
                <a:cs typeface="Times New Roman" pitchFamily="18" charset="0"/>
              </a:rPr>
              <a:t>i</a:t>
            </a:r>
            <a:r>
              <a:rPr lang="en-US" sz="1200" i="1" kern="1200" dirty="0" smtClean="0">
                <a:solidFill>
                  <a:schemeClr val="tx1"/>
                </a:solidFill>
                <a:latin typeface="Times New Roman" pitchFamily="18" charset="0"/>
                <a:ea typeface="+mn-ea"/>
                <a:cs typeface="Times New Roman" pitchFamily="18" charset="0"/>
              </a:rPr>
              <a:t> &lt;&gt; j</a:t>
            </a:r>
            <a:r>
              <a:rPr lang="en-US" sz="1200" kern="1200" dirty="0" smtClean="0">
                <a:solidFill>
                  <a:schemeClr val="tx1"/>
                </a:solidFill>
                <a:latin typeface="Times New Roman" pitchFamily="18" charset="0"/>
                <a:ea typeface="+mn-ea"/>
                <a:cs typeface="Times New Roman" pitchFamily="18" charset="0"/>
              </a:rPr>
              <a:t>) a </a:t>
            </a:r>
            <a:r>
              <a:rPr lang="en-US" sz="1200" i="1" kern="1200" dirty="0" smtClean="0">
                <a:solidFill>
                  <a:schemeClr val="tx1"/>
                </a:solidFill>
                <a:latin typeface="Times New Roman" pitchFamily="18" charset="0"/>
                <a:ea typeface="+mn-ea"/>
                <a:cs typeface="Times New Roman" pitchFamily="18" charset="0"/>
              </a:rPr>
              <a:t>partial replica </a:t>
            </a:r>
            <a:r>
              <a:rPr lang="en-US" sz="1200" i="1" kern="1200" dirty="0" err="1" smtClean="0">
                <a:solidFill>
                  <a:schemeClr val="tx1"/>
                </a:solidFill>
                <a:latin typeface="Times New Roman" pitchFamily="18" charset="0"/>
                <a:ea typeface="+mn-ea"/>
                <a:cs typeface="Times New Roman" pitchFamily="18" charset="0"/>
              </a:rPr>
              <a:t>R_i_j</a:t>
            </a:r>
            <a:r>
              <a:rPr lang="en-US" sz="1200" kern="1200" dirty="0" smtClean="0">
                <a:solidFill>
                  <a:schemeClr val="tx1"/>
                </a:solidFill>
                <a:latin typeface="Times New Roman" pitchFamily="18" charset="0"/>
                <a:ea typeface="+mn-ea"/>
                <a:cs typeface="Times New Roman" pitchFamily="18" charset="0"/>
              </a:rPr>
              <a:t>, which contains some (may be empty) subset of tuples of fragment </a:t>
            </a:r>
            <a:r>
              <a:rPr lang="en-US" sz="1200" i="1" kern="1200" dirty="0" err="1" smtClean="0">
                <a:solidFill>
                  <a:schemeClr val="tx1"/>
                </a:solidFill>
                <a:latin typeface="Times New Roman" pitchFamily="18" charset="0"/>
                <a:ea typeface="+mn-ea"/>
                <a:cs typeface="Times New Roman" pitchFamily="18" charset="0"/>
              </a:rPr>
              <a:t>R</a:t>
            </a:r>
            <a:r>
              <a:rPr lang="en-US" sz="1200" i="1" kern="1200" baseline="-25000" dirty="0" err="1" smtClean="0">
                <a:solidFill>
                  <a:schemeClr val="tx1"/>
                </a:solidFill>
                <a:latin typeface="Times New Roman" pitchFamily="18" charset="0"/>
                <a:ea typeface="+mn-ea"/>
                <a:cs typeface="Times New Roman" pitchFamily="18" charset="0"/>
              </a:rPr>
              <a:t>i</a:t>
            </a:r>
            <a:r>
              <a:rPr lang="en-US" sz="1200" kern="1200" dirty="0" smtClean="0">
                <a:solidFill>
                  <a:schemeClr val="tx1"/>
                </a:solidFill>
                <a:latin typeface="Times New Roman" pitchFamily="18" charset="0"/>
                <a:ea typeface="+mn-ea"/>
                <a:cs typeface="Times New Roman" pitchFamily="18" charset="0"/>
              </a:rPr>
              <a:t>. </a:t>
            </a:r>
            <a:r>
              <a:rPr lang="en-US" sz="1200" kern="1200" dirty="0" smtClean="0">
                <a:solidFill>
                  <a:schemeClr val="tx1"/>
                </a:solidFill>
                <a:latin typeface="Times New Roman" pitchFamily="18" charset="0"/>
                <a:ea typeface="+mn-ea"/>
                <a:cs typeface="Times New Roman" pitchFamily="18" charset="0"/>
              </a:rPr>
              <a:t>The size of replica </a:t>
            </a:r>
            <a:r>
              <a:rPr lang="en-US" sz="1200" i="1" kern="1200" dirty="0" err="1" smtClean="0">
                <a:solidFill>
                  <a:schemeClr val="tx1"/>
                </a:solidFill>
                <a:latin typeface="Times New Roman" pitchFamily="18" charset="0"/>
                <a:ea typeface="+mn-ea"/>
                <a:cs typeface="Times New Roman" pitchFamily="18" charset="0"/>
              </a:rPr>
              <a:t>R_i_j</a:t>
            </a:r>
            <a:r>
              <a:rPr lang="en-US" sz="1200" i="1" kern="1200" dirty="0" smtClean="0">
                <a:solidFill>
                  <a:schemeClr val="tx1"/>
                </a:solidFill>
                <a:latin typeface="Times New Roman" pitchFamily="18" charset="0"/>
                <a:ea typeface="+mn-ea"/>
                <a:cs typeface="Times New Roman" pitchFamily="18" charset="0"/>
              </a:rPr>
              <a:t>  </a:t>
            </a:r>
            <a:r>
              <a:rPr lang="en-US" sz="1200" kern="1200" dirty="0" smtClean="0">
                <a:solidFill>
                  <a:schemeClr val="tx1"/>
                </a:solidFill>
                <a:latin typeface="Times New Roman" pitchFamily="18" charset="0"/>
                <a:ea typeface="+mn-ea"/>
                <a:cs typeface="Times New Roman" pitchFamily="18" charset="0"/>
              </a:rPr>
              <a:t>is </a:t>
            </a:r>
            <a:r>
              <a:rPr lang="en-US" sz="1200" kern="1200" dirty="0" smtClean="0">
                <a:solidFill>
                  <a:schemeClr val="tx1"/>
                </a:solidFill>
                <a:latin typeface="Times New Roman" pitchFamily="18" charset="0"/>
                <a:ea typeface="+mn-ea"/>
                <a:cs typeface="Times New Roman" pitchFamily="18" charset="0"/>
              </a:rPr>
              <a:t>determined by the </a:t>
            </a:r>
            <a:r>
              <a:rPr lang="en-US" sz="1200" i="1" kern="1200" dirty="0" smtClean="0">
                <a:solidFill>
                  <a:schemeClr val="tx1"/>
                </a:solidFill>
                <a:latin typeface="Times New Roman" pitchFamily="18" charset="0"/>
                <a:ea typeface="+mn-ea"/>
                <a:cs typeface="Times New Roman" pitchFamily="18" charset="0"/>
              </a:rPr>
              <a:t>replication factor </a:t>
            </a:r>
            <a:r>
              <a:rPr lang="en-US" sz="1200" i="1" kern="1200" dirty="0" err="1" smtClean="0">
                <a:solidFill>
                  <a:schemeClr val="tx1"/>
                </a:solidFill>
                <a:latin typeface="Times New Roman" pitchFamily="18" charset="0"/>
                <a:ea typeface="+mn-ea"/>
                <a:cs typeface="Times New Roman" pitchFamily="18" charset="0"/>
              </a:rPr>
              <a:t>p</a:t>
            </a:r>
            <a:r>
              <a:rPr lang="en-US" sz="1200" i="1" kern="1200" baseline="-25000" dirty="0" err="1" smtClean="0">
                <a:solidFill>
                  <a:schemeClr val="tx1"/>
                </a:solidFill>
                <a:latin typeface="Times New Roman" pitchFamily="18" charset="0"/>
                <a:ea typeface="+mn-ea"/>
                <a:cs typeface="Times New Roman" pitchFamily="18" charset="0"/>
              </a:rPr>
              <a:t>j</a:t>
            </a:r>
            <a:r>
              <a:rPr lang="en-US" sz="1200" kern="1200" dirty="0" smtClean="0">
                <a:solidFill>
                  <a:schemeClr val="tx1"/>
                </a:solidFill>
                <a:latin typeface="Times New Roman" pitchFamily="18" charset="0"/>
                <a:ea typeface="+mn-ea"/>
                <a:cs typeface="Times New Roman" pitchFamily="18" charset="0"/>
              </a:rPr>
              <a:t>.</a:t>
            </a:r>
            <a:endParaRPr lang="ru-RU" baseline="-25000" dirty="0">
              <a:latin typeface="Times New Roman" pitchFamily="18" charset="0"/>
              <a:cs typeface="Times New Roman" pitchFamily="18" charset="0"/>
            </a:endParaRPr>
          </a:p>
        </p:txBody>
      </p:sp>
      <p:sp>
        <p:nvSpPr>
          <p:cNvPr id="4" name="Номер слайда 3"/>
          <p:cNvSpPr>
            <a:spLocks noGrp="1"/>
          </p:cNvSpPr>
          <p:nvPr>
            <p:ph type="sldNum" sz="quarter" idx="10"/>
          </p:nvPr>
        </p:nvSpPr>
        <p:spPr/>
        <p:txBody>
          <a:bodyPr/>
          <a:lstStyle/>
          <a:p>
            <a:fld id="{F4FA6ADC-EE56-4471-B663-776DA3B85165}" type="slidenum">
              <a:rPr lang="ru-RU" smtClean="0"/>
              <a:pPr/>
              <a:t>12</a:t>
            </a:fld>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At time t</a:t>
            </a:r>
            <a:r>
              <a:rPr lang="en-US" baseline="-25000" dirty="0" smtClean="0"/>
              <a:t>1</a:t>
            </a:r>
            <a:r>
              <a:rPr lang="en-US" baseline="0" dirty="0" smtClean="0"/>
              <a:t> processor P</a:t>
            </a:r>
            <a:r>
              <a:rPr lang="en-US" baseline="-25000" dirty="0" smtClean="0"/>
              <a:t>1</a:t>
            </a:r>
            <a:r>
              <a:rPr lang="en-US" baseline="0" dirty="0" smtClean="0"/>
              <a:t> is scheduled to process fragment S1, </a:t>
            </a:r>
            <a:r>
              <a:rPr lang="en-US" baseline="0" dirty="0" smtClean="0"/>
              <a:t>processor P</a:t>
            </a:r>
            <a:r>
              <a:rPr lang="en-US" baseline="-25000" dirty="0" smtClean="0"/>
              <a:t>2</a:t>
            </a:r>
            <a:r>
              <a:rPr lang="en-US" baseline="0" dirty="0" smtClean="0"/>
              <a:t> is scheduled to process fragment S</a:t>
            </a:r>
            <a:r>
              <a:rPr lang="en-US" baseline="-25000" dirty="0" smtClean="0"/>
              <a:t>2</a:t>
            </a:r>
            <a:r>
              <a:rPr lang="en-US" baseline="0" dirty="0" smtClean="0"/>
              <a:t>.</a:t>
            </a:r>
          </a:p>
          <a:p>
            <a:r>
              <a:rPr lang="en-US" dirty="0" smtClean="0"/>
              <a:t>At time t</a:t>
            </a:r>
            <a:r>
              <a:rPr lang="en-US" baseline="-25000" dirty="0" smtClean="0"/>
              <a:t>2</a:t>
            </a:r>
            <a:r>
              <a:rPr lang="en-US" baseline="0" dirty="0" smtClean="0"/>
              <a:t> processor P</a:t>
            </a:r>
            <a:r>
              <a:rPr lang="en-US" baseline="-25000" dirty="0" smtClean="0"/>
              <a:t>1</a:t>
            </a:r>
            <a:r>
              <a:rPr lang="en-US" baseline="0" dirty="0" smtClean="0"/>
              <a:t> has done its work. Processor P</a:t>
            </a:r>
            <a:r>
              <a:rPr lang="ru-RU" baseline="-25000" dirty="0" smtClean="0"/>
              <a:t>2</a:t>
            </a:r>
            <a:r>
              <a:rPr lang="en-US" baseline="0" dirty="0" smtClean="0"/>
              <a:t> has done only part of its work.</a:t>
            </a:r>
            <a:endParaRPr lang="en-US" baseline="-25000" dirty="0" smtClean="0"/>
          </a:p>
          <a:p>
            <a:r>
              <a:rPr lang="en-US" dirty="0" smtClean="0"/>
              <a:t>At time t</a:t>
            </a:r>
            <a:r>
              <a:rPr lang="en-US" baseline="-25000" dirty="0" smtClean="0"/>
              <a:t>3</a:t>
            </a:r>
            <a:r>
              <a:rPr lang="en-US" baseline="0" dirty="0" smtClean="0"/>
              <a:t> processor P</a:t>
            </a:r>
            <a:r>
              <a:rPr lang="en-US" baseline="-25000" dirty="0" smtClean="0"/>
              <a:t>1</a:t>
            </a:r>
            <a:r>
              <a:rPr lang="en-US" baseline="0" dirty="0" smtClean="0"/>
              <a:t> is scheduled to process replica S12.</a:t>
            </a:r>
            <a:r>
              <a:rPr lang="ru-RU" baseline="0" dirty="0" smtClean="0"/>
              <a:t> </a:t>
            </a:r>
            <a:r>
              <a:rPr lang="en-US" baseline="0" dirty="0" smtClean="0"/>
              <a:t>Processor P</a:t>
            </a:r>
            <a:r>
              <a:rPr lang="ru-RU" baseline="-25000" dirty="0" smtClean="0"/>
              <a:t>2</a:t>
            </a:r>
            <a:r>
              <a:rPr lang="en-US" baseline="0" dirty="0" smtClean="0"/>
              <a:t> is scheduled to process half of the rest.</a:t>
            </a:r>
          </a:p>
          <a:p>
            <a:r>
              <a:rPr lang="en-US" dirty="0" smtClean="0"/>
              <a:t>At time t</a:t>
            </a:r>
            <a:r>
              <a:rPr lang="en-US" baseline="-25000" dirty="0" smtClean="0"/>
              <a:t>3</a:t>
            </a:r>
            <a:r>
              <a:rPr lang="en-US" baseline="0" dirty="0" smtClean="0"/>
              <a:t> all parts of the relation are processed.</a:t>
            </a:r>
          </a:p>
        </p:txBody>
      </p:sp>
      <p:sp>
        <p:nvSpPr>
          <p:cNvPr id="4" name="Номер слайда 3"/>
          <p:cNvSpPr>
            <a:spLocks noGrp="1"/>
          </p:cNvSpPr>
          <p:nvPr>
            <p:ph type="sldNum" sz="quarter" idx="10"/>
          </p:nvPr>
        </p:nvSpPr>
        <p:spPr/>
        <p:txBody>
          <a:bodyPr/>
          <a:lstStyle/>
          <a:p>
            <a:fld id="{F4FA6ADC-EE56-4471-B663-776DA3B85165}" type="slidenum">
              <a:rPr lang="ru-RU" smtClean="0"/>
              <a:pPr/>
              <a:t>13</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i="1" kern="1200" baseline="0" dirty="0" err="1" smtClean="0">
                <a:solidFill>
                  <a:schemeClr val="tx1"/>
                </a:solidFill>
                <a:latin typeface="+mn-lt"/>
                <a:ea typeface="+mn-ea"/>
                <a:cs typeface="+mn-cs"/>
              </a:rPr>
              <a:t>f</a:t>
            </a:r>
            <a:r>
              <a:rPr lang="en-US" sz="1200" i="1" kern="1200" baseline="-25000" dirty="0" err="1" smtClean="0">
                <a:solidFill>
                  <a:schemeClr val="tx1"/>
                </a:solidFill>
                <a:latin typeface="+mn-lt"/>
                <a:ea typeface="+mn-ea"/>
                <a:cs typeface="+mn-cs"/>
              </a:rPr>
              <a:t>i</a:t>
            </a:r>
            <a:r>
              <a:rPr lang="en-US" sz="1200" i="0" kern="1200" baseline="0" dirty="0" smtClean="0">
                <a:solidFill>
                  <a:schemeClr val="tx1"/>
                </a:solidFill>
                <a:latin typeface="+mn-lt"/>
                <a:ea typeface="+mn-ea"/>
                <a:cs typeface="+mn-cs"/>
              </a:rPr>
              <a:t> – pointer to the fragment;</a:t>
            </a:r>
          </a:p>
          <a:p>
            <a:r>
              <a:rPr lang="en-US" sz="1200" i="1" kern="1200" baseline="0" dirty="0" err="1" smtClean="0">
                <a:solidFill>
                  <a:schemeClr val="tx1"/>
                </a:solidFill>
                <a:latin typeface="+mn-lt"/>
                <a:ea typeface="+mn-ea"/>
                <a:cs typeface="+mn-cs"/>
              </a:rPr>
              <a:t>q</a:t>
            </a:r>
            <a:r>
              <a:rPr lang="en-US" sz="1200" i="1" kern="1200" baseline="-25000" dirty="0" err="1" smtClean="0">
                <a:solidFill>
                  <a:schemeClr val="tx1"/>
                </a:solidFill>
                <a:latin typeface="+mn-lt"/>
                <a:ea typeface="+mn-ea"/>
                <a:cs typeface="+mn-cs"/>
              </a:rPr>
              <a:t>i</a:t>
            </a:r>
            <a:r>
              <a:rPr lang="en-US" sz="1200" i="0" kern="1200" baseline="0" dirty="0" smtClean="0">
                <a:solidFill>
                  <a:schemeClr val="tx1"/>
                </a:solidFill>
                <a:latin typeface="+mn-lt"/>
                <a:ea typeface="+mn-ea"/>
                <a:cs typeface="+mn-cs"/>
              </a:rPr>
              <a:t> – quantity of segments in part to be processed;</a:t>
            </a:r>
          </a:p>
          <a:p>
            <a:r>
              <a:rPr lang="en-US" sz="1200" i="1" kern="1200" baseline="0" dirty="0" smtClean="0">
                <a:solidFill>
                  <a:schemeClr val="tx1"/>
                </a:solidFill>
                <a:latin typeface="+mn-lt"/>
                <a:ea typeface="+mn-ea"/>
                <a:cs typeface="+mn-cs"/>
              </a:rPr>
              <a:t>b</a:t>
            </a:r>
            <a:r>
              <a:rPr lang="en-US" sz="1200" i="1" kern="1200" baseline="-25000" dirty="0" smtClean="0">
                <a:solidFill>
                  <a:schemeClr val="tx1"/>
                </a:solidFill>
                <a:latin typeface="+mn-lt"/>
                <a:ea typeface="+mn-ea"/>
                <a:cs typeface="+mn-cs"/>
              </a:rPr>
              <a:t>i</a:t>
            </a:r>
            <a:r>
              <a:rPr lang="en-US" sz="1200" i="0" kern="1200" baseline="0" dirty="0" smtClean="0">
                <a:solidFill>
                  <a:schemeClr val="tx1"/>
                </a:solidFill>
                <a:latin typeface="+mn-lt"/>
                <a:ea typeface="+mn-ea"/>
                <a:cs typeface="+mn-cs"/>
              </a:rPr>
              <a:t> – number of the first segment in the part;</a:t>
            </a:r>
            <a:endParaRPr lang="ru-RU" i="0" dirty="0"/>
          </a:p>
        </p:txBody>
      </p:sp>
      <p:sp>
        <p:nvSpPr>
          <p:cNvPr id="4" name="Номер слайда 3"/>
          <p:cNvSpPr>
            <a:spLocks noGrp="1"/>
          </p:cNvSpPr>
          <p:nvPr>
            <p:ph type="sldNum" sz="quarter" idx="10"/>
          </p:nvPr>
        </p:nvSpPr>
        <p:spPr/>
        <p:txBody>
          <a:bodyPr/>
          <a:lstStyle/>
          <a:p>
            <a:fld id="{F4FA6ADC-EE56-4471-B663-776DA3B85165}" type="slidenum">
              <a:rPr lang="ru-RU" smtClean="0"/>
              <a:pPr/>
              <a:t>14</a:t>
            </a:fld>
            <a:endParaRPr lang="ru-R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In all cases we have visible </a:t>
            </a:r>
            <a:r>
              <a:rPr lang="en-US" dirty="0" err="1" smtClean="0"/>
              <a:t>sppedup</a:t>
            </a:r>
            <a:r>
              <a:rPr lang="en-US" dirty="0" smtClean="0"/>
              <a:t>.</a:t>
            </a:r>
            <a:endParaRPr lang="ru-RU" dirty="0"/>
          </a:p>
        </p:txBody>
      </p:sp>
      <p:sp>
        <p:nvSpPr>
          <p:cNvPr id="4" name="Номер слайда 3"/>
          <p:cNvSpPr>
            <a:spLocks noGrp="1"/>
          </p:cNvSpPr>
          <p:nvPr>
            <p:ph type="sldNum" sz="quarter" idx="10"/>
          </p:nvPr>
        </p:nvSpPr>
        <p:spPr/>
        <p:txBody>
          <a:bodyPr/>
          <a:lstStyle/>
          <a:p>
            <a:fld id="{F4FA6ADC-EE56-4471-B663-776DA3B85165}" type="slidenum">
              <a:rPr lang="ru-RU" smtClean="0"/>
              <a:pPr/>
              <a:t>17</a:t>
            </a:fld>
            <a:endParaRPr lang="ru-R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Value </a:t>
            </a:r>
            <a:r>
              <a:rPr lang="en-US" sz="1200" kern="1200" dirty="0" smtClean="0">
                <a:solidFill>
                  <a:schemeClr val="tx1"/>
                </a:solidFill>
                <a:latin typeface="+mn-lt"/>
                <a:ea typeface="+mn-ea"/>
                <a:cs typeface="+mn-cs"/>
              </a:rPr>
              <a:t>0.68 corresponds to the rule ”80-20</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dirty="0" smtClean="0">
                <a:solidFill>
                  <a:schemeClr val="tx1"/>
                </a:solidFill>
                <a:latin typeface="+mn-lt"/>
                <a:ea typeface="+mn-ea"/>
                <a:cs typeface="+mn-cs"/>
              </a:rPr>
              <a:t>According it, 80 percents of tuples of the relation will be stored in 20 percents of fragments. Skew factor θ = 0.5 corresponds to the ”45-20” rule. Value </a:t>
            </a:r>
            <a:r>
              <a:rPr lang="en-US" sz="1200" kern="1200" dirty="0" smtClean="0">
                <a:solidFill>
                  <a:schemeClr val="tx1"/>
                </a:solidFill>
                <a:latin typeface="+mn-lt"/>
                <a:ea typeface="+mn-ea"/>
                <a:cs typeface="+mn-cs"/>
              </a:rPr>
              <a:t>0.2 corresponds to the rule ”25-15”. Value 0 corresponds to the uniform distribution.</a:t>
            </a:r>
          </a:p>
          <a:p>
            <a:r>
              <a:rPr lang="en-US" dirty="0" smtClean="0"/>
              <a:t>We can see that load balancing provides a significant speedup even at presence of severe data skew.</a:t>
            </a:r>
            <a:endParaRPr lang="ru-RU" dirty="0"/>
          </a:p>
        </p:txBody>
      </p:sp>
      <p:sp>
        <p:nvSpPr>
          <p:cNvPr id="4" name="Номер слайда 3"/>
          <p:cNvSpPr>
            <a:spLocks noGrp="1"/>
          </p:cNvSpPr>
          <p:nvPr>
            <p:ph type="sldNum" sz="quarter" idx="10"/>
          </p:nvPr>
        </p:nvSpPr>
        <p:spPr/>
        <p:txBody>
          <a:bodyPr/>
          <a:lstStyle/>
          <a:p>
            <a:fld id="{F4FA6ADC-EE56-4471-B663-776DA3B85165}" type="slidenum">
              <a:rPr lang="ru-RU" smtClean="0"/>
              <a:pPr/>
              <a:t>18</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Not expensive parallel hardware needs not expensive parallel database management system.</a:t>
            </a:r>
          </a:p>
          <a:p>
            <a:r>
              <a:rPr lang="en-US" dirty="0" smtClean="0"/>
              <a:t>Today we have no such chip parallel database management system.</a:t>
            </a:r>
            <a:endParaRPr lang="ru-RU" dirty="0" smtClean="0"/>
          </a:p>
          <a:p>
            <a:r>
              <a:rPr lang="en-US" dirty="0" smtClean="0"/>
              <a:t>I’ll try to explain how we can build </a:t>
            </a:r>
            <a:r>
              <a:rPr lang="en-US" dirty="0" smtClean="0"/>
              <a:t>not expensive parallel DBMS.</a:t>
            </a:r>
            <a:endParaRPr lang="ru-RU" dirty="0"/>
          </a:p>
        </p:txBody>
      </p:sp>
      <p:sp>
        <p:nvSpPr>
          <p:cNvPr id="4" name="Номер слайда 3"/>
          <p:cNvSpPr>
            <a:spLocks noGrp="1"/>
          </p:cNvSpPr>
          <p:nvPr>
            <p:ph type="sldNum" sz="quarter" idx="10"/>
          </p:nvPr>
        </p:nvSpPr>
        <p:spPr/>
        <p:txBody>
          <a:bodyPr/>
          <a:lstStyle/>
          <a:p>
            <a:fld id="{F4FA6ADC-EE56-4471-B663-776DA3B85165}" type="slidenum">
              <a:rPr lang="ru-RU" smtClean="0"/>
              <a:pPr/>
              <a:t>4</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Main idea is very simple.</a:t>
            </a:r>
          </a:p>
          <a:p>
            <a:r>
              <a:rPr lang="en-US" dirty="0" smtClean="0"/>
              <a:t>Each </a:t>
            </a:r>
            <a:r>
              <a:rPr lang="en-US" dirty="0" smtClean="0"/>
              <a:t>relation is divided into a number of disjoint horizontal fragments, which are partitioned into different disk units of </a:t>
            </a:r>
            <a:r>
              <a:rPr lang="en-US" dirty="0" smtClean="0"/>
              <a:t>cluster.</a:t>
            </a:r>
            <a:endParaRPr lang="en-US" dirty="0" smtClean="0"/>
          </a:p>
          <a:p>
            <a:r>
              <a:rPr lang="en-US" dirty="0" smtClean="0"/>
              <a:t>The query is executed on all cluster nodes by parallel agents. Each agent processes it’s own fragments of</a:t>
            </a:r>
          </a:p>
          <a:p>
            <a:r>
              <a:rPr lang="en-US" dirty="0" smtClean="0"/>
              <a:t>the relations and generates partial query result. These partial results are merged in the resulting relation.</a:t>
            </a:r>
            <a:endParaRPr lang="ru-RU" dirty="0"/>
          </a:p>
        </p:txBody>
      </p:sp>
      <p:sp>
        <p:nvSpPr>
          <p:cNvPr id="4" name="Номер слайда 3"/>
          <p:cNvSpPr>
            <a:spLocks noGrp="1"/>
          </p:cNvSpPr>
          <p:nvPr>
            <p:ph type="sldNum" sz="quarter" idx="10"/>
          </p:nvPr>
        </p:nvSpPr>
        <p:spPr/>
        <p:txBody>
          <a:bodyPr/>
          <a:lstStyle/>
          <a:p>
            <a:fld id="{F4FA6ADC-EE56-4471-B663-776DA3B85165}" type="slidenum">
              <a:rPr lang="ru-RU" smtClean="0"/>
              <a:pPr/>
              <a:t>5</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general case, it is necessary to perform passing tuples between the cluster nodes in order to obtain the correct result. For managing these communications, we insert the special exchange operator in appropriate points of query execution plan tree. Exchange operator has </a:t>
            </a:r>
            <a:r>
              <a:rPr lang="en-US" sz="1200" kern="1200" baseline="0" smtClean="0">
                <a:solidFill>
                  <a:schemeClr val="tx1"/>
                </a:solidFill>
                <a:latin typeface="+mn-lt"/>
                <a:ea typeface="+mn-ea"/>
                <a:cs typeface="+mn-cs"/>
              </a:rPr>
              <a:t>two parameters:</a:t>
            </a:r>
            <a:endParaRPr lang="en-US"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Port is the index number of the exchange operator in query tree.</a:t>
            </a:r>
          </a:p>
          <a:p>
            <a:r>
              <a:rPr kumimoji="0" lang="en-US" sz="1200" b="0" i="0" u="none" strike="noStrike" kern="1200" cap="none" spc="0" normalizeH="0" baseline="0" noProof="0" dirty="0" smtClean="0">
                <a:ln>
                  <a:noFill/>
                </a:ln>
                <a:solidFill>
                  <a:schemeClr val="tx1"/>
                </a:solidFill>
                <a:effectLst/>
                <a:uLnTx/>
                <a:uFillTx/>
                <a:latin typeface="+mn-lt"/>
                <a:ea typeface="+mn-ea"/>
                <a:cs typeface="+mn-cs"/>
              </a:rPr>
              <a:t>Distributing function </a:t>
            </a:r>
            <a:r>
              <a:rPr lang="en-US" sz="1200" kern="1200" baseline="0" dirty="0" smtClean="0">
                <a:solidFill>
                  <a:schemeClr val="tx1"/>
                </a:solidFill>
                <a:latin typeface="+mn-lt"/>
                <a:ea typeface="+mn-ea"/>
                <a:cs typeface="+mn-cs"/>
              </a:rPr>
              <a:t>calculates the number of the cluster node where tuple has to be processed.</a:t>
            </a:r>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ru-RU" sz="1200" dirty="0" smtClean="0"/>
          </a:p>
          <a:p>
            <a:endParaRPr lang="ru-RU" dirty="0"/>
          </a:p>
        </p:txBody>
      </p:sp>
      <p:sp>
        <p:nvSpPr>
          <p:cNvPr id="4" name="Номер слайда 3"/>
          <p:cNvSpPr>
            <a:spLocks noGrp="1"/>
          </p:cNvSpPr>
          <p:nvPr>
            <p:ph type="sldNum" sz="quarter" idx="10"/>
          </p:nvPr>
        </p:nvSpPr>
        <p:spPr/>
        <p:txBody>
          <a:bodyPr/>
          <a:lstStyle/>
          <a:p>
            <a:fld id="{F4FA6ADC-EE56-4471-B663-776DA3B85165}" type="slidenum">
              <a:rPr lang="ru-RU" smtClean="0"/>
              <a:pPr/>
              <a:t>6</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baseline="0" dirty="0" smtClean="0">
                <a:solidFill>
                  <a:schemeClr val="tx1"/>
                </a:solidFill>
                <a:latin typeface="+mn-lt"/>
                <a:ea typeface="+mn-ea"/>
                <a:cs typeface="+mn-cs"/>
              </a:rPr>
              <a:t>R </a:t>
            </a:r>
            <a:r>
              <a:rPr lang="en-US" sz="1200" i="0" kern="1200" baseline="0" dirty="0" smtClean="0">
                <a:solidFill>
                  <a:schemeClr val="tx1"/>
                </a:solidFill>
                <a:latin typeface="+mn-lt"/>
                <a:ea typeface="+mn-ea"/>
                <a:cs typeface="+mn-cs"/>
              </a:rPr>
              <a:t>is fragmented  </a:t>
            </a:r>
            <a:r>
              <a:rPr lang="en-US" sz="1200" kern="1200" baseline="0" dirty="0" smtClean="0">
                <a:solidFill>
                  <a:schemeClr val="tx1"/>
                </a:solidFill>
                <a:latin typeface="+mn-lt"/>
                <a:ea typeface="+mn-ea"/>
                <a:cs typeface="+mn-cs"/>
              </a:rPr>
              <a:t>by join attribute</a:t>
            </a:r>
            <a:r>
              <a:rPr lang="en-US" sz="1200" kern="1200" baseline="0" dirty="0" smtClean="0">
                <a:solidFill>
                  <a:schemeClr val="tx1"/>
                </a:solidFill>
                <a:latin typeface="+mn-lt"/>
                <a:ea typeface="+mn-ea"/>
                <a:cs typeface="+mn-cs"/>
              </a:rPr>
              <a:t>. </a:t>
            </a:r>
            <a:r>
              <a:rPr lang="en-US" sz="1200" i="1" kern="1200" baseline="0" dirty="0" smtClean="0">
                <a:solidFill>
                  <a:schemeClr val="tx1"/>
                </a:solidFill>
                <a:latin typeface="+mn-lt"/>
                <a:ea typeface="+mn-ea"/>
                <a:cs typeface="+mn-cs"/>
              </a:rPr>
              <a:t>S </a:t>
            </a:r>
            <a:r>
              <a:rPr lang="en-US" sz="1200" i="0" kern="1200" baseline="0" dirty="0" smtClean="0">
                <a:solidFill>
                  <a:schemeClr val="tx1"/>
                </a:solidFill>
                <a:latin typeface="+mn-lt"/>
                <a:ea typeface="+mn-ea"/>
                <a:cs typeface="+mn-cs"/>
              </a:rPr>
              <a:t>is fragmented  </a:t>
            </a:r>
            <a:r>
              <a:rPr lang="en-US" sz="1200" kern="1200" baseline="0" dirty="0" smtClean="0">
                <a:solidFill>
                  <a:schemeClr val="tx1"/>
                </a:solidFill>
                <a:latin typeface="+mn-lt"/>
                <a:ea typeface="+mn-ea"/>
                <a:cs typeface="+mn-cs"/>
              </a:rPr>
              <a:t>by another attribute.</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must insert the exchange operator </a:t>
            </a:r>
            <a:r>
              <a:rPr lang="en-US" sz="1200" i="1" kern="1200" baseline="0" dirty="0" smtClean="0">
                <a:solidFill>
                  <a:schemeClr val="tx1"/>
                </a:solidFill>
                <a:latin typeface="+mn-lt"/>
                <a:ea typeface="+mn-ea"/>
                <a:cs typeface="+mn-cs"/>
              </a:rPr>
              <a:t>e</a:t>
            </a:r>
            <a:r>
              <a:rPr lang="en-US" sz="1200" i="0" kern="1200" baseline="-25000" dirty="0" smtClean="0">
                <a:solidFill>
                  <a:schemeClr val="tx1"/>
                </a:solidFill>
                <a:latin typeface="+mn-lt"/>
                <a:ea typeface="+mn-ea"/>
                <a:cs typeface="+mn-cs"/>
              </a:rPr>
              <a:t>1</a:t>
            </a:r>
            <a:r>
              <a:rPr lang="en-US" sz="1200" i="1" kern="1200" baseline="0" dirty="0" smtClean="0">
                <a:solidFill>
                  <a:schemeClr val="tx1"/>
                </a:solidFill>
                <a:latin typeface="+mn-lt"/>
                <a:ea typeface="+mn-ea"/>
                <a:cs typeface="+mn-cs"/>
              </a:rPr>
              <a:t> </a:t>
            </a:r>
            <a:r>
              <a:rPr lang="en-US" sz="1200" i="0" kern="1200" baseline="0" dirty="0" smtClean="0">
                <a:solidFill>
                  <a:schemeClr val="tx1"/>
                </a:solidFill>
                <a:latin typeface="+mn-lt"/>
                <a:ea typeface="+mn-ea"/>
                <a:cs typeface="+mn-cs"/>
              </a:rPr>
              <a:t>between the join </a:t>
            </a:r>
            <a:r>
              <a:rPr lang="en-US" sz="1200" kern="1200" baseline="0" dirty="0" smtClean="0">
                <a:solidFill>
                  <a:schemeClr val="tx1"/>
                </a:solidFill>
                <a:latin typeface="+mn-lt"/>
                <a:ea typeface="+mn-ea"/>
                <a:cs typeface="+mn-cs"/>
              </a:rPr>
              <a:t>operator and </a:t>
            </a:r>
            <a:r>
              <a:rPr lang="en-US" sz="1200" i="1" kern="1200" baseline="0" dirty="0" smtClean="0">
                <a:solidFill>
                  <a:schemeClr val="tx1"/>
                </a:solidFill>
                <a:latin typeface="+mn-lt"/>
                <a:ea typeface="+mn-ea"/>
                <a:cs typeface="+mn-cs"/>
              </a:rPr>
              <a:t>S </a:t>
            </a:r>
            <a:r>
              <a:rPr lang="en-US" sz="1200" i="0" kern="1200" baseline="0" dirty="0" smtClean="0">
                <a:solidFill>
                  <a:schemeClr val="tx1"/>
                </a:solidFill>
                <a:latin typeface="+mn-lt"/>
                <a:ea typeface="+mn-ea"/>
                <a:cs typeface="+mn-cs"/>
              </a:rPr>
              <a:t>scan operator.</a:t>
            </a:r>
          </a:p>
          <a:p>
            <a:r>
              <a:rPr lang="en-US" sz="1200" kern="1200" baseline="0" dirty="0" smtClean="0">
                <a:solidFill>
                  <a:schemeClr val="tx1"/>
                </a:solidFill>
                <a:latin typeface="+mn-lt"/>
                <a:ea typeface="+mn-ea"/>
                <a:cs typeface="+mn-cs"/>
              </a:rPr>
              <a:t>To assemble the resulting relation on the dedicated node with number zero, we insert </a:t>
            </a:r>
            <a:r>
              <a:rPr lang="en-US" sz="1200" i="1" kern="1200" baseline="0" dirty="0" smtClean="0">
                <a:solidFill>
                  <a:schemeClr val="tx1"/>
                </a:solidFill>
                <a:latin typeface="+mn-lt"/>
                <a:ea typeface="+mn-ea"/>
                <a:cs typeface="+mn-cs"/>
              </a:rPr>
              <a:t>e</a:t>
            </a:r>
            <a:r>
              <a:rPr lang="en-US" sz="1200" i="0" kern="1200" baseline="-25000" dirty="0" smtClean="0">
                <a:solidFill>
                  <a:schemeClr val="tx1"/>
                </a:solidFill>
                <a:latin typeface="+mn-lt"/>
                <a:ea typeface="+mn-ea"/>
                <a:cs typeface="+mn-cs"/>
              </a:rPr>
              <a:t>2</a:t>
            </a:r>
            <a:r>
              <a:rPr lang="en-US" sz="1200" i="1" kern="1200" baseline="0" dirty="0" smtClean="0">
                <a:solidFill>
                  <a:schemeClr val="tx1"/>
                </a:solidFill>
                <a:latin typeface="+mn-lt"/>
                <a:ea typeface="+mn-ea"/>
                <a:cs typeface="+mn-cs"/>
              </a:rPr>
              <a:t> exchange operator into the </a:t>
            </a:r>
            <a:r>
              <a:rPr lang="en-US" sz="1200" kern="1200" baseline="0" dirty="0" smtClean="0">
                <a:solidFill>
                  <a:schemeClr val="tx1"/>
                </a:solidFill>
                <a:latin typeface="+mn-lt"/>
                <a:ea typeface="+mn-ea"/>
                <a:cs typeface="+mn-cs"/>
              </a:rPr>
              <a:t>root point of the query tree.</a:t>
            </a:r>
            <a:endParaRPr lang="ru-RU" dirty="0"/>
          </a:p>
        </p:txBody>
      </p:sp>
      <p:sp>
        <p:nvSpPr>
          <p:cNvPr id="4" name="Номер слайда 3"/>
          <p:cNvSpPr>
            <a:spLocks noGrp="1"/>
          </p:cNvSpPr>
          <p:nvPr>
            <p:ph type="sldNum" sz="quarter" idx="10"/>
          </p:nvPr>
        </p:nvSpPr>
        <p:spPr/>
        <p:txBody>
          <a:bodyPr/>
          <a:lstStyle/>
          <a:p>
            <a:fld id="{F4FA6ADC-EE56-4471-B663-776DA3B85165}" type="slidenum">
              <a:rPr lang="ru-RU" smtClean="0"/>
              <a:pPr/>
              <a:t>7</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SQL-query processing consists of three stages.</a:t>
            </a:r>
            <a:endParaRPr lang="ru-RU"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At the first stage, the SQL query is translated into a sequential physical plan.</a:t>
            </a:r>
            <a:endParaRPr lang="ru-RU"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At the second stage, the sequential physical plan is transformed to the parallel plan being a set of parallel agents. It is obtained by inserting the exchange operator in appropriate points of the plan tree. All parallel agents have the same structure.</a:t>
            </a:r>
            <a:endParaRPr lang="ru-RU" sz="1200" kern="1200" dirty="0" smtClean="0">
              <a:solidFill>
                <a:schemeClr val="tx1"/>
              </a:solidFill>
              <a:latin typeface="+mn-lt"/>
              <a:ea typeface="+mn-ea"/>
              <a:cs typeface="+mn-cs"/>
            </a:endParaRPr>
          </a:p>
          <a:p>
            <a:pPr lvl="0"/>
            <a:r>
              <a:rPr lang="en-US" sz="1200" kern="1200" dirty="0" smtClean="0">
                <a:solidFill>
                  <a:schemeClr val="tx1"/>
                </a:solidFill>
                <a:latin typeface="+mn-lt"/>
                <a:ea typeface="+mn-ea"/>
                <a:cs typeface="+mn-cs"/>
              </a:rPr>
              <a:t>At the third stage, parallel agents are spread among cluster nodes where each of them is interpreted by the query executor. Resulting relations produced by the agents are merged through the root exchange operators on the some dedicated node.</a:t>
            </a:r>
            <a:endParaRPr lang="ru-RU" sz="1200"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F4FA6ADC-EE56-4471-B663-776DA3B85165}" type="slidenum">
              <a:rPr lang="ru-RU" smtClean="0"/>
              <a:pPr/>
              <a:t>8</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To provide high performance we must manage the problem of load balancing.</a:t>
            </a:r>
            <a:endParaRPr lang="ru-RU" dirty="0"/>
          </a:p>
        </p:txBody>
      </p:sp>
      <p:sp>
        <p:nvSpPr>
          <p:cNvPr id="4" name="Номер слайда 3"/>
          <p:cNvSpPr>
            <a:spLocks noGrp="1"/>
          </p:cNvSpPr>
          <p:nvPr>
            <p:ph type="sldNum" sz="quarter" idx="10"/>
          </p:nvPr>
        </p:nvSpPr>
        <p:spPr/>
        <p:txBody>
          <a:bodyPr/>
          <a:lstStyle/>
          <a:p>
            <a:fld id="{F4FA6ADC-EE56-4471-B663-776DA3B85165}" type="slidenum">
              <a:rPr lang="ru-RU" smtClean="0"/>
              <a:pPr/>
              <a:t>9</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Образ слайда 1"/>
          <p:cNvSpPr>
            <a:spLocks noGrp="1" noRot="1" noChangeAspect="1" noTextEdit="1"/>
          </p:cNvSpPr>
          <p:nvPr>
            <p:ph type="sldImg"/>
          </p:nvPr>
        </p:nvSpPr>
        <p:spPr bwMode="auto">
          <a:noFill/>
          <a:ln>
            <a:solidFill>
              <a:srgbClr val="000000"/>
            </a:solidFill>
            <a:miter lim="800000"/>
            <a:headEnd/>
            <a:tailEnd/>
          </a:ln>
        </p:spPr>
      </p:sp>
      <p:sp>
        <p:nvSpPr>
          <p:cNvPr id="64515" name="Заметки 2"/>
          <p:cNvSpPr>
            <a:spLocks noGrp="1"/>
          </p:cNvSpPr>
          <p:nvPr>
            <p:ph type="body" idx="1"/>
          </p:nvPr>
        </p:nvSpPr>
        <p:spPr bwMode="auto"/>
        <p:txBody>
          <a:bodyPr wrap="square" numCol="1" anchor="t" anchorCtr="0" compatLnSpc="1">
            <a:prstTxWarp prst="textNoShape">
              <a:avLst/>
            </a:prstTxWarp>
          </a:bodyPr>
          <a:lstStyle/>
          <a:p>
            <a:pPr>
              <a:defRPr/>
            </a:pPr>
            <a:r>
              <a:rPr lang="en-US" dirty="0" smtClean="0"/>
              <a:t>To do that we use the</a:t>
            </a:r>
            <a:r>
              <a:rPr lang="en-US" baseline="0" dirty="0" smtClean="0"/>
              <a:t> p</a:t>
            </a:r>
            <a:r>
              <a:rPr lang="en-US" dirty="0" smtClean="0">
                <a:latin typeface="Arial" charset="0"/>
                <a:cs typeface="Arial" charset="0"/>
              </a:rPr>
              <a:t>artial mirroring method.</a:t>
            </a:r>
          </a:p>
          <a:p>
            <a:r>
              <a:rPr lang="en-US" dirty="0" smtClean="0">
                <a:latin typeface="Arial" charset="0"/>
                <a:cs typeface="Arial" charset="0"/>
              </a:rPr>
              <a:t>It</a:t>
            </a:r>
            <a:r>
              <a:rPr lang="en-US" baseline="0" dirty="0" smtClean="0">
                <a:latin typeface="Arial" charset="0"/>
                <a:cs typeface="Arial" charset="0"/>
              </a:rPr>
              <a:t> includes </a:t>
            </a:r>
            <a:r>
              <a:rPr lang="en-US" sz="1200" baseline="0" dirty="0" smtClean="0">
                <a:latin typeface="Arial" charset="0"/>
                <a:cs typeface="Arial" charset="0"/>
              </a:rPr>
              <a:t>f</a:t>
            </a:r>
            <a:r>
              <a:rPr lang="en-US" sz="1200" dirty="0" smtClean="0">
                <a:latin typeface="Arial" charset="0"/>
                <a:cs typeface="Arial" charset="0"/>
              </a:rPr>
              <a:t>ragmentation strategy &amp; replication</a:t>
            </a:r>
            <a:r>
              <a:rPr lang="ru-RU" sz="1200" dirty="0" smtClean="0">
                <a:latin typeface="Arial" charset="0"/>
                <a:cs typeface="Arial" charset="0"/>
              </a:rPr>
              <a:t> </a:t>
            </a:r>
            <a:r>
              <a:rPr lang="en-US" sz="1200" dirty="0" smtClean="0">
                <a:latin typeface="Arial" charset="0"/>
                <a:cs typeface="Arial" charset="0"/>
              </a:rPr>
              <a:t>strategy.</a:t>
            </a:r>
            <a:endParaRPr lang="ru-RU" sz="1200" dirty="0" smtClean="0">
              <a:latin typeface="Arial" charset="0"/>
              <a:cs typeface="Arial" charset="0"/>
            </a:endParaRPr>
          </a:p>
          <a:p>
            <a:pPr>
              <a:defRPr/>
            </a:pPr>
            <a:endParaRPr lang="ru-RU" dirty="0" smtClean="0"/>
          </a:p>
        </p:txBody>
      </p:sp>
      <p:sp>
        <p:nvSpPr>
          <p:cNvPr id="4" name="Номер слайда 3"/>
          <p:cNvSpPr>
            <a:spLocks noGrp="1"/>
          </p:cNvSpPr>
          <p:nvPr>
            <p:ph type="sldNum" sz="quarter" idx="5"/>
          </p:nvPr>
        </p:nvSpPr>
        <p:spPr/>
        <p:txBody>
          <a:bodyPr/>
          <a:lstStyle/>
          <a:p>
            <a:pPr>
              <a:defRPr/>
            </a:pPr>
            <a:fld id="{0755DC3A-C062-4DDE-AF18-692792898F8A}" type="slidenum">
              <a:rPr lang="ru-RU" smtClean="0"/>
              <a:pPr>
                <a:defRPr/>
              </a:pPr>
              <a:t>10</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eaLnBrk="0" fontAlgn="base" hangingPunct="0">
              <a:buFont typeface="Arial" pitchFamily="34" charset="0"/>
              <a:buChar char="•"/>
            </a:pPr>
            <a:r>
              <a:rPr lang="en-US" sz="1200" kern="1200" dirty="0" smtClean="0">
                <a:solidFill>
                  <a:schemeClr val="tx1"/>
                </a:solidFill>
                <a:latin typeface="+mn-lt"/>
                <a:ea typeface="+mn-ea"/>
                <a:cs typeface="+mn-cs"/>
              </a:rPr>
              <a:t>Each relation is divided into disjoint horizontal fragments, which are distributed among cluster nodes. We suppose that tuples in the fragment are ordered in a certain way. This order defines the sequence, in which the tuples are being read by the scan operator. We called this order as </a:t>
            </a:r>
            <a:r>
              <a:rPr lang="en-US" sz="1200" i="1" kern="1200" dirty="0" smtClean="0">
                <a:solidFill>
                  <a:schemeClr val="tx1"/>
                </a:solidFill>
                <a:latin typeface="+mn-lt"/>
                <a:ea typeface="+mn-ea"/>
                <a:cs typeface="+mn-cs"/>
              </a:rPr>
              <a:t>natural order. In practice, the natural order can be defined</a:t>
            </a:r>
            <a:r>
              <a:rPr lang="en-US" sz="1200" kern="1200" dirty="0" smtClean="0">
                <a:solidFill>
                  <a:schemeClr val="tx1"/>
                </a:solidFill>
                <a:latin typeface="+mn-lt"/>
                <a:ea typeface="+mn-ea"/>
                <a:cs typeface="+mn-cs"/>
              </a:rPr>
              <a:t> by a physical sequence of tuples or by an index.</a:t>
            </a:r>
            <a:endParaRPr lang="ru-RU" sz="1200" kern="1200" dirty="0" smtClean="0">
              <a:solidFill>
                <a:schemeClr val="tx1"/>
              </a:solidFill>
              <a:latin typeface="+mn-lt"/>
              <a:ea typeface="+mn-ea"/>
              <a:cs typeface="+mn-cs"/>
            </a:endParaRPr>
          </a:p>
          <a:p>
            <a:pPr eaLnBrk="0" fontAlgn="base" hangingPunct="0">
              <a:buFont typeface="Arial" pitchFamily="34" charset="0"/>
              <a:buChar char="•"/>
            </a:pPr>
            <a:r>
              <a:rPr lang="en-US" sz="1200" kern="1200" dirty="0" smtClean="0">
                <a:solidFill>
                  <a:schemeClr val="tx1"/>
                </a:solidFill>
                <a:latin typeface="+mn-lt"/>
                <a:ea typeface="+mn-ea"/>
                <a:cs typeface="+mn-cs"/>
              </a:rPr>
              <a:t>At the logical level, each fragment is divided into sequence  of </a:t>
            </a:r>
            <a:r>
              <a:rPr lang="en-US" sz="1200" i="1" kern="1200" dirty="0" smtClean="0">
                <a:solidFill>
                  <a:schemeClr val="tx1"/>
                </a:solidFill>
                <a:latin typeface="+mn-lt"/>
                <a:ea typeface="+mn-ea"/>
                <a:cs typeface="+mn-cs"/>
              </a:rPr>
              <a:t>segments with an equal length. The length of the </a:t>
            </a:r>
            <a:r>
              <a:rPr lang="en-US" sz="1200" i="1" kern="1200" dirty="0" smtClean="0">
                <a:solidFill>
                  <a:schemeClr val="tx1"/>
                </a:solidFill>
                <a:latin typeface="+mn-lt"/>
                <a:ea typeface="+mn-ea"/>
                <a:cs typeface="+mn-cs"/>
              </a:rPr>
              <a:t>segment </a:t>
            </a:r>
            <a:r>
              <a:rPr lang="en-US" sz="1200" kern="1200" dirty="0" smtClean="0">
                <a:solidFill>
                  <a:schemeClr val="tx1"/>
                </a:solidFill>
                <a:latin typeface="+mn-lt"/>
                <a:ea typeface="+mn-ea"/>
                <a:cs typeface="+mn-cs"/>
              </a:rPr>
              <a:t> </a:t>
            </a:r>
            <a:r>
              <a:rPr lang="en-US" sz="1200" kern="1200" dirty="0" smtClean="0">
                <a:solidFill>
                  <a:schemeClr val="tx1"/>
                </a:solidFill>
                <a:latin typeface="+mn-lt"/>
                <a:ea typeface="+mn-ea"/>
                <a:cs typeface="+mn-cs"/>
              </a:rPr>
              <a:t>is measured in tuples. This is a system parameter. Dividing tuples into segments is performed by the natural order beginning from the first tuple. The last segment of a fragment can be incomplete. </a:t>
            </a:r>
            <a:endParaRPr lang="ru-RU" sz="1200" kern="1200" dirty="0" smtClean="0">
              <a:solidFill>
                <a:schemeClr val="tx1"/>
              </a:solidFill>
              <a:latin typeface="+mn-lt"/>
              <a:ea typeface="+mn-ea"/>
              <a:cs typeface="+mn-cs"/>
            </a:endParaRPr>
          </a:p>
        </p:txBody>
      </p:sp>
      <p:sp>
        <p:nvSpPr>
          <p:cNvPr id="4" name="Номер слайда 3"/>
          <p:cNvSpPr>
            <a:spLocks noGrp="1"/>
          </p:cNvSpPr>
          <p:nvPr>
            <p:ph type="sldNum" sz="quarter" idx="10"/>
          </p:nvPr>
        </p:nvSpPr>
        <p:spPr/>
        <p:txBody>
          <a:bodyPr/>
          <a:lstStyle/>
          <a:p>
            <a:fld id="{F4FA6ADC-EE56-4471-B663-776DA3B85165}" type="slidenum">
              <a:rPr lang="ru-RU" smtClean="0"/>
              <a:pPr/>
              <a:t>11</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1219200" y="2321224"/>
            <a:ext cx="6858000" cy="990600"/>
          </a:xfrm>
        </p:spPr>
        <p:txBody>
          <a:bodyPr anchor="t" anchorCtr="0"/>
          <a:lstStyle>
            <a:lvl1pPr algn="ctr">
              <a:defRPr sz="3200">
                <a:solidFill>
                  <a:schemeClr val="tx1"/>
                </a:solidFill>
              </a:defRPr>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1219200" y="3559474"/>
            <a:ext cx="6858000" cy="1478518"/>
          </a:xfrm>
        </p:spPr>
        <p:txBody>
          <a:bodyPr/>
          <a:lstStyle>
            <a:lvl1pPr marL="0" indent="0" algn="ct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dirty="0" smtClean="0"/>
              <a:t>Образец подзаголовка</a:t>
            </a:r>
            <a:endParaRPr kumimoji="0" lang="en-US" dirty="0"/>
          </a:p>
        </p:txBody>
      </p:sp>
      <p:sp>
        <p:nvSpPr>
          <p:cNvPr id="28" name="Дата 27"/>
          <p:cNvSpPr>
            <a:spLocks noGrp="1"/>
          </p:cNvSpPr>
          <p:nvPr>
            <p:ph type="dt" sz="half" idx="10"/>
          </p:nvPr>
        </p:nvSpPr>
        <p:spPr>
          <a:xfrm>
            <a:off x="3429000" y="5616527"/>
            <a:ext cx="2286000" cy="365760"/>
          </a:xfrm>
        </p:spPr>
        <p:txBody>
          <a:bodyPr/>
          <a:lstStyle>
            <a:lvl1pPr algn="ctr">
              <a:defRPr sz="1400"/>
            </a:lvl1pPr>
          </a:lstStyle>
          <a:p>
            <a:r>
              <a:rPr lang="ru-RU" smtClean="0"/>
              <a:t>22 September 2010</a:t>
            </a:r>
            <a:endParaRPr lang="en-US" sz="1600" dirty="0"/>
          </a:p>
        </p:txBody>
      </p:sp>
      <p:sp>
        <p:nvSpPr>
          <p:cNvPr id="17" name="Нижний колонтитул 16"/>
          <p:cNvSpPr>
            <a:spLocks noGrp="1"/>
          </p:cNvSpPr>
          <p:nvPr>
            <p:ph type="ftr" sz="quarter" idx="11"/>
          </p:nvPr>
        </p:nvSpPr>
        <p:spPr>
          <a:xfrm>
            <a:off x="2834640" y="596118"/>
            <a:ext cx="3474720" cy="365760"/>
          </a:xfrm>
        </p:spPr>
        <p:txBody>
          <a:bodyPr/>
          <a:lstStyle/>
          <a:p>
            <a:r>
              <a:rPr kumimoji="0" lang="en-US" smtClean="0"/>
              <a:t>ADBIS 2010</a:t>
            </a:r>
            <a:endParaRPr kumimoji="0" lang="en-US" dirty="0"/>
          </a:p>
        </p:txBody>
      </p:sp>
      <p:sp>
        <p:nvSpPr>
          <p:cNvPr id="21" name="Прямоугольник 20"/>
          <p:cNvSpPr/>
          <p:nvPr/>
        </p:nvSpPr>
        <p:spPr>
          <a:xfrm>
            <a:off x="904875" y="2083099"/>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Прямоугольник 32"/>
          <p:cNvSpPr/>
          <p:nvPr/>
        </p:nvSpPr>
        <p:spPr>
          <a:xfrm>
            <a:off x="914400" y="3483274"/>
            <a:ext cx="7315200" cy="1537134"/>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Прямоугольник 21"/>
          <p:cNvSpPr/>
          <p:nvPr/>
        </p:nvSpPr>
        <p:spPr>
          <a:xfrm>
            <a:off x="904875" y="2083099"/>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Прямоугольник 31"/>
          <p:cNvSpPr/>
          <p:nvPr/>
        </p:nvSpPr>
        <p:spPr>
          <a:xfrm>
            <a:off x="896815" y="3483274"/>
            <a:ext cx="246185" cy="1545926"/>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r>
              <a:rPr lang="ru-RU" smtClean="0"/>
              <a:t>22 September 2010</a:t>
            </a:r>
            <a:endParaRPr lang="en-US"/>
          </a:p>
        </p:txBody>
      </p:sp>
      <p:sp>
        <p:nvSpPr>
          <p:cNvPr id="5" name="Нижний колонтитул 4"/>
          <p:cNvSpPr>
            <a:spLocks noGrp="1"/>
          </p:cNvSpPr>
          <p:nvPr>
            <p:ph type="ftr" sz="quarter" idx="11"/>
          </p:nvPr>
        </p:nvSpPr>
        <p:spPr/>
        <p:txBody>
          <a:bodyPr/>
          <a:lstStyle/>
          <a:p>
            <a:r>
              <a:rPr kumimoji="0" lang="en-US" smtClean="0"/>
              <a:t>ADBIS 2010</a:t>
            </a:r>
            <a:endParaRPr kumimoji="0" lang="en-US"/>
          </a:p>
        </p:txBody>
      </p:sp>
      <p:sp>
        <p:nvSpPr>
          <p:cNvPr id="6" name="Номер слайда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r>
              <a:rPr lang="ru-RU" smtClean="0"/>
              <a:t>22 September 2010</a:t>
            </a:r>
            <a:endParaRPr lang="en-US"/>
          </a:p>
        </p:txBody>
      </p:sp>
      <p:sp>
        <p:nvSpPr>
          <p:cNvPr id="5" name="Нижний колонтитул 4"/>
          <p:cNvSpPr>
            <a:spLocks noGrp="1"/>
          </p:cNvSpPr>
          <p:nvPr>
            <p:ph type="ftr" sz="quarter" idx="11"/>
          </p:nvPr>
        </p:nvSpPr>
        <p:spPr/>
        <p:txBody>
          <a:bodyPr/>
          <a:lstStyle/>
          <a:p>
            <a:r>
              <a:rPr kumimoji="0" lang="en-US" smtClean="0"/>
              <a:t>ADBIS 2010</a:t>
            </a:r>
            <a:endParaRPr kumimoji="0" lang="en-US"/>
          </a:p>
        </p:txBody>
      </p:sp>
      <p:sp>
        <p:nvSpPr>
          <p:cNvPr id="6" name="Номер слайда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Прямая соединительная линия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Равнобедренный треугольник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ая соединительная линия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lvl1pPr algn="ctr">
              <a:defRPr sz="4400"/>
            </a:lvl1pPr>
          </a:lstStyle>
          <a:p>
            <a:r>
              <a:rPr kumimoji="0" lang="ru-RU" smtClean="0"/>
              <a:t>Образец заголовка</a:t>
            </a:r>
            <a:endParaRPr kumimoji="0" lang="en-US"/>
          </a:p>
        </p:txBody>
      </p:sp>
      <p:sp>
        <p:nvSpPr>
          <p:cNvPr id="4" name="Дата 3"/>
          <p:cNvSpPr>
            <a:spLocks noGrp="1"/>
          </p:cNvSpPr>
          <p:nvPr>
            <p:ph type="dt" sz="half" idx="10"/>
          </p:nvPr>
        </p:nvSpPr>
        <p:spPr/>
        <p:txBody>
          <a:bodyPr/>
          <a:lstStyle/>
          <a:p>
            <a:r>
              <a:rPr lang="ru-RU" smtClean="0"/>
              <a:t>22 September 2010</a:t>
            </a:r>
            <a:endParaRPr lang="en-US" dirty="0"/>
          </a:p>
        </p:txBody>
      </p:sp>
      <p:sp>
        <p:nvSpPr>
          <p:cNvPr id="5" name="Нижний колонтитул 4"/>
          <p:cNvSpPr>
            <a:spLocks noGrp="1"/>
          </p:cNvSpPr>
          <p:nvPr>
            <p:ph type="ftr" sz="quarter" idx="11"/>
          </p:nvPr>
        </p:nvSpPr>
        <p:spPr/>
        <p:txBody>
          <a:bodyPr/>
          <a:lstStyle/>
          <a:p>
            <a:r>
              <a:rPr kumimoji="0" lang="en-US" smtClean="0"/>
              <a:t>ADBIS 2010</a:t>
            </a:r>
            <a:endParaRPr kumimoji="0" lang="en-US"/>
          </a:p>
        </p:txBody>
      </p:sp>
      <p:sp>
        <p:nvSpPr>
          <p:cNvPr id="6" name="Номер слайда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Содержимое 7"/>
          <p:cNvSpPr>
            <a:spLocks noGrp="1"/>
          </p:cNvSpPr>
          <p:nvPr>
            <p:ph sz="quarter" idx="1"/>
          </p:nvPr>
        </p:nvSpPr>
        <p:spPr>
          <a:xfrm>
            <a:off x="457200" y="896815"/>
            <a:ext cx="8229600" cy="5627077"/>
          </a:xfrm>
        </p:spPr>
        <p:txBody>
          <a:bodyPr/>
          <a:lstStyle/>
          <a:p>
            <a:pPr lvl="0" eaLnBrk="1" latinLnBrk="0" hangingPunct="1"/>
            <a:r>
              <a:rPr lang="ru-RU" dirty="0" smtClean="0"/>
              <a:t>Образец текста</a:t>
            </a:r>
          </a:p>
          <a:p>
            <a:pPr lvl="1" eaLnBrk="1" latinLnBrk="0" hangingPunct="1"/>
            <a:r>
              <a:rPr lang="ru-RU" dirty="0" smtClean="0"/>
              <a:t>Второй уровень</a:t>
            </a:r>
          </a:p>
          <a:p>
            <a:pPr lvl="2" eaLnBrk="1" latinLnBrk="0" hangingPunct="1"/>
            <a:r>
              <a:rPr lang="ru-RU" dirty="0" smtClean="0"/>
              <a:t>Третий уровень</a:t>
            </a:r>
          </a:p>
          <a:p>
            <a:pPr lvl="3" eaLnBrk="1" latinLnBrk="0" hangingPunct="1"/>
            <a:r>
              <a:rPr lang="ru-RU" dirty="0" smtClean="0"/>
              <a:t>Четвертый уровень</a:t>
            </a:r>
          </a:p>
          <a:p>
            <a:pPr lvl="4" eaLnBrk="1" latinLnBrk="0" hangingPunct="1"/>
            <a:r>
              <a:rPr lang="ru-RU" dirty="0" smtClean="0"/>
              <a:t>Пятый уровень</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a:xfrm>
            <a:off x="6400800" y="6355080"/>
            <a:ext cx="2286000" cy="365760"/>
          </a:xfrm>
        </p:spPr>
        <p:txBody>
          <a:bodyPr/>
          <a:lstStyle/>
          <a:p>
            <a:r>
              <a:rPr lang="ru-RU" smtClean="0"/>
              <a:t>22 September 2010</a:t>
            </a:r>
            <a:endParaRPr lang="en-US" dirty="0"/>
          </a:p>
        </p:txBody>
      </p:sp>
      <p:sp>
        <p:nvSpPr>
          <p:cNvPr id="5" name="Нижний колонтитул 4"/>
          <p:cNvSpPr>
            <a:spLocks noGrp="1"/>
          </p:cNvSpPr>
          <p:nvPr>
            <p:ph type="ftr" sz="quarter" idx="11"/>
          </p:nvPr>
        </p:nvSpPr>
        <p:spPr>
          <a:xfrm>
            <a:off x="2898648" y="6355080"/>
            <a:ext cx="3474720" cy="365760"/>
          </a:xfrm>
        </p:spPr>
        <p:txBody>
          <a:bodyPr/>
          <a:lstStyle/>
          <a:p>
            <a:r>
              <a:rPr kumimoji="0" lang="en-US" smtClean="0"/>
              <a:t>ADBIS 2010</a:t>
            </a:r>
            <a:endParaRPr kumimoji="0" lang="en-US" dirty="0"/>
          </a:p>
        </p:txBody>
      </p:sp>
      <p:sp>
        <p:nvSpPr>
          <p:cNvPr id="6" name="Номер слайда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Прямоугольник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r>
              <a:rPr lang="ru-RU" smtClean="0"/>
              <a:t>22 September 2010</a:t>
            </a:r>
            <a:endParaRPr lang="en-US"/>
          </a:p>
        </p:txBody>
      </p:sp>
      <p:sp>
        <p:nvSpPr>
          <p:cNvPr id="6" name="Нижний колонтитул 5"/>
          <p:cNvSpPr>
            <a:spLocks noGrp="1"/>
          </p:cNvSpPr>
          <p:nvPr>
            <p:ph type="ftr" sz="quarter" idx="11"/>
          </p:nvPr>
        </p:nvSpPr>
        <p:spPr/>
        <p:txBody>
          <a:bodyPr/>
          <a:lstStyle/>
          <a:p>
            <a:r>
              <a:rPr kumimoji="0" lang="en-US" smtClean="0"/>
              <a:t>ADBIS 2010</a:t>
            </a:r>
            <a:endParaRPr kumimoji="0" lang="en-US"/>
          </a:p>
        </p:txBody>
      </p:sp>
      <p:sp>
        <p:nvSpPr>
          <p:cNvPr id="7" name="Номер слайда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Содержимое 8"/>
          <p:cNvSpPr>
            <a:spLocks noGrp="1"/>
          </p:cNvSpPr>
          <p:nvPr>
            <p:ph sz="quarter" idx="1"/>
          </p:nvPr>
        </p:nvSpPr>
        <p:spPr>
          <a:xfrm>
            <a:off x="457200" y="1219200"/>
            <a:ext cx="4041648" cy="493776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632198" y="1216152"/>
            <a:ext cx="4041648" cy="493776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nchor="ctr"/>
          <a:lstStyle>
            <a:lvl1pPr>
              <a:defRPr/>
            </a:lvl1pPr>
          </a:lstStyle>
          <a:p>
            <a:r>
              <a:rPr kumimoji="0" lang="ru-RU" smtClean="0"/>
              <a:t>Образец заголовка</a:t>
            </a:r>
            <a:endParaRPr kumimoji="0" lang="en-US"/>
          </a:p>
        </p:txBody>
      </p:sp>
      <p:sp>
        <p:nvSpPr>
          <p:cNvPr id="3" name="Текст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ru-RU" smtClean="0"/>
              <a:t>Образец текста</a:t>
            </a:r>
          </a:p>
        </p:txBody>
      </p:sp>
      <p:sp>
        <p:nvSpPr>
          <p:cNvPr id="7" name="Дата 6"/>
          <p:cNvSpPr>
            <a:spLocks noGrp="1"/>
          </p:cNvSpPr>
          <p:nvPr>
            <p:ph type="dt" sz="half" idx="10"/>
          </p:nvPr>
        </p:nvSpPr>
        <p:spPr/>
        <p:txBody>
          <a:bodyPr/>
          <a:lstStyle/>
          <a:p>
            <a:r>
              <a:rPr lang="ru-RU" smtClean="0"/>
              <a:t>22 September 2010</a:t>
            </a:r>
            <a:endParaRPr lang="en-US"/>
          </a:p>
        </p:txBody>
      </p:sp>
      <p:sp>
        <p:nvSpPr>
          <p:cNvPr id="8" name="Нижний колонтитул 7"/>
          <p:cNvSpPr>
            <a:spLocks noGrp="1"/>
          </p:cNvSpPr>
          <p:nvPr>
            <p:ph type="ftr" sz="quarter" idx="11"/>
          </p:nvPr>
        </p:nvSpPr>
        <p:spPr/>
        <p:txBody>
          <a:bodyPr/>
          <a:lstStyle/>
          <a:p>
            <a:r>
              <a:rPr kumimoji="0" lang="en-US" smtClean="0"/>
              <a:t>ADBIS 2010</a:t>
            </a:r>
            <a:endParaRPr kumimoji="0" lang="en-US"/>
          </a:p>
        </p:txBody>
      </p:sp>
      <p:sp>
        <p:nvSpPr>
          <p:cNvPr id="9" name="Номер слайда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Содержимое 10"/>
          <p:cNvSpPr>
            <a:spLocks noGrp="1"/>
          </p:cNvSpPr>
          <p:nvPr>
            <p:ph sz="quarter" idx="2"/>
          </p:nvPr>
        </p:nvSpPr>
        <p:spPr>
          <a:xfrm>
            <a:off x="457200" y="2133600"/>
            <a:ext cx="4038600" cy="40386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quarter" idx="4"/>
          </p:nvPr>
        </p:nvSpPr>
        <p:spPr>
          <a:xfrm>
            <a:off x="4648200" y="2133600"/>
            <a:ext cx="4038600" cy="40386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914400"/>
          </a:xfrm>
        </p:spPr>
        <p:txBody>
          <a:bodyPr/>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r>
              <a:rPr lang="ru-RU" smtClean="0"/>
              <a:t>22 September 2010</a:t>
            </a:r>
            <a:endParaRPr lang="en-US"/>
          </a:p>
        </p:txBody>
      </p:sp>
      <p:sp>
        <p:nvSpPr>
          <p:cNvPr id="4" name="Нижний колонтитул 3"/>
          <p:cNvSpPr>
            <a:spLocks noGrp="1"/>
          </p:cNvSpPr>
          <p:nvPr>
            <p:ph type="ftr" sz="quarter" idx="11"/>
          </p:nvPr>
        </p:nvSpPr>
        <p:spPr/>
        <p:txBody>
          <a:bodyPr/>
          <a:lstStyle/>
          <a:p>
            <a:r>
              <a:rPr kumimoji="0" lang="en-US" smtClean="0"/>
              <a:t>ADBIS 2010</a:t>
            </a:r>
            <a:endParaRPr kumimoji="0" lang="en-US"/>
          </a:p>
        </p:txBody>
      </p:sp>
      <p:sp>
        <p:nvSpPr>
          <p:cNvPr id="5" name="Номер слайда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Равнобедренный треугольник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r>
              <a:rPr lang="ru-RU" smtClean="0"/>
              <a:t>22 September 2010</a:t>
            </a:r>
            <a:endParaRPr lang="en-US"/>
          </a:p>
        </p:txBody>
      </p:sp>
      <p:sp>
        <p:nvSpPr>
          <p:cNvPr id="3" name="Нижний колонтитул 2"/>
          <p:cNvSpPr>
            <a:spLocks noGrp="1"/>
          </p:cNvSpPr>
          <p:nvPr>
            <p:ph type="ftr" sz="quarter" idx="11"/>
          </p:nvPr>
        </p:nvSpPr>
        <p:spPr/>
        <p:txBody>
          <a:bodyPr/>
          <a:lstStyle/>
          <a:p>
            <a:r>
              <a:rPr kumimoji="0" lang="en-US" smtClean="0"/>
              <a:t>ADBIS 2010</a:t>
            </a:r>
            <a:endParaRPr kumimoji="0" lang="en-US"/>
          </a:p>
        </p:txBody>
      </p:sp>
      <p:sp>
        <p:nvSpPr>
          <p:cNvPr id="4" name="Номер слайда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Прямая соединительная линия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Равнобедренный треугольник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ru-RU" smtClean="0"/>
              <a:t>Образец заголовка</a:t>
            </a:r>
            <a:endParaRPr kumimoji="0" lang="en-US"/>
          </a:p>
        </p:txBody>
      </p:sp>
      <p:sp>
        <p:nvSpPr>
          <p:cNvPr id="3" name="Текст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r>
              <a:rPr lang="ru-RU" smtClean="0"/>
              <a:t>22 September 2010</a:t>
            </a:r>
            <a:endParaRPr lang="en-US"/>
          </a:p>
        </p:txBody>
      </p:sp>
      <p:sp>
        <p:nvSpPr>
          <p:cNvPr id="6" name="Нижний колонтитул 5"/>
          <p:cNvSpPr>
            <a:spLocks noGrp="1"/>
          </p:cNvSpPr>
          <p:nvPr>
            <p:ph type="ftr" sz="quarter" idx="11"/>
          </p:nvPr>
        </p:nvSpPr>
        <p:spPr/>
        <p:txBody>
          <a:bodyPr/>
          <a:lstStyle/>
          <a:p>
            <a:r>
              <a:rPr kumimoji="0" lang="en-US" smtClean="0"/>
              <a:t>ADBIS 2010</a:t>
            </a:r>
            <a:endParaRPr kumimoji="0" lang="en-US"/>
          </a:p>
        </p:txBody>
      </p:sp>
      <p:sp>
        <p:nvSpPr>
          <p:cNvPr id="7" name="Номер слайда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Прямая соединительная линия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ая соединительная линия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Равнобедренный треугольник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Содержимое 11"/>
          <p:cNvSpPr>
            <a:spLocks noGrp="1"/>
          </p:cNvSpPr>
          <p:nvPr>
            <p:ph sz="quarter" idx="1"/>
          </p:nvPr>
        </p:nvSpPr>
        <p:spPr>
          <a:xfrm>
            <a:off x="304800" y="304800"/>
            <a:ext cx="5715000" cy="5715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ru-RU" smtClean="0"/>
              <a:t>Вставка рисунка</a:t>
            </a:r>
            <a:endParaRPr kumimoji="0" lang="en-US" dirty="0"/>
          </a:p>
        </p:txBody>
      </p:sp>
      <p:sp>
        <p:nvSpPr>
          <p:cNvPr id="4" name="Текст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r>
              <a:rPr lang="ru-RU" smtClean="0"/>
              <a:t>22 September 2010</a:t>
            </a:r>
            <a:endParaRPr lang="en-US"/>
          </a:p>
        </p:txBody>
      </p:sp>
      <p:sp>
        <p:nvSpPr>
          <p:cNvPr id="6" name="Нижний колонтитул 5"/>
          <p:cNvSpPr>
            <a:spLocks noGrp="1"/>
          </p:cNvSpPr>
          <p:nvPr>
            <p:ph type="ftr" sz="quarter" idx="11"/>
          </p:nvPr>
        </p:nvSpPr>
        <p:spPr/>
        <p:txBody>
          <a:bodyPr/>
          <a:lstStyle/>
          <a:p>
            <a:r>
              <a:rPr kumimoji="0" lang="en-US" smtClean="0"/>
              <a:t>ADBIS 2010</a:t>
            </a:r>
            <a:endParaRPr kumimoji="0" lang="en-US"/>
          </a:p>
        </p:txBody>
      </p:sp>
      <p:sp>
        <p:nvSpPr>
          <p:cNvPr id="7" name="Номер слайда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Прямая соединительная линия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Равнобедренный треугольник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Заголовок 21"/>
          <p:cNvSpPr>
            <a:spLocks noGrp="1"/>
          </p:cNvSpPr>
          <p:nvPr>
            <p:ph type="title"/>
          </p:nvPr>
        </p:nvSpPr>
        <p:spPr>
          <a:xfrm>
            <a:off x="457200" y="152400"/>
            <a:ext cx="8229600" cy="638908"/>
          </a:xfrm>
          <a:prstGeom prst="rect">
            <a:avLst/>
          </a:prstGeom>
        </p:spPr>
        <p:txBody>
          <a:bodyPr vert="horz" anchor="b" anchorCtr="0">
            <a:normAutofit/>
          </a:bodyPr>
          <a:lstStyle/>
          <a:p>
            <a:r>
              <a:rPr kumimoji="0" lang="ru-RU" dirty="0" smtClean="0"/>
              <a:t>Образец заголовка</a:t>
            </a:r>
            <a:endParaRPr kumimoji="0" lang="en-US" dirty="0"/>
          </a:p>
        </p:txBody>
      </p:sp>
      <p:sp>
        <p:nvSpPr>
          <p:cNvPr id="13" name="Текст 12"/>
          <p:cNvSpPr>
            <a:spLocks noGrp="1"/>
          </p:cNvSpPr>
          <p:nvPr>
            <p:ph type="body" idx="1"/>
          </p:nvPr>
        </p:nvSpPr>
        <p:spPr>
          <a:xfrm>
            <a:off x="457200" y="896815"/>
            <a:ext cx="8229600" cy="5653454"/>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7543760" y="6620608"/>
            <a:ext cx="1582630" cy="233381"/>
          </a:xfrm>
          <a:prstGeom prst="rect">
            <a:avLst/>
          </a:prstGeom>
        </p:spPr>
        <p:txBody>
          <a:bodyPr vert="horz" lIns="0" tIns="0"/>
          <a:lstStyle>
            <a:lvl1pPr algn="l" eaLnBrk="1" latinLnBrk="0" hangingPunct="1">
              <a:defRPr kumimoji="0" sz="1200">
                <a:solidFill>
                  <a:schemeClr val="tx2"/>
                </a:solidFill>
                <a:latin typeface="Arial" pitchFamily="34" charset="0"/>
                <a:cs typeface="Arial" pitchFamily="34" charset="0"/>
              </a:defRPr>
            </a:lvl1pPr>
          </a:lstStyle>
          <a:p>
            <a:r>
              <a:rPr lang="ru-RU" smtClean="0"/>
              <a:t>22 September 2010</a:t>
            </a:r>
            <a:endParaRPr lang="en-US" dirty="0"/>
          </a:p>
        </p:txBody>
      </p:sp>
      <p:sp>
        <p:nvSpPr>
          <p:cNvPr id="3" name="Нижний колонтитул 2"/>
          <p:cNvSpPr>
            <a:spLocks noGrp="1"/>
          </p:cNvSpPr>
          <p:nvPr>
            <p:ph type="ftr" sz="quarter" idx="3"/>
          </p:nvPr>
        </p:nvSpPr>
        <p:spPr>
          <a:xfrm>
            <a:off x="2810728" y="6620608"/>
            <a:ext cx="3505200" cy="233381"/>
          </a:xfrm>
          <a:prstGeom prst="rect">
            <a:avLst/>
          </a:prstGeom>
        </p:spPr>
        <p:txBody>
          <a:bodyPr vert="horz"/>
          <a:lstStyle>
            <a:lvl1pPr algn="ctr" eaLnBrk="1" latinLnBrk="0" hangingPunct="1">
              <a:defRPr kumimoji="0" sz="1200">
                <a:solidFill>
                  <a:schemeClr val="tx2"/>
                </a:solidFill>
                <a:latin typeface="Arial" pitchFamily="34" charset="0"/>
                <a:cs typeface="Arial" pitchFamily="34" charset="0"/>
              </a:defRPr>
            </a:lvl1pPr>
          </a:lstStyle>
          <a:p>
            <a:r>
              <a:rPr lang="en-US" smtClean="0"/>
              <a:t>ADBIS 2010</a:t>
            </a:r>
            <a:endParaRPr lang="en-US" dirty="0"/>
          </a:p>
        </p:txBody>
      </p:sp>
      <p:sp>
        <p:nvSpPr>
          <p:cNvPr id="23" name="Номер слайда 22"/>
          <p:cNvSpPr>
            <a:spLocks noGrp="1"/>
          </p:cNvSpPr>
          <p:nvPr>
            <p:ph type="sldNum" sz="quarter" idx="4"/>
          </p:nvPr>
        </p:nvSpPr>
        <p:spPr>
          <a:xfrm>
            <a:off x="612648" y="6620608"/>
            <a:ext cx="1981200" cy="233381"/>
          </a:xfrm>
          <a:prstGeom prst="rect">
            <a:avLst/>
          </a:prstGeom>
        </p:spPr>
        <p:txBody>
          <a:bodyPr vert="horz"/>
          <a:lstStyle>
            <a:lvl1pPr algn="l" eaLnBrk="1" latinLnBrk="0" hangingPunct="1">
              <a:defRPr kumimoji="0" sz="1200">
                <a:solidFill>
                  <a:schemeClr val="tx2"/>
                </a:solidFill>
                <a:latin typeface="Arial" pitchFamily="34" charset="0"/>
                <a:cs typeface="Arial" pitchFamily="34" charset="0"/>
              </a:defRPr>
            </a:lvl1pPr>
          </a:lstStyle>
          <a:p>
            <a:fld id="{EA7C8D44-3667-46F6-9772-CC52308E2A7F}" type="slidenum">
              <a:rPr lang="en-US" smtClean="0"/>
              <a:pPr/>
              <a:t>‹#›</a:t>
            </a:fld>
            <a:endParaRPr lang="en-US" dirty="0"/>
          </a:p>
        </p:txBody>
      </p:sp>
      <p:sp>
        <p:nvSpPr>
          <p:cNvPr id="28" name="Прямая соединительная линия 27"/>
          <p:cNvSpPr>
            <a:spLocks noChangeShapeType="1"/>
          </p:cNvSpPr>
          <p:nvPr/>
        </p:nvSpPr>
        <p:spPr bwMode="auto">
          <a:xfrm>
            <a:off x="457200" y="661693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Прямая соединительная линия 28"/>
          <p:cNvSpPr>
            <a:spLocks noChangeShapeType="1"/>
          </p:cNvSpPr>
          <p:nvPr/>
        </p:nvSpPr>
        <p:spPr bwMode="auto">
          <a:xfrm>
            <a:off x="457200" y="808892"/>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Равнобедренный треугольник 9"/>
          <p:cNvSpPr>
            <a:spLocks noChangeAspect="1"/>
          </p:cNvSpPr>
          <p:nvPr/>
        </p:nvSpPr>
        <p:spPr>
          <a:xfrm rot="5400000">
            <a:off x="419100" y="6678483"/>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oleObject" Target="../embeddings/oleObject12.bin"/><Relationship Id="rId18" Type="http://schemas.openxmlformats.org/officeDocument/2006/relationships/oleObject" Target="../embeddings/oleObject17.bin"/><Relationship Id="rId3" Type="http://schemas.openxmlformats.org/officeDocument/2006/relationships/notesSlide" Target="../notesSlides/notesSlide11.xml"/><Relationship Id="rId7" Type="http://schemas.openxmlformats.org/officeDocument/2006/relationships/oleObject" Target="../embeddings/oleObject6.bin"/><Relationship Id="rId12" Type="http://schemas.openxmlformats.org/officeDocument/2006/relationships/oleObject" Target="../embeddings/oleObject11.bin"/><Relationship Id="rId17" Type="http://schemas.openxmlformats.org/officeDocument/2006/relationships/oleObject" Target="../embeddings/oleObject16.bin"/><Relationship Id="rId2" Type="http://schemas.openxmlformats.org/officeDocument/2006/relationships/slideLayout" Target="../slideLayouts/slideLayout2.xml"/><Relationship Id="rId16" Type="http://schemas.openxmlformats.org/officeDocument/2006/relationships/oleObject" Target="../embeddings/oleObject15.bin"/><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oleObject" Target="../embeddings/oleObject10.bin"/><Relationship Id="rId5" Type="http://schemas.openxmlformats.org/officeDocument/2006/relationships/oleObject" Target="../embeddings/oleObject4.bin"/><Relationship Id="rId15" Type="http://schemas.openxmlformats.org/officeDocument/2006/relationships/oleObject" Target="../embeddings/oleObject14.bin"/><Relationship Id="rId10" Type="http://schemas.openxmlformats.org/officeDocument/2006/relationships/oleObject" Target="../embeddings/oleObject9.bin"/><Relationship Id="rId19" Type="http://schemas.openxmlformats.org/officeDocument/2006/relationships/oleObject" Target="../embeddings/oleObject18.bin"/><Relationship Id="rId4" Type="http://schemas.openxmlformats.org/officeDocument/2006/relationships/oleObject" Target="../embeddings/oleObject3.bin"/><Relationship Id="rId9" Type="http://schemas.openxmlformats.org/officeDocument/2006/relationships/oleObject" Target="../embeddings/oleObject8.bin"/><Relationship Id="rId14" Type="http://schemas.openxmlformats.org/officeDocument/2006/relationships/oleObject" Target="../embeddings/oleObject13.bin"/></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Autofit/>
          </a:bodyPr>
          <a:lstStyle/>
          <a:p>
            <a:r>
              <a:rPr lang="en-US" sz="2800" b="1" dirty="0" smtClean="0"/>
              <a:t>Query Evaluation Techniques </a:t>
            </a:r>
            <a:br>
              <a:rPr lang="en-US" sz="2800" b="1" dirty="0" smtClean="0"/>
            </a:br>
            <a:r>
              <a:rPr lang="en-US" sz="2800" b="1" dirty="0" smtClean="0"/>
              <a:t>for Cluster Database Systems</a:t>
            </a:r>
            <a:endParaRPr lang="ru-RU" sz="2800" dirty="0"/>
          </a:p>
        </p:txBody>
      </p:sp>
      <p:sp>
        <p:nvSpPr>
          <p:cNvPr id="3" name="Подзаголовок 2"/>
          <p:cNvSpPr>
            <a:spLocks noGrp="1"/>
          </p:cNvSpPr>
          <p:nvPr>
            <p:ph type="subTitle" idx="1"/>
          </p:nvPr>
        </p:nvSpPr>
        <p:spPr/>
        <p:txBody>
          <a:bodyPr/>
          <a:lstStyle/>
          <a:p>
            <a:r>
              <a:rPr lang="en-US" dirty="0" smtClean="0"/>
              <a:t>Andrey V. </a:t>
            </a:r>
            <a:r>
              <a:rPr lang="en-US" dirty="0" err="1" smtClean="0"/>
              <a:t>Lepikhov</a:t>
            </a:r>
            <a:r>
              <a:rPr lang="en-US" dirty="0" smtClean="0"/>
              <a:t>, Leonid B. Sokolinsky</a:t>
            </a:r>
          </a:p>
          <a:p>
            <a:r>
              <a:rPr lang="en-US" dirty="0" smtClean="0"/>
              <a:t>South Ural State University</a:t>
            </a:r>
          </a:p>
          <a:p>
            <a:r>
              <a:rPr lang="en-US" dirty="0" smtClean="0"/>
              <a:t>Russia</a:t>
            </a:r>
            <a:endParaRPr lang="ru-RU" dirty="0"/>
          </a:p>
        </p:txBody>
      </p:sp>
      <p:sp>
        <p:nvSpPr>
          <p:cNvPr id="4" name="Дата 3"/>
          <p:cNvSpPr>
            <a:spLocks noGrp="1"/>
          </p:cNvSpPr>
          <p:nvPr>
            <p:ph type="dt" sz="half" idx="10"/>
          </p:nvPr>
        </p:nvSpPr>
        <p:spPr/>
        <p:txBody>
          <a:bodyPr/>
          <a:lstStyle/>
          <a:p>
            <a:r>
              <a:rPr lang="ru-RU" smtClean="0"/>
              <a:t>22 September 2010</a:t>
            </a:r>
            <a:endParaRPr lang="en-US" sz="1600" dirty="0"/>
          </a:p>
        </p:txBody>
      </p:sp>
      <p:sp>
        <p:nvSpPr>
          <p:cNvPr id="6" name="Номер слайда 5"/>
          <p:cNvSpPr>
            <a:spLocks noGrp="1"/>
          </p:cNvSpPr>
          <p:nvPr>
            <p:ph type="sldNum" sz="quarter" idx="4294967295"/>
          </p:nvPr>
        </p:nvSpPr>
        <p:spPr>
          <a:xfrm>
            <a:off x="1216152" y="6355080"/>
            <a:ext cx="1219200" cy="365760"/>
          </a:xfrm>
        </p:spPr>
        <p:txBody>
          <a:bodyPr/>
          <a:lstStyle/>
          <a:p>
            <a:fld id="{EA7C8D44-3667-46F6-9772-CC52308E2A7F}" type="slidenum">
              <a:rPr kumimoji="0" lang="en-US" smtClean="0"/>
              <a:pPr/>
              <a:t>1</a:t>
            </a:fld>
            <a:endParaRPr kumimoji="0" lang="en-US" dirty="0"/>
          </a:p>
        </p:txBody>
      </p:sp>
      <p:sp>
        <p:nvSpPr>
          <p:cNvPr id="7" name="Нижний колонтитул 6"/>
          <p:cNvSpPr>
            <a:spLocks noGrp="1"/>
          </p:cNvSpPr>
          <p:nvPr>
            <p:ph type="ftr" sz="quarter" idx="11"/>
          </p:nvPr>
        </p:nvSpPr>
        <p:spPr/>
        <p:txBody>
          <a:bodyPr/>
          <a:lstStyle/>
          <a:p>
            <a:r>
              <a:rPr kumimoji="0" lang="en-US" smtClean="0"/>
              <a:t>ADBIS 2010</a:t>
            </a:r>
            <a:endParaRPr kumimoji="0"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Заголовок 1"/>
          <p:cNvSpPr>
            <a:spLocks noGrp="1"/>
          </p:cNvSpPr>
          <p:nvPr>
            <p:ph type="title"/>
          </p:nvPr>
        </p:nvSpPr>
        <p:spPr>
          <a:xfrm>
            <a:off x="457200" y="142875"/>
            <a:ext cx="8229600" cy="632980"/>
          </a:xfrm>
        </p:spPr>
        <p:txBody>
          <a:bodyPr/>
          <a:lstStyle/>
          <a:p>
            <a:r>
              <a:rPr lang="en-US" dirty="0" smtClean="0">
                <a:latin typeface="Arial" charset="0"/>
                <a:cs typeface="Arial" charset="0"/>
              </a:rPr>
              <a:t>Partial mirroring method</a:t>
            </a:r>
            <a:endParaRPr lang="ru-RU" dirty="0" smtClean="0">
              <a:latin typeface="Arial" charset="0"/>
              <a:cs typeface="Arial" charset="0"/>
            </a:endParaRPr>
          </a:p>
        </p:txBody>
      </p:sp>
      <p:sp>
        <p:nvSpPr>
          <p:cNvPr id="36867" name="Содержимое 2"/>
          <p:cNvSpPr>
            <a:spLocks noGrp="1"/>
          </p:cNvSpPr>
          <p:nvPr>
            <p:ph idx="1"/>
          </p:nvPr>
        </p:nvSpPr>
        <p:spPr>
          <a:xfrm>
            <a:off x="428625" y="2428875"/>
            <a:ext cx="8229600" cy="1505816"/>
          </a:xfrm>
        </p:spPr>
        <p:txBody>
          <a:bodyPr>
            <a:noAutofit/>
          </a:bodyPr>
          <a:lstStyle/>
          <a:p>
            <a:r>
              <a:rPr lang="en-US" sz="3600" dirty="0" smtClean="0">
                <a:latin typeface="Arial" charset="0"/>
                <a:cs typeface="Arial" charset="0"/>
              </a:rPr>
              <a:t>Fragmentation strategy </a:t>
            </a:r>
            <a:endParaRPr lang="ru-RU" sz="3600" dirty="0" smtClean="0">
              <a:latin typeface="Arial" charset="0"/>
              <a:cs typeface="Arial" charset="0"/>
            </a:endParaRPr>
          </a:p>
          <a:p>
            <a:r>
              <a:rPr lang="en-US" sz="3600" dirty="0" smtClean="0">
                <a:latin typeface="Arial" charset="0"/>
                <a:cs typeface="Arial" charset="0"/>
              </a:rPr>
              <a:t>Replication</a:t>
            </a:r>
            <a:r>
              <a:rPr lang="ru-RU" sz="3600" dirty="0" smtClean="0">
                <a:latin typeface="Arial" charset="0"/>
                <a:cs typeface="Arial" charset="0"/>
              </a:rPr>
              <a:t> </a:t>
            </a:r>
            <a:r>
              <a:rPr lang="en-US" sz="3600" dirty="0" smtClean="0">
                <a:latin typeface="Arial" charset="0"/>
                <a:cs typeface="Arial" charset="0"/>
              </a:rPr>
              <a:t>strategy</a:t>
            </a:r>
            <a:endParaRPr lang="ru-RU" sz="3600" dirty="0" smtClean="0">
              <a:latin typeface="Arial" charset="0"/>
              <a:cs typeface="Arial" charset="0"/>
            </a:endParaRPr>
          </a:p>
        </p:txBody>
      </p:sp>
      <p:sp>
        <p:nvSpPr>
          <p:cNvPr id="36868" name="Номер слайда 5"/>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5E7D492-A041-44A2-AECA-2BF7915E5C9B}" type="slidenum">
              <a:rPr lang="ru-RU" smtClean="0">
                <a:latin typeface="Arial" charset="0"/>
                <a:cs typeface="Arial" charset="0"/>
              </a:rPr>
              <a:pPr fontAlgn="base">
                <a:spcBef>
                  <a:spcPct val="0"/>
                </a:spcBef>
                <a:spcAft>
                  <a:spcPct val="0"/>
                </a:spcAft>
              </a:pPr>
              <a:t>10</a:t>
            </a:fld>
            <a:endParaRPr lang="ru-RU" smtClean="0">
              <a:latin typeface="Arial" charset="0"/>
              <a:cs typeface="Arial"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Arial" charset="0"/>
                <a:cs typeface="Arial" charset="0"/>
              </a:rPr>
              <a:t>Fragmentation strategy</a:t>
            </a:r>
            <a:endParaRPr lang="ru-RU" dirty="0"/>
          </a:p>
        </p:txBody>
      </p:sp>
      <p:sp>
        <p:nvSpPr>
          <p:cNvPr id="3" name="Дата 2"/>
          <p:cNvSpPr>
            <a:spLocks noGrp="1"/>
          </p:cNvSpPr>
          <p:nvPr>
            <p:ph type="dt" sz="half" idx="10"/>
          </p:nvPr>
        </p:nvSpPr>
        <p:spPr/>
        <p:txBody>
          <a:bodyPr/>
          <a:lstStyle/>
          <a:p>
            <a:r>
              <a:rPr lang="ru-RU" smtClean="0"/>
              <a:t>22 September 2010</a:t>
            </a:r>
            <a:endParaRPr lang="en-US" dirty="0"/>
          </a:p>
        </p:txBody>
      </p:sp>
      <p:sp>
        <p:nvSpPr>
          <p:cNvPr id="4" name="Нижний колонтитул 3"/>
          <p:cNvSpPr>
            <a:spLocks noGrp="1"/>
          </p:cNvSpPr>
          <p:nvPr>
            <p:ph type="ftr" sz="quarter" idx="11"/>
          </p:nvPr>
        </p:nvSpPr>
        <p:spPr/>
        <p:txBody>
          <a:bodyPr/>
          <a:lstStyle/>
          <a:p>
            <a:r>
              <a:rPr kumimoji="0" lang="en-US" smtClean="0"/>
              <a:t>ADBIS 2010</a:t>
            </a:r>
            <a:endParaRPr kumimoji="0" lang="en-US"/>
          </a:p>
        </p:txBody>
      </p:sp>
      <p:sp>
        <p:nvSpPr>
          <p:cNvPr id="5" name="Номер слайда 4"/>
          <p:cNvSpPr>
            <a:spLocks noGrp="1"/>
          </p:cNvSpPr>
          <p:nvPr>
            <p:ph type="sldNum" sz="quarter" idx="12"/>
          </p:nvPr>
        </p:nvSpPr>
        <p:spPr/>
        <p:txBody>
          <a:bodyPr/>
          <a:lstStyle/>
          <a:p>
            <a:fld id="{EA7C8D44-3667-46F6-9772-CC52308E2A7F}" type="slidenum">
              <a:rPr kumimoji="0" lang="en-US" smtClean="0"/>
              <a:pPr/>
              <a:t>11</a:t>
            </a:fld>
            <a:endParaRPr kumimoji="0" lang="en-US" dirty="0"/>
          </a:p>
        </p:txBody>
      </p:sp>
      <p:sp>
        <p:nvSpPr>
          <p:cNvPr id="7" name="Text Box 5"/>
          <p:cNvSpPr txBox="1">
            <a:spLocks noChangeArrowheads="1"/>
          </p:cNvSpPr>
          <p:nvPr/>
        </p:nvSpPr>
        <p:spPr bwMode="auto">
          <a:xfrm rot="10800000" flipH="1">
            <a:off x="1238250" y="2188288"/>
            <a:ext cx="576263" cy="3671887"/>
          </a:xfrm>
          <a:prstGeom prst="rect">
            <a:avLst/>
          </a:prstGeom>
          <a:noFill/>
          <a:ln w="9525">
            <a:noFill/>
            <a:miter lim="800000"/>
            <a:headEnd/>
            <a:tailEnd/>
          </a:ln>
        </p:spPr>
        <p:txBody>
          <a:bodyPr vert="eaVert" wrap="none" lIns="0" tIns="0" rIns="0" bIns="0" anchor="ctr" anchorCtr="1"/>
          <a:lstStyle/>
          <a:p>
            <a:pPr>
              <a:spcBef>
                <a:spcPct val="50000"/>
              </a:spcBef>
            </a:pPr>
            <a:r>
              <a:rPr lang="en-US" spc="800" dirty="0" smtClean="0"/>
              <a:t>FRAGMENTATION</a:t>
            </a:r>
            <a:endParaRPr lang="ru-RU" spc="800" dirty="0"/>
          </a:p>
        </p:txBody>
      </p:sp>
      <p:sp>
        <p:nvSpPr>
          <p:cNvPr id="8" name="Rectangle 6"/>
          <p:cNvSpPr>
            <a:spLocks noChangeArrowheads="1"/>
          </p:cNvSpPr>
          <p:nvPr/>
        </p:nvSpPr>
        <p:spPr bwMode="auto">
          <a:xfrm>
            <a:off x="2143125" y="1294525"/>
            <a:ext cx="863600" cy="1398588"/>
          </a:xfrm>
          <a:prstGeom prst="rect">
            <a:avLst/>
          </a:prstGeom>
          <a:noFill/>
          <a:ln w="25400">
            <a:solidFill>
              <a:schemeClr val="tx1"/>
            </a:solidFill>
            <a:miter lim="800000"/>
            <a:headEnd/>
            <a:tailEnd/>
          </a:ln>
        </p:spPr>
        <p:txBody>
          <a:bodyPr wrap="none" anchor="ctr"/>
          <a:lstStyle/>
          <a:p>
            <a:endParaRPr lang="ru-RU"/>
          </a:p>
        </p:txBody>
      </p:sp>
      <p:sp>
        <p:nvSpPr>
          <p:cNvPr id="9" name="AutoShape 9"/>
          <p:cNvSpPr>
            <a:spLocks noChangeArrowheads="1"/>
          </p:cNvSpPr>
          <p:nvPr/>
        </p:nvSpPr>
        <p:spPr bwMode="auto">
          <a:xfrm>
            <a:off x="2244725" y="2116850"/>
            <a:ext cx="504825" cy="468313"/>
          </a:xfrm>
          <a:prstGeom prst="can">
            <a:avLst>
              <a:gd name="adj" fmla="val 25000"/>
            </a:avLst>
          </a:prstGeom>
          <a:solidFill>
            <a:schemeClr val="accent2"/>
          </a:solidFill>
          <a:ln w="12700">
            <a:solidFill>
              <a:schemeClr val="tx1"/>
            </a:solidFill>
            <a:round/>
            <a:headEnd/>
            <a:tailEnd/>
          </a:ln>
        </p:spPr>
        <p:txBody>
          <a:bodyPr wrap="none" anchor="ctr"/>
          <a:lstStyle/>
          <a:p>
            <a:endParaRPr lang="ru-RU"/>
          </a:p>
        </p:txBody>
      </p:sp>
      <p:sp>
        <p:nvSpPr>
          <p:cNvPr id="10" name="Rectangle 12"/>
          <p:cNvSpPr>
            <a:spLocks noChangeArrowheads="1"/>
          </p:cNvSpPr>
          <p:nvPr/>
        </p:nvSpPr>
        <p:spPr bwMode="auto">
          <a:xfrm>
            <a:off x="2065338" y="2891550"/>
            <a:ext cx="863600" cy="1387475"/>
          </a:xfrm>
          <a:prstGeom prst="rect">
            <a:avLst/>
          </a:prstGeom>
          <a:noFill/>
          <a:ln w="25400">
            <a:solidFill>
              <a:schemeClr val="tx1"/>
            </a:solidFill>
            <a:miter lim="800000"/>
            <a:headEnd/>
            <a:tailEnd/>
          </a:ln>
        </p:spPr>
        <p:txBody>
          <a:bodyPr wrap="none" anchor="ctr"/>
          <a:lstStyle/>
          <a:p>
            <a:endParaRPr lang="ru-RU"/>
          </a:p>
        </p:txBody>
      </p:sp>
      <p:sp>
        <p:nvSpPr>
          <p:cNvPr id="11" name="Rectangle 15"/>
          <p:cNvSpPr>
            <a:spLocks noChangeArrowheads="1"/>
          </p:cNvSpPr>
          <p:nvPr/>
        </p:nvSpPr>
        <p:spPr bwMode="auto">
          <a:xfrm>
            <a:off x="2081213" y="4996575"/>
            <a:ext cx="863600" cy="1476375"/>
          </a:xfrm>
          <a:prstGeom prst="rect">
            <a:avLst/>
          </a:prstGeom>
          <a:noFill/>
          <a:ln w="25400">
            <a:solidFill>
              <a:schemeClr val="tx1"/>
            </a:solidFill>
            <a:miter lim="800000"/>
            <a:headEnd/>
            <a:tailEnd/>
          </a:ln>
        </p:spPr>
        <p:txBody>
          <a:bodyPr wrap="none" anchor="ctr"/>
          <a:lstStyle/>
          <a:p>
            <a:endParaRPr lang="ru-RU"/>
          </a:p>
        </p:txBody>
      </p:sp>
      <p:sp>
        <p:nvSpPr>
          <p:cNvPr id="12" name="AutoShape 19"/>
          <p:cNvSpPr>
            <a:spLocks noChangeArrowheads="1"/>
          </p:cNvSpPr>
          <p:nvPr/>
        </p:nvSpPr>
        <p:spPr bwMode="auto">
          <a:xfrm>
            <a:off x="2244725" y="3747213"/>
            <a:ext cx="504825" cy="468312"/>
          </a:xfrm>
          <a:prstGeom prst="can">
            <a:avLst>
              <a:gd name="adj" fmla="val 25000"/>
            </a:avLst>
          </a:prstGeom>
          <a:solidFill>
            <a:schemeClr val="accent2"/>
          </a:solidFill>
          <a:ln w="12700">
            <a:solidFill>
              <a:schemeClr val="tx1"/>
            </a:solidFill>
            <a:round/>
            <a:headEnd/>
            <a:tailEnd/>
          </a:ln>
        </p:spPr>
        <p:txBody>
          <a:bodyPr wrap="none" anchor="ctr"/>
          <a:lstStyle/>
          <a:p>
            <a:endParaRPr lang="ru-RU"/>
          </a:p>
        </p:txBody>
      </p:sp>
      <p:sp>
        <p:nvSpPr>
          <p:cNvPr id="13" name="AutoShape 20"/>
          <p:cNvSpPr>
            <a:spLocks noChangeArrowheads="1"/>
          </p:cNvSpPr>
          <p:nvPr/>
        </p:nvSpPr>
        <p:spPr bwMode="auto">
          <a:xfrm>
            <a:off x="2260600" y="5896688"/>
            <a:ext cx="504825" cy="468312"/>
          </a:xfrm>
          <a:prstGeom prst="can">
            <a:avLst>
              <a:gd name="adj" fmla="val 25000"/>
            </a:avLst>
          </a:prstGeom>
          <a:solidFill>
            <a:schemeClr val="accent2"/>
          </a:solidFill>
          <a:ln w="12700">
            <a:solidFill>
              <a:schemeClr val="tx1"/>
            </a:solidFill>
            <a:round/>
            <a:headEnd/>
            <a:tailEnd/>
          </a:ln>
        </p:spPr>
        <p:txBody>
          <a:bodyPr wrap="none" anchor="ctr"/>
          <a:lstStyle/>
          <a:p>
            <a:endParaRPr lang="ru-RU"/>
          </a:p>
        </p:txBody>
      </p:sp>
      <p:graphicFrame>
        <p:nvGraphicFramePr>
          <p:cNvPr id="14" name="Group 21"/>
          <p:cNvGraphicFramePr>
            <a:graphicFrameLocks noGrp="1"/>
          </p:cNvGraphicFramePr>
          <p:nvPr/>
        </p:nvGraphicFramePr>
        <p:xfrm>
          <a:off x="338138" y="2008900"/>
          <a:ext cx="755650" cy="3995747"/>
        </p:xfrm>
        <a:graphic>
          <a:graphicData uri="http://schemas.openxmlformats.org/drawingml/2006/table">
            <a:tbl>
              <a:tblPr/>
              <a:tblGrid>
                <a:gridCol w="755650"/>
              </a:tblGrid>
              <a:tr h="99854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dirty="0" smtClean="0">
                        <a:ln>
                          <a:noFill/>
                        </a:ln>
                        <a:solidFill>
                          <a:schemeClr val="tx1"/>
                        </a:solidFill>
                        <a:effectLst/>
                        <a:latin typeface="Arial" pitchFamily="34" charset="0"/>
                        <a:sym typeface="Tahoma" pitchFamily="34" charset="0"/>
                      </a:endParaRPr>
                    </a:p>
                  </a:txBody>
                  <a:tcPr marL="46800" marR="46800" marT="46800" marB="46800" anchor="ctr" anchorCtr="1" horzOverflow="overflow">
                    <a:lnL w="38100" cap="flat" cmpd="sng" algn="ctr">
                      <a:solidFill>
                        <a:schemeClr val="accent1">
                          <a:lumMod val="75000"/>
                        </a:schemeClr>
                      </a:solidFill>
                      <a:prstDash val="solid"/>
                      <a:round/>
                      <a:headEnd type="none" w="med" len="med"/>
                      <a:tailEnd type="none" w="med" len="med"/>
                    </a:lnL>
                    <a:lnR w="38100" cap="flat" cmpd="sng" algn="ctr">
                      <a:solidFill>
                        <a:schemeClr val="accent1">
                          <a:lumMod val="75000"/>
                        </a:schemeClr>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38100" cap="flat" cmpd="sng" algn="ctr">
                      <a:solidFill>
                        <a:schemeClr val="accent1">
                          <a:lumMod val="75000"/>
                        </a:schemeClr>
                      </a:solidFill>
                      <a:prstDash val="solid"/>
                      <a:round/>
                      <a:headEnd type="none" w="med" len="med"/>
                      <a:tailEnd type="none" w="med" len="med"/>
                    </a:lnB>
                    <a:lnTlToBr>
                      <a:noFill/>
                    </a:lnTlToBr>
                    <a:lnBlToTr>
                      <a:noFill/>
                    </a:lnBlToTr>
                    <a:solidFill>
                      <a:srgbClr val="006600"/>
                    </a:solidFill>
                  </a:tcPr>
                </a:tc>
              </a:tr>
              <a:tr h="1000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dirty="0" smtClean="0">
                        <a:ln>
                          <a:noFill/>
                        </a:ln>
                        <a:solidFill>
                          <a:schemeClr val="tx1"/>
                        </a:solidFill>
                        <a:effectLst/>
                        <a:latin typeface="Arial" pitchFamily="34" charset="0"/>
                      </a:endParaRPr>
                    </a:p>
                  </a:txBody>
                  <a:tcPr marL="46800" marR="46800" marT="46800" marB="46800" anchor="ctr" anchorCtr="1" horzOverflow="overflow">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lumMod val="75000"/>
                        </a:schemeClr>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rgbClr val="006600"/>
                    </a:solidFill>
                  </a:tcPr>
                </a:tc>
              </a:tr>
              <a:tr h="998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3200" b="0" i="0" u="none" strike="noStrike" cap="none" normalizeH="0" baseline="0" dirty="0" smtClean="0">
                          <a:ln>
                            <a:noFill/>
                          </a:ln>
                          <a:solidFill>
                            <a:schemeClr val="tx1"/>
                          </a:solidFill>
                          <a:effectLst/>
                          <a:latin typeface="Arial" pitchFamily="34" charset="0"/>
                          <a:sym typeface="Euclid Extra" pitchFamily="18" charset="2"/>
                        </a:rPr>
                        <a:t></a:t>
                      </a:r>
                    </a:p>
                  </a:txBody>
                  <a:tcPr marL="46800" marR="46800" marT="46800" marB="46800" anchor="ctr" anchorCtr="1" horzOverflow="overflow">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chemeClr val="tx2">
                        <a:lumMod val="60000"/>
                        <a:lumOff val="40000"/>
                      </a:schemeClr>
                    </a:solidFill>
                  </a:tcPr>
                </a:tc>
              </a:tr>
              <a:tr h="998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ru-RU" sz="1800" b="0" i="0" u="none" strike="noStrike" cap="none" normalizeH="0" baseline="0" dirty="0" smtClean="0">
                        <a:ln>
                          <a:noFill/>
                        </a:ln>
                        <a:solidFill>
                          <a:schemeClr val="tx1"/>
                        </a:solidFill>
                        <a:effectLst/>
                        <a:latin typeface="Arial" pitchFamily="34" charset="0"/>
                      </a:endParaRPr>
                    </a:p>
                  </a:txBody>
                  <a:tcPr marL="46800" marR="46800" marT="46800" marB="46800" anchor="ctr" anchorCtr="1" horzOverflow="overflow">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rgbClr val="006600"/>
                    </a:solidFill>
                  </a:tcPr>
                </a:tc>
              </a:tr>
            </a:tbl>
          </a:graphicData>
        </a:graphic>
      </p:graphicFrame>
      <p:sp>
        <p:nvSpPr>
          <p:cNvPr id="15" name="Freeform 36"/>
          <p:cNvSpPr>
            <a:spLocks/>
          </p:cNvSpPr>
          <p:nvPr/>
        </p:nvSpPr>
        <p:spPr bwMode="auto">
          <a:xfrm>
            <a:off x="1093788" y="1996200"/>
            <a:ext cx="1292225" cy="1033463"/>
          </a:xfrm>
          <a:custGeom>
            <a:avLst/>
            <a:gdLst>
              <a:gd name="T0" fmla="*/ 2147483647 w 814"/>
              <a:gd name="T1" fmla="*/ 0 h 651"/>
              <a:gd name="T2" fmla="*/ 2147483647 w 814"/>
              <a:gd name="T3" fmla="*/ 2147483647 h 651"/>
              <a:gd name="T4" fmla="*/ 2147483647 w 814"/>
              <a:gd name="T5" fmla="*/ 2147483647 h 651"/>
              <a:gd name="T6" fmla="*/ 0 w 814"/>
              <a:gd name="T7" fmla="*/ 2147483647 h 651"/>
              <a:gd name="T8" fmla="*/ 2147483647 w 814"/>
              <a:gd name="T9" fmla="*/ 0 h 651"/>
              <a:gd name="T10" fmla="*/ 0 60000 65536"/>
              <a:gd name="T11" fmla="*/ 0 60000 65536"/>
              <a:gd name="T12" fmla="*/ 0 60000 65536"/>
              <a:gd name="T13" fmla="*/ 0 60000 65536"/>
              <a:gd name="T14" fmla="*/ 0 60000 65536"/>
              <a:gd name="T15" fmla="*/ 0 w 814"/>
              <a:gd name="T16" fmla="*/ 0 h 651"/>
              <a:gd name="T17" fmla="*/ 814 w 814"/>
              <a:gd name="T18" fmla="*/ 651 h 651"/>
            </a:gdLst>
            <a:ahLst/>
            <a:cxnLst>
              <a:cxn ang="T10">
                <a:pos x="T0" y="T1"/>
              </a:cxn>
              <a:cxn ang="T11">
                <a:pos x="T2" y="T3"/>
              </a:cxn>
              <a:cxn ang="T12">
                <a:pos x="T4" y="T5"/>
              </a:cxn>
              <a:cxn ang="T13">
                <a:pos x="T6" y="T7"/>
              </a:cxn>
              <a:cxn ang="T14">
                <a:pos x="T8" y="T9"/>
              </a:cxn>
            </a:cxnLst>
            <a:rect l="T15" t="T16" r="T17" b="T18"/>
            <a:pathLst>
              <a:path w="814" h="651">
                <a:moveTo>
                  <a:pt x="1" y="0"/>
                </a:moveTo>
                <a:lnTo>
                  <a:pt x="814" y="186"/>
                </a:lnTo>
                <a:lnTo>
                  <a:pt x="814" y="345"/>
                </a:lnTo>
                <a:lnTo>
                  <a:pt x="0" y="651"/>
                </a:lnTo>
                <a:lnTo>
                  <a:pt x="1" y="0"/>
                </a:lnTo>
                <a:close/>
              </a:path>
            </a:pathLst>
          </a:custGeom>
          <a:solidFill>
            <a:schemeClr val="bg1">
              <a:alpha val="30196"/>
            </a:schemeClr>
          </a:solidFill>
          <a:ln w="9525">
            <a:solidFill>
              <a:schemeClr val="tx1"/>
            </a:solidFill>
            <a:round/>
            <a:headEnd/>
            <a:tailEnd/>
          </a:ln>
        </p:spPr>
        <p:txBody>
          <a:bodyPr/>
          <a:lstStyle/>
          <a:p>
            <a:endParaRPr lang="ru-RU"/>
          </a:p>
        </p:txBody>
      </p:sp>
      <p:sp>
        <p:nvSpPr>
          <p:cNvPr id="16" name="Text Box 64"/>
          <p:cNvSpPr txBox="1">
            <a:spLocks noChangeArrowheads="1"/>
          </p:cNvSpPr>
          <p:nvPr/>
        </p:nvSpPr>
        <p:spPr bwMode="auto">
          <a:xfrm>
            <a:off x="142875" y="1333439"/>
            <a:ext cx="1223963" cy="553998"/>
          </a:xfrm>
          <a:prstGeom prst="rect">
            <a:avLst/>
          </a:prstGeom>
          <a:noFill/>
          <a:ln w="9525">
            <a:noFill/>
            <a:miter lim="800000"/>
            <a:headEnd/>
            <a:tailEnd/>
          </a:ln>
        </p:spPr>
        <p:txBody>
          <a:bodyPr lIns="0" tIns="0" rIns="0" bIns="0" anchor="ctr" anchorCtr="1">
            <a:spAutoFit/>
          </a:bodyPr>
          <a:lstStyle/>
          <a:p>
            <a:pPr algn="ctr">
              <a:spcBef>
                <a:spcPct val="50000"/>
              </a:spcBef>
            </a:pPr>
            <a:r>
              <a:rPr lang="en-US" dirty="0" smtClean="0"/>
              <a:t>Source relation</a:t>
            </a:r>
            <a:endParaRPr lang="ru-RU" dirty="0"/>
          </a:p>
        </p:txBody>
      </p:sp>
      <p:sp>
        <p:nvSpPr>
          <p:cNvPr id="17" name="Text Box 65"/>
          <p:cNvSpPr txBox="1">
            <a:spLocks noChangeArrowheads="1"/>
          </p:cNvSpPr>
          <p:nvPr/>
        </p:nvSpPr>
        <p:spPr bwMode="auto">
          <a:xfrm>
            <a:off x="2266950" y="4437775"/>
            <a:ext cx="576263" cy="287338"/>
          </a:xfrm>
          <a:prstGeom prst="rect">
            <a:avLst/>
          </a:prstGeom>
          <a:noFill/>
          <a:ln w="9525">
            <a:noFill/>
            <a:miter lim="800000"/>
            <a:headEnd/>
            <a:tailEnd/>
          </a:ln>
        </p:spPr>
        <p:txBody>
          <a:bodyPr wrap="none" lIns="0" tIns="0" rIns="0" bIns="0" anchor="ctr" anchorCtr="1"/>
          <a:lstStyle/>
          <a:p>
            <a:pPr algn="ctr">
              <a:spcBef>
                <a:spcPct val="50000"/>
              </a:spcBef>
            </a:pPr>
            <a:endParaRPr lang="ru-RU" sz="2400" b="1">
              <a:sym typeface="Tahoma" pitchFamily="34" charset="0"/>
            </a:endParaRPr>
          </a:p>
        </p:txBody>
      </p:sp>
      <p:sp>
        <p:nvSpPr>
          <p:cNvPr id="18" name="Овал 17"/>
          <p:cNvSpPr/>
          <p:nvPr/>
        </p:nvSpPr>
        <p:spPr>
          <a:xfrm>
            <a:off x="2211388" y="1381838"/>
            <a:ext cx="571500" cy="571500"/>
          </a:xfrm>
          <a:prstGeom prst="ellipse">
            <a:avLst/>
          </a:prstGeom>
          <a:solidFill>
            <a:schemeClr val="accent6"/>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P</a:t>
            </a:r>
            <a:r>
              <a:rPr lang="en-US" baseline="-25000" dirty="0">
                <a:solidFill>
                  <a:schemeClr val="bg1"/>
                </a:solidFill>
              </a:rPr>
              <a:t>0</a:t>
            </a:r>
            <a:endParaRPr lang="ru-RU" baseline="-25000" dirty="0">
              <a:solidFill>
                <a:schemeClr val="bg1"/>
              </a:solidFill>
            </a:endParaRPr>
          </a:p>
        </p:txBody>
      </p:sp>
      <p:cxnSp>
        <p:nvCxnSpPr>
          <p:cNvPr id="19" name="Прямая соединительная линия 18"/>
          <p:cNvCxnSpPr>
            <a:stCxn id="18" idx="4"/>
            <a:endCxn id="9" idx="1"/>
          </p:cNvCxnSpPr>
          <p:nvPr/>
        </p:nvCxnSpPr>
        <p:spPr>
          <a:xfrm rot="16200000" flipH="1">
            <a:off x="2415382" y="2035094"/>
            <a:ext cx="163512"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a:stCxn id="21" idx="4"/>
            <a:endCxn id="12" idx="1"/>
          </p:cNvCxnSpPr>
          <p:nvPr/>
        </p:nvCxnSpPr>
        <p:spPr>
          <a:xfrm rot="5400000">
            <a:off x="2391569" y="3640057"/>
            <a:ext cx="212725" cy="1587"/>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Овал 20"/>
          <p:cNvSpPr/>
          <p:nvPr/>
        </p:nvSpPr>
        <p:spPr>
          <a:xfrm>
            <a:off x="2211388" y="2962988"/>
            <a:ext cx="571500" cy="571500"/>
          </a:xfrm>
          <a:prstGeom prst="ellipse">
            <a:avLst/>
          </a:prstGeom>
          <a:solidFill>
            <a:schemeClr val="accent6"/>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P</a:t>
            </a:r>
            <a:r>
              <a:rPr lang="en-US" baseline="-25000" dirty="0">
                <a:solidFill>
                  <a:schemeClr val="bg1"/>
                </a:solidFill>
              </a:rPr>
              <a:t>1</a:t>
            </a:r>
            <a:endParaRPr lang="ru-RU" baseline="-25000" dirty="0">
              <a:solidFill>
                <a:schemeClr val="bg1"/>
              </a:solidFill>
            </a:endParaRPr>
          </a:p>
        </p:txBody>
      </p:sp>
      <p:sp>
        <p:nvSpPr>
          <p:cNvPr id="22" name="Овал 21"/>
          <p:cNvSpPr/>
          <p:nvPr/>
        </p:nvSpPr>
        <p:spPr>
          <a:xfrm>
            <a:off x="2211388" y="5156913"/>
            <a:ext cx="571500" cy="571500"/>
          </a:xfrm>
          <a:prstGeom prst="ellipse">
            <a:avLst/>
          </a:prstGeom>
          <a:solidFill>
            <a:schemeClr val="accent6"/>
          </a:solidFill>
          <a:ln w="127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P</a:t>
            </a:r>
            <a:r>
              <a:rPr lang="en-US" baseline="-25000" dirty="0">
                <a:solidFill>
                  <a:schemeClr val="bg1"/>
                </a:solidFill>
              </a:rPr>
              <a:t>n</a:t>
            </a:r>
            <a:endParaRPr lang="ru-RU" baseline="-25000" dirty="0">
              <a:solidFill>
                <a:schemeClr val="bg1"/>
              </a:solidFill>
            </a:endParaRPr>
          </a:p>
        </p:txBody>
      </p:sp>
      <p:cxnSp>
        <p:nvCxnSpPr>
          <p:cNvPr id="23" name="Прямая соединительная линия 22"/>
          <p:cNvCxnSpPr/>
          <p:nvPr/>
        </p:nvCxnSpPr>
        <p:spPr>
          <a:xfrm rot="16200000" flipH="1">
            <a:off x="2407444" y="5818107"/>
            <a:ext cx="179387" cy="0"/>
          </a:xfrm>
          <a:prstGeom prst="line">
            <a:avLst/>
          </a:prstGeom>
          <a:ln w="2540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 Box 65"/>
          <p:cNvSpPr txBox="1">
            <a:spLocks noChangeArrowheads="1"/>
          </p:cNvSpPr>
          <p:nvPr/>
        </p:nvSpPr>
        <p:spPr bwMode="auto">
          <a:xfrm>
            <a:off x="561975" y="4504450"/>
            <a:ext cx="576263" cy="287338"/>
          </a:xfrm>
          <a:prstGeom prst="rect">
            <a:avLst/>
          </a:prstGeom>
          <a:noFill/>
          <a:ln w="9525">
            <a:noFill/>
            <a:miter lim="800000"/>
            <a:headEnd/>
            <a:tailEnd/>
          </a:ln>
        </p:spPr>
        <p:txBody>
          <a:bodyPr wrap="none" lIns="0" tIns="0" rIns="0" bIns="0" anchor="ctr" anchorCtr="1"/>
          <a:lstStyle/>
          <a:p>
            <a:pPr algn="ctr">
              <a:spcBef>
                <a:spcPct val="50000"/>
              </a:spcBef>
            </a:pPr>
            <a:endParaRPr lang="ru-RU" sz="2400" b="1">
              <a:sym typeface="Tahoma" pitchFamily="34" charset="0"/>
            </a:endParaRPr>
          </a:p>
        </p:txBody>
      </p:sp>
      <p:sp>
        <p:nvSpPr>
          <p:cNvPr id="25" name="Содержимое 2"/>
          <p:cNvSpPr txBox="1">
            <a:spLocks/>
          </p:cNvSpPr>
          <p:nvPr/>
        </p:nvSpPr>
        <p:spPr bwMode="auto">
          <a:xfrm>
            <a:off x="3143250" y="1365963"/>
            <a:ext cx="5786438" cy="4786312"/>
          </a:xfrm>
          <a:prstGeom prst="rect">
            <a:avLst/>
          </a:prstGeom>
          <a:noFill/>
          <a:ln w="12700">
            <a:solidFill>
              <a:schemeClr val="accent1">
                <a:lumMod val="75000"/>
              </a:schemeClr>
            </a:solidFill>
            <a:prstDash val="sysDash"/>
            <a:miter lim="800000"/>
            <a:headEnd/>
            <a:tailEnd/>
          </a:ln>
        </p:spPr>
        <p:txBody>
          <a:bodyPr/>
          <a:lstStyle/>
          <a:p>
            <a:pPr marL="342900" indent="-342900">
              <a:spcBef>
                <a:spcPct val="20000"/>
              </a:spcBef>
              <a:buFont typeface="Arial" charset="0"/>
              <a:buChar char="•"/>
              <a:defRPr/>
            </a:pPr>
            <a:r>
              <a:rPr lang="en-US" sz="3200" dirty="0" smtClean="0">
                <a:latin typeface="Times New Roman" pitchFamily="18" charset="0"/>
                <a:cs typeface="Times New Roman" pitchFamily="18" charset="0"/>
              </a:rPr>
              <a:t>Relation is divided into fragments distributed among cluster nodes</a:t>
            </a:r>
          </a:p>
          <a:p>
            <a:pPr marL="342900" indent="-342900">
              <a:spcBef>
                <a:spcPct val="20000"/>
              </a:spcBef>
              <a:buFont typeface="Arial" charset="0"/>
              <a:buChar char="•"/>
              <a:defRPr/>
            </a:pPr>
            <a:r>
              <a:rPr lang="en-US" sz="3200" dirty="0" smtClean="0">
                <a:latin typeface="Times New Roman" pitchFamily="18" charset="0"/>
                <a:cs typeface="Times New Roman" pitchFamily="18" charset="0"/>
              </a:rPr>
              <a:t>Each fragment is divided into sequence of segments with an equal length</a:t>
            </a:r>
            <a:endParaRPr lang="ru-RU" sz="3200" dirty="0" smtClean="0">
              <a:latin typeface="Times New Roman" pitchFamily="18" charset="0"/>
              <a:cs typeface="Times New Roman" pitchFamily="18" charset="0"/>
            </a:endParaRPr>
          </a:p>
          <a:p>
            <a:pPr marL="342900" indent="-342900">
              <a:spcBef>
                <a:spcPct val="20000"/>
              </a:spcBef>
              <a:buFont typeface="Arial" charset="0"/>
              <a:buChar char="•"/>
              <a:defRPr/>
            </a:pPr>
            <a:r>
              <a:rPr lang="en-US" sz="3200" dirty="0" smtClean="0">
                <a:latin typeface="Times New Roman" pitchFamily="18" charset="0"/>
                <a:cs typeface="Times New Roman" pitchFamily="18" charset="0"/>
              </a:rPr>
              <a:t>Segment is the minimal unit of replication </a:t>
            </a:r>
            <a:endParaRPr lang="ru-RU" sz="3200" dirty="0">
              <a:latin typeface="Times New Roman" pitchFamily="18" charset="0"/>
              <a:cs typeface="Times New Roman" pitchFamily="18" charset="0"/>
            </a:endParaRPr>
          </a:p>
        </p:txBody>
      </p:sp>
      <p:sp>
        <p:nvSpPr>
          <p:cNvPr id="26" name="TextBox 25"/>
          <p:cNvSpPr txBox="1"/>
          <p:nvPr/>
        </p:nvSpPr>
        <p:spPr>
          <a:xfrm>
            <a:off x="2416175" y="4294900"/>
            <a:ext cx="369888" cy="714375"/>
          </a:xfrm>
          <a:prstGeom prst="rect">
            <a:avLst/>
          </a:prstGeom>
          <a:noFill/>
        </p:spPr>
        <p:txBody>
          <a:bodyPr vert="vert" lIns="0" tIns="0" rIns="0" bIns="0">
            <a:spAutoFit/>
          </a:bodyPr>
          <a:lstStyle/>
          <a:p>
            <a:pPr algn="ctr">
              <a:defRPr/>
            </a:pPr>
            <a:r>
              <a:rPr lang="en-US" sz="2400" b="1" dirty="0"/>
              <a:t>. . .</a:t>
            </a:r>
            <a:endParaRPr lang="ru-RU" sz="2400" b="1" dirty="0"/>
          </a:p>
        </p:txBody>
      </p:sp>
      <p:sp>
        <p:nvSpPr>
          <p:cNvPr id="28" name="Rectangle 2" descr="Светлый горизонтальный"/>
          <p:cNvSpPr>
            <a:spLocks noChangeArrowheads="1"/>
          </p:cNvSpPr>
          <p:nvPr/>
        </p:nvSpPr>
        <p:spPr bwMode="auto">
          <a:xfrm>
            <a:off x="2392363" y="2293063"/>
            <a:ext cx="219075" cy="250825"/>
          </a:xfrm>
          <a:prstGeom prst="rect">
            <a:avLst/>
          </a:prstGeom>
          <a:noFill/>
          <a:ln w="9525">
            <a:solidFill>
              <a:srgbClr val="000000"/>
            </a:solidFill>
            <a:miter lim="800000"/>
            <a:headEnd/>
            <a:tailEnd/>
          </a:ln>
        </p:spPr>
        <p:txBody>
          <a:bodyPr/>
          <a:lstStyle/>
          <a:p>
            <a:endParaRPr lang="ru-RU"/>
          </a:p>
        </p:txBody>
      </p:sp>
      <p:sp>
        <p:nvSpPr>
          <p:cNvPr id="29" name="Rectangle 2" descr="Светлый горизонтальный"/>
          <p:cNvSpPr>
            <a:spLocks noChangeArrowheads="1"/>
          </p:cNvSpPr>
          <p:nvPr/>
        </p:nvSpPr>
        <p:spPr bwMode="auto">
          <a:xfrm>
            <a:off x="2392363" y="2294650"/>
            <a:ext cx="219075" cy="82550"/>
          </a:xfrm>
          <a:prstGeom prst="rect">
            <a:avLst/>
          </a:prstGeom>
          <a:solidFill>
            <a:schemeClr val="accent1"/>
          </a:solidFill>
          <a:ln w="9525">
            <a:solidFill>
              <a:srgbClr val="000000"/>
            </a:solidFill>
            <a:miter lim="800000"/>
            <a:headEnd/>
            <a:tailEnd/>
          </a:ln>
        </p:spPr>
        <p:txBody>
          <a:bodyPr/>
          <a:lstStyle/>
          <a:p>
            <a:endParaRPr lang="ru-RU"/>
          </a:p>
        </p:txBody>
      </p:sp>
      <p:sp>
        <p:nvSpPr>
          <p:cNvPr id="30" name="Rectangle 2" descr="Светлый горизонтальный"/>
          <p:cNvSpPr>
            <a:spLocks noChangeArrowheads="1"/>
          </p:cNvSpPr>
          <p:nvPr/>
        </p:nvSpPr>
        <p:spPr bwMode="auto">
          <a:xfrm>
            <a:off x="2392363" y="2375613"/>
            <a:ext cx="219075" cy="82550"/>
          </a:xfrm>
          <a:prstGeom prst="rect">
            <a:avLst/>
          </a:prstGeom>
          <a:solidFill>
            <a:schemeClr val="accent1"/>
          </a:solidFill>
          <a:ln w="9525">
            <a:solidFill>
              <a:srgbClr val="000000"/>
            </a:solidFill>
            <a:miter lim="800000"/>
            <a:headEnd/>
            <a:tailEnd/>
          </a:ln>
        </p:spPr>
        <p:txBody>
          <a:bodyPr/>
          <a:lstStyle/>
          <a:p>
            <a:endParaRPr lang="ru-RU"/>
          </a:p>
        </p:txBody>
      </p:sp>
      <p:sp>
        <p:nvSpPr>
          <p:cNvPr id="31" name="Rectangle 2" descr="Светлый горизонтальный"/>
          <p:cNvSpPr>
            <a:spLocks noChangeArrowheads="1"/>
          </p:cNvSpPr>
          <p:nvPr/>
        </p:nvSpPr>
        <p:spPr bwMode="auto">
          <a:xfrm>
            <a:off x="2392363" y="2458163"/>
            <a:ext cx="219075" cy="85725"/>
          </a:xfrm>
          <a:prstGeom prst="rect">
            <a:avLst/>
          </a:prstGeom>
          <a:solidFill>
            <a:schemeClr val="accent1"/>
          </a:solidFill>
          <a:ln w="9525">
            <a:solidFill>
              <a:srgbClr val="000000"/>
            </a:solidFill>
            <a:miter lim="800000"/>
            <a:headEnd/>
            <a:tailEnd/>
          </a:ln>
        </p:spPr>
        <p:txBody>
          <a:bodyPr/>
          <a:lstStyle/>
          <a:p>
            <a:endParaRPr lang="ru-RU"/>
          </a:p>
        </p:txBody>
      </p:sp>
      <p:sp>
        <p:nvSpPr>
          <p:cNvPr id="32" name="Rectangle 2" descr="Светлый горизонтальный"/>
          <p:cNvSpPr>
            <a:spLocks noChangeArrowheads="1"/>
          </p:cNvSpPr>
          <p:nvPr/>
        </p:nvSpPr>
        <p:spPr bwMode="auto">
          <a:xfrm>
            <a:off x="2387600" y="3915488"/>
            <a:ext cx="219075" cy="252412"/>
          </a:xfrm>
          <a:prstGeom prst="rect">
            <a:avLst/>
          </a:prstGeom>
          <a:noFill/>
          <a:ln w="9525">
            <a:solidFill>
              <a:srgbClr val="000000"/>
            </a:solidFill>
            <a:miter lim="800000"/>
            <a:headEnd/>
            <a:tailEnd/>
          </a:ln>
        </p:spPr>
        <p:txBody>
          <a:bodyPr/>
          <a:lstStyle/>
          <a:p>
            <a:endParaRPr lang="ru-RU"/>
          </a:p>
        </p:txBody>
      </p:sp>
      <p:sp>
        <p:nvSpPr>
          <p:cNvPr id="33" name="Rectangle 2" descr="Светлый горизонтальный"/>
          <p:cNvSpPr>
            <a:spLocks noChangeArrowheads="1"/>
          </p:cNvSpPr>
          <p:nvPr/>
        </p:nvSpPr>
        <p:spPr bwMode="auto">
          <a:xfrm>
            <a:off x="2389188" y="3918663"/>
            <a:ext cx="219075" cy="82550"/>
          </a:xfrm>
          <a:prstGeom prst="rect">
            <a:avLst/>
          </a:prstGeom>
          <a:solidFill>
            <a:schemeClr val="accent1"/>
          </a:solidFill>
          <a:ln w="9525">
            <a:solidFill>
              <a:srgbClr val="000000"/>
            </a:solidFill>
            <a:miter lim="800000"/>
            <a:headEnd/>
            <a:tailEnd/>
          </a:ln>
        </p:spPr>
        <p:txBody>
          <a:bodyPr/>
          <a:lstStyle/>
          <a:p>
            <a:endParaRPr lang="ru-RU"/>
          </a:p>
        </p:txBody>
      </p:sp>
      <p:sp>
        <p:nvSpPr>
          <p:cNvPr id="34" name="Rectangle 2" descr="Светлый горизонтальный"/>
          <p:cNvSpPr>
            <a:spLocks noChangeArrowheads="1"/>
          </p:cNvSpPr>
          <p:nvPr/>
        </p:nvSpPr>
        <p:spPr bwMode="auto">
          <a:xfrm>
            <a:off x="2387600" y="3999625"/>
            <a:ext cx="219075" cy="82550"/>
          </a:xfrm>
          <a:prstGeom prst="rect">
            <a:avLst/>
          </a:prstGeom>
          <a:solidFill>
            <a:schemeClr val="accent1"/>
          </a:solidFill>
          <a:ln w="9525">
            <a:solidFill>
              <a:srgbClr val="000000"/>
            </a:solidFill>
            <a:miter lim="800000"/>
            <a:headEnd/>
            <a:tailEnd/>
          </a:ln>
        </p:spPr>
        <p:txBody>
          <a:bodyPr/>
          <a:lstStyle/>
          <a:p>
            <a:endParaRPr lang="ru-RU"/>
          </a:p>
        </p:txBody>
      </p:sp>
      <p:sp>
        <p:nvSpPr>
          <p:cNvPr id="35" name="Rectangle 2" descr="Светлый горизонтальный"/>
          <p:cNvSpPr>
            <a:spLocks noChangeArrowheads="1"/>
          </p:cNvSpPr>
          <p:nvPr/>
        </p:nvSpPr>
        <p:spPr bwMode="auto">
          <a:xfrm>
            <a:off x="2389188" y="4082175"/>
            <a:ext cx="219075" cy="85725"/>
          </a:xfrm>
          <a:prstGeom prst="rect">
            <a:avLst/>
          </a:prstGeom>
          <a:solidFill>
            <a:schemeClr val="accent1"/>
          </a:solidFill>
          <a:ln w="9525">
            <a:solidFill>
              <a:srgbClr val="000000"/>
            </a:solidFill>
            <a:miter lim="800000"/>
            <a:headEnd/>
            <a:tailEnd/>
          </a:ln>
        </p:spPr>
        <p:txBody>
          <a:bodyPr/>
          <a:lstStyle/>
          <a:p>
            <a:endParaRPr lang="ru-RU"/>
          </a:p>
        </p:txBody>
      </p:sp>
      <p:sp>
        <p:nvSpPr>
          <p:cNvPr id="36" name="Freeform 37"/>
          <p:cNvSpPr>
            <a:spLocks/>
          </p:cNvSpPr>
          <p:nvPr/>
        </p:nvSpPr>
        <p:spPr bwMode="auto">
          <a:xfrm>
            <a:off x="1093788" y="3016963"/>
            <a:ext cx="1292225" cy="1150937"/>
          </a:xfrm>
          <a:custGeom>
            <a:avLst/>
            <a:gdLst>
              <a:gd name="T0" fmla="*/ 0 w 814"/>
              <a:gd name="T1" fmla="*/ 0 h 725"/>
              <a:gd name="T2" fmla="*/ 2147483647 w 814"/>
              <a:gd name="T3" fmla="*/ 2147483647 h 725"/>
              <a:gd name="T4" fmla="*/ 2147483647 w 814"/>
              <a:gd name="T5" fmla="*/ 2147483647 h 725"/>
              <a:gd name="T6" fmla="*/ 2147483647 w 814"/>
              <a:gd name="T7" fmla="*/ 2147483647 h 725"/>
              <a:gd name="T8" fmla="*/ 0 w 814"/>
              <a:gd name="T9" fmla="*/ 0 h 725"/>
              <a:gd name="T10" fmla="*/ 0 60000 65536"/>
              <a:gd name="T11" fmla="*/ 0 60000 65536"/>
              <a:gd name="T12" fmla="*/ 0 60000 65536"/>
              <a:gd name="T13" fmla="*/ 0 60000 65536"/>
              <a:gd name="T14" fmla="*/ 0 60000 65536"/>
              <a:gd name="T15" fmla="*/ 0 w 814"/>
              <a:gd name="T16" fmla="*/ 0 h 725"/>
              <a:gd name="T17" fmla="*/ 814 w 814"/>
              <a:gd name="T18" fmla="*/ 725 h 725"/>
            </a:gdLst>
            <a:ahLst/>
            <a:cxnLst>
              <a:cxn ang="T10">
                <a:pos x="T0" y="T1"/>
              </a:cxn>
              <a:cxn ang="T11">
                <a:pos x="T2" y="T3"/>
              </a:cxn>
              <a:cxn ang="T12">
                <a:pos x="T4" y="T5"/>
              </a:cxn>
              <a:cxn ang="T13">
                <a:pos x="T6" y="T7"/>
              </a:cxn>
              <a:cxn ang="T14">
                <a:pos x="T8" y="T9"/>
              </a:cxn>
            </a:cxnLst>
            <a:rect l="T15" t="T16" r="T17" b="T18"/>
            <a:pathLst>
              <a:path w="814" h="725">
                <a:moveTo>
                  <a:pt x="0" y="0"/>
                </a:moveTo>
                <a:lnTo>
                  <a:pt x="814" y="566"/>
                </a:lnTo>
                <a:lnTo>
                  <a:pt x="814" y="725"/>
                </a:lnTo>
                <a:lnTo>
                  <a:pt x="1" y="628"/>
                </a:lnTo>
                <a:lnTo>
                  <a:pt x="0" y="0"/>
                </a:lnTo>
                <a:close/>
              </a:path>
            </a:pathLst>
          </a:custGeom>
          <a:solidFill>
            <a:schemeClr val="bg1">
              <a:alpha val="30196"/>
            </a:schemeClr>
          </a:solidFill>
          <a:ln w="9525">
            <a:solidFill>
              <a:schemeClr val="tx1"/>
            </a:solidFill>
            <a:round/>
            <a:headEnd/>
            <a:tailEnd/>
          </a:ln>
        </p:spPr>
        <p:txBody>
          <a:bodyPr/>
          <a:lstStyle/>
          <a:p>
            <a:endParaRPr lang="ru-RU"/>
          </a:p>
        </p:txBody>
      </p:sp>
      <p:sp>
        <p:nvSpPr>
          <p:cNvPr id="37" name="Rectangle 2" descr="Светлый горизонтальный"/>
          <p:cNvSpPr>
            <a:spLocks noChangeArrowheads="1"/>
          </p:cNvSpPr>
          <p:nvPr/>
        </p:nvSpPr>
        <p:spPr bwMode="auto">
          <a:xfrm>
            <a:off x="2390775" y="6076075"/>
            <a:ext cx="219075" cy="252413"/>
          </a:xfrm>
          <a:prstGeom prst="rect">
            <a:avLst/>
          </a:prstGeom>
          <a:noFill/>
          <a:ln w="9525">
            <a:solidFill>
              <a:srgbClr val="000000"/>
            </a:solidFill>
            <a:miter lim="800000"/>
            <a:headEnd/>
            <a:tailEnd/>
          </a:ln>
        </p:spPr>
        <p:txBody>
          <a:bodyPr/>
          <a:lstStyle/>
          <a:p>
            <a:endParaRPr lang="ru-RU"/>
          </a:p>
        </p:txBody>
      </p:sp>
      <p:sp>
        <p:nvSpPr>
          <p:cNvPr id="38" name="Rectangle 2" descr="Светлый горизонтальный"/>
          <p:cNvSpPr>
            <a:spLocks noChangeArrowheads="1"/>
          </p:cNvSpPr>
          <p:nvPr/>
        </p:nvSpPr>
        <p:spPr bwMode="auto">
          <a:xfrm>
            <a:off x="2390775" y="6079250"/>
            <a:ext cx="219075" cy="80963"/>
          </a:xfrm>
          <a:prstGeom prst="rect">
            <a:avLst/>
          </a:prstGeom>
          <a:solidFill>
            <a:schemeClr val="accent1"/>
          </a:solidFill>
          <a:ln w="9525">
            <a:solidFill>
              <a:srgbClr val="000000"/>
            </a:solidFill>
            <a:miter lim="800000"/>
            <a:headEnd/>
            <a:tailEnd/>
          </a:ln>
        </p:spPr>
        <p:txBody>
          <a:bodyPr/>
          <a:lstStyle/>
          <a:p>
            <a:endParaRPr lang="ru-RU"/>
          </a:p>
        </p:txBody>
      </p:sp>
      <p:sp>
        <p:nvSpPr>
          <p:cNvPr id="39" name="Rectangle 2" descr="Светлый горизонтальный"/>
          <p:cNvSpPr>
            <a:spLocks noChangeArrowheads="1"/>
          </p:cNvSpPr>
          <p:nvPr/>
        </p:nvSpPr>
        <p:spPr bwMode="auto">
          <a:xfrm>
            <a:off x="2390775" y="6160213"/>
            <a:ext cx="219075" cy="80962"/>
          </a:xfrm>
          <a:prstGeom prst="rect">
            <a:avLst/>
          </a:prstGeom>
          <a:solidFill>
            <a:schemeClr val="accent1"/>
          </a:solidFill>
          <a:ln w="9525">
            <a:solidFill>
              <a:srgbClr val="000000"/>
            </a:solidFill>
            <a:miter lim="800000"/>
            <a:headEnd/>
            <a:tailEnd/>
          </a:ln>
        </p:spPr>
        <p:txBody>
          <a:bodyPr/>
          <a:lstStyle/>
          <a:p>
            <a:endParaRPr lang="ru-RU"/>
          </a:p>
        </p:txBody>
      </p:sp>
      <p:sp>
        <p:nvSpPr>
          <p:cNvPr id="40" name="Rectangle 2" descr="Светлый горизонтальный"/>
          <p:cNvSpPr>
            <a:spLocks noChangeArrowheads="1"/>
          </p:cNvSpPr>
          <p:nvPr/>
        </p:nvSpPr>
        <p:spPr bwMode="auto">
          <a:xfrm>
            <a:off x="2390775" y="6241175"/>
            <a:ext cx="219075" cy="87313"/>
          </a:xfrm>
          <a:prstGeom prst="rect">
            <a:avLst/>
          </a:prstGeom>
          <a:solidFill>
            <a:schemeClr val="accent1"/>
          </a:solidFill>
          <a:ln w="9525">
            <a:solidFill>
              <a:srgbClr val="000000"/>
            </a:solidFill>
            <a:miter lim="800000"/>
            <a:headEnd/>
            <a:tailEnd/>
          </a:ln>
        </p:spPr>
        <p:txBody>
          <a:bodyPr/>
          <a:lstStyle/>
          <a:p>
            <a:endParaRPr lang="ru-RU"/>
          </a:p>
        </p:txBody>
      </p:sp>
      <p:sp>
        <p:nvSpPr>
          <p:cNvPr id="41" name="Freeform 38"/>
          <p:cNvSpPr>
            <a:spLocks/>
          </p:cNvSpPr>
          <p:nvPr/>
        </p:nvSpPr>
        <p:spPr bwMode="auto">
          <a:xfrm>
            <a:off x="1090613" y="4991813"/>
            <a:ext cx="1295400" cy="1333500"/>
          </a:xfrm>
          <a:custGeom>
            <a:avLst/>
            <a:gdLst>
              <a:gd name="T0" fmla="*/ 0 w 816"/>
              <a:gd name="T1" fmla="*/ 0 h 840"/>
              <a:gd name="T2" fmla="*/ 2147483647 w 816"/>
              <a:gd name="T3" fmla="*/ 2147483647 h 840"/>
              <a:gd name="T4" fmla="*/ 2147483647 w 816"/>
              <a:gd name="T5" fmla="*/ 2147483647 h 840"/>
              <a:gd name="T6" fmla="*/ 0 w 816"/>
              <a:gd name="T7" fmla="*/ 2147483647 h 840"/>
              <a:gd name="T8" fmla="*/ 0 w 816"/>
              <a:gd name="T9" fmla="*/ 0 h 840"/>
              <a:gd name="T10" fmla="*/ 0 60000 65536"/>
              <a:gd name="T11" fmla="*/ 0 60000 65536"/>
              <a:gd name="T12" fmla="*/ 0 60000 65536"/>
              <a:gd name="T13" fmla="*/ 0 60000 65536"/>
              <a:gd name="T14" fmla="*/ 0 60000 65536"/>
              <a:gd name="T15" fmla="*/ 0 w 816"/>
              <a:gd name="T16" fmla="*/ 0 h 840"/>
              <a:gd name="T17" fmla="*/ 816 w 816"/>
              <a:gd name="T18" fmla="*/ 840 h 840"/>
            </a:gdLst>
            <a:ahLst/>
            <a:cxnLst>
              <a:cxn ang="T10">
                <a:pos x="T0" y="T1"/>
              </a:cxn>
              <a:cxn ang="T11">
                <a:pos x="T2" y="T3"/>
              </a:cxn>
              <a:cxn ang="T12">
                <a:pos x="T4" y="T5"/>
              </a:cxn>
              <a:cxn ang="T13">
                <a:pos x="T6" y="T7"/>
              </a:cxn>
              <a:cxn ang="T14">
                <a:pos x="T8" y="T9"/>
              </a:cxn>
            </a:cxnLst>
            <a:rect l="T15" t="T16" r="T17" b="T18"/>
            <a:pathLst>
              <a:path w="816" h="840">
                <a:moveTo>
                  <a:pt x="0" y="0"/>
                </a:moveTo>
                <a:lnTo>
                  <a:pt x="816" y="681"/>
                </a:lnTo>
                <a:lnTo>
                  <a:pt x="816" y="840"/>
                </a:lnTo>
                <a:lnTo>
                  <a:pt x="0" y="639"/>
                </a:lnTo>
                <a:lnTo>
                  <a:pt x="0" y="0"/>
                </a:lnTo>
                <a:close/>
              </a:path>
            </a:pathLst>
          </a:custGeom>
          <a:solidFill>
            <a:schemeClr val="bg1">
              <a:alpha val="30196"/>
            </a:schemeClr>
          </a:solidFill>
          <a:ln w="9525">
            <a:solidFill>
              <a:schemeClr val="tx1"/>
            </a:solidFill>
            <a:round/>
            <a:headEnd/>
            <a:tailEnd/>
          </a:ln>
        </p:spPr>
        <p:txBody>
          <a:bodyPr/>
          <a:lstStyle/>
          <a:p>
            <a:endParaRPr lang="ru-RU"/>
          </a:p>
        </p:txBody>
      </p:sp>
      <p:sp>
        <p:nvSpPr>
          <p:cNvPr id="42" name="Rectangle 2" descr="Светлый горизонтальный"/>
          <p:cNvSpPr>
            <a:spLocks noChangeArrowheads="1"/>
          </p:cNvSpPr>
          <p:nvPr/>
        </p:nvSpPr>
        <p:spPr bwMode="auto">
          <a:xfrm>
            <a:off x="323850" y="3999625"/>
            <a:ext cx="776288" cy="1009650"/>
          </a:xfrm>
          <a:prstGeom prst="rect">
            <a:avLst/>
          </a:prstGeom>
          <a:noFill/>
          <a:ln w="9525">
            <a:solidFill>
              <a:srgbClr val="000000"/>
            </a:solidFill>
            <a:miter lim="800000"/>
            <a:headEnd/>
            <a:tailEnd/>
          </a:ln>
        </p:spPr>
        <p:txBody>
          <a:bodyPr/>
          <a:lstStyle/>
          <a:p>
            <a:endParaRPr lang="ru-RU"/>
          </a:p>
        </p:txBody>
      </p:sp>
      <p:sp>
        <p:nvSpPr>
          <p:cNvPr id="43" name="Text Box 65"/>
          <p:cNvSpPr txBox="1">
            <a:spLocks noChangeArrowheads="1"/>
          </p:cNvSpPr>
          <p:nvPr/>
        </p:nvSpPr>
        <p:spPr bwMode="auto">
          <a:xfrm>
            <a:off x="561975" y="3547188"/>
            <a:ext cx="576263" cy="287337"/>
          </a:xfrm>
          <a:prstGeom prst="rect">
            <a:avLst/>
          </a:prstGeom>
          <a:noFill/>
          <a:ln w="9525">
            <a:noFill/>
            <a:miter lim="800000"/>
            <a:headEnd/>
            <a:tailEnd/>
          </a:ln>
        </p:spPr>
        <p:txBody>
          <a:bodyPr wrap="none" lIns="0" tIns="0" rIns="0" bIns="0" anchor="ctr" anchorCtr="1"/>
          <a:lstStyle/>
          <a:p>
            <a:pPr algn="ctr">
              <a:spcBef>
                <a:spcPct val="50000"/>
              </a:spcBef>
            </a:pPr>
            <a:endParaRPr lang="ru-RU" sz="2400" b="1">
              <a:sym typeface="Tahoma" pitchFamily="34" charset="0"/>
            </a:endParaRPr>
          </a:p>
        </p:txBody>
      </p:sp>
      <p:sp>
        <p:nvSpPr>
          <p:cNvPr id="44" name="TextBox 43"/>
          <p:cNvSpPr txBox="1"/>
          <p:nvPr/>
        </p:nvSpPr>
        <p:spPr>
          <a:xfrm>
            <a:off x="619125" y="3051888"/>
            <a:ext cx="369888" cy="928687"/>
          </a:xfrm>
          <a:prstGeom prst="rect">
            <a:avLst/>
          </a:prstGeom>
          <a:noFill/>
        </p:spPr>
        <p:txBody>
          <a:bodyPr vert="vert" lIns="0" tIns="0" rIns="0" bIns="0">
            <a:spAutoFit/>
          </a:bodyPr>
          <a:lstStyle/>
          <a:p>
            <a:pPr algn="ctr">
              <a:defRPr/>
            </a:pPr>
            <a:r>
              <a:rPr lang="en-US" sz="2400" b="1" dirty="0"/>
              <a:t>. . .</a:t>
            </a:r>
            <a:endParaRPr lang="ru-RU" sz="2400" b="1" dirty="0"/>
          </a:p>
        </p:txBody>
      </p:sp>
      <p:sp>
        <p:nvSpPr>
          <p:cNvPr id="45" name="Rectangle 2" descr="Светлый горизонтальный"/>
          <p:cNvSpPr>
            <a:spLocks noChangeArrowheads="1"/>
          </p:cNvSpPr>
          <p:nvPr/>
        </p:nvSpPr>
        <p:spPr bwMode="auto">
          <a:xfrm>
            <a:off x="322263" y="3042363"/>
            <a:ext cx="776287" cy="695325"/>
          </a:xfrm>
          <a:prstGeom prst="rect">
            <a:avLst/>
          </a:prstGeom>
          <a:noFill/>
          <a:ln w="9525">
            <a:solidFill>
              <a:srgbClr val="000000"/>
            </a:solidFill>
            <a:miter lim="800000"/>
            <a:headEnd/>
            <a:tailEnd/>
          </a:ln>
        </p:spPr>
        <p:txBody>
          <a:bodyPr/>
          <a:lstStyle/>
          <a:p>
            <a:endParaRPr lang="ru-RU"/>
          </a:p>
        </p:txBody>
      </p:sp>
      <p:sp>
        <p:nvSpPr>
          <p:cNvPr id="46" name="Rectangle 2" descr="Светлый горизонтальный"/>
          <p:cNvSpPr>
            <a:spLocks noChangeArrowheads="1"/>
          </p:cNvSpPr>
          <p:nvPr/>
        </p:nvSpPr>
        <p:spPr bwMode="auto">
          <a:xfrm>
            <a:off x="325438" y="3028075"/>
            <a:ext cx="776287" cy="138113"/>
          </a:xfrm>
          <a:prstGeom prst="rect">
            <a:avLst/>
          </a:prstGeom>
          <a:solidFill>
            <a:schemeClr val="accent1"/>
          </a:solidFill>
          <a:ln w="9525">
            <a:solidFill>
              <a:srgbClr val="000000"/>
            </a:solidFill>
            <a:miter lim="800000"/>
            <a:headEnd/>
            <a:tailEnd/>
          </a:ln>
        </p:spPr>
        <p:txBody>
          <a:bodyPr/>
          <a:lstStyle/>
          <a:p>
            <a:endParaRPr lang="ru-RU"/>
          </a:p>
        </p:txBody>
      </p:sp>
      <p:sp>
        <p:nvSpPr>
          <p:cNvPr id="47" name="Rectangle 2" descr="Светлый горизонтальный"/>
          <p:cNvSpPr>
            <a:spLocks noChangeArrowheads="1"/>
          </p:cNvSpPr>
          <p:nvPr/>
        </p:nvSpPr>
        <p:spPr bwMode="auto">
          <a:xfrm>
            <a:off x="325438" y="3166188"/>
            <a:ext cx="776287" cy="112712"/>
          </a:xfrm>
          <a:prstGeom prst="rect">
            <a:avLst/>
          </a:prstGeom>
          <a:solidFill>
            <a:schemeClr val="accent1"/>
          </a:solidFill>
          <a:ln w="9525">
            <a:solidFill>
              <a:srgbClr val="000000"/>
            </a:solidFill>
            <a:miter lim="800000"/>
            <a:headEnd/>
            <a:tailEnd/>
          </a:ln>
        </p:spPr>
        <p:txBody>
          <a:bodyPr/>
          <a:lstStyle/>
          <a:p>
            <a:endParaRPr lang="ru-RU"/>
          </a:p>
        </p:txBody>
      </p:sp>
      <p:sp>
        <p:nvSpPr>
          <p:cNvPr id="48" name="Rectangle 2" descr="Светлый горизонтальный"/>
          <p:cNvSpPr>
            <a:spLocks noChangeArrowheads="1"/>
          </p:cNvSpPr>
          <p:nvPr/>
        </p:nvSpPr>
        <p:spPr bwMode="auto">
          <a:xfrm>
            <a:off x="327025" y="3278900"/>
            <a:ext cx="776288" cy="114300"/>
          </a:xfrm>
          <a:prstGeom prst="rect">
            <a:avLst/>
          </a:prstGeom>
          <a:solidFill>
            <a:schemeClr val="accent1"/>
          </a:solidFill>
          <a:ln w="9525">
            <a:solidFill>
              <a:srgbClr val="000000"/>
            </a:solidFill>
            <a:miter lim="800000"/>
            <a:headEnd/>
            <a:tailEnd/>
          </a:ln>
        </p:spPr>
        <p:txBody>
          <a:bodyPr/>
          <a:lstStyle/>
          <a:p>
            <a:endParaRPr lang="ru-RU"/>
          </a:p>
        </p:txBody>
      </p:sp>
      <p:sp>
        <p:nvSpPr>
          <p:cNvPr id="49" name="Rectangle 2" descr="Светлый горизонтальный"/>
          <p:cNvSpPr>
            <a:spLocks noChangeArrowheads="1"/>
          </p:cNvSpPr>
          <p:nvPr/>
        </p:nvSpPr>
        <p:spPr bwMode="auto">
          <a:xfrm>
            <a:off x="325438" y="3393200"/>
            <a:ext cx="776287" cy="109538"/>
          </a:xfrm>
          <a:prstGeom prst="rect">
            <a:avLst/>
          </a:prstGeom>
          <a:solidFill>
            <a:schemeClr val="accent1"/>
          </a:solidFill>
          <a:ln w="9525">
            <a:solidFill>
              <a:srgbClr val="000000"/>
            </a:solidFill>
            <a:miter lim="800000"/>
            <a:headEnd/>
            <a:tailEnd/>
          </a:ln>
        </p:spPr>
        <p:txBody>
          <a:bodyPr/>
          <a:lstStyle/>
          <a:p>
            <a:endParaRPr lang="ru-RU"/>
          </a:p>
        </p:txBody>
      </p:sp>
      <p:sp>
        <p:nvSpPr>
          <p:cNvPr id="50" name="Rectangle 2" descr="Светлый горизонтальный"/>
          <p:cNvSpPr>
            <a:spLocks noChangeArrowheads="1"/>
          </p:cNvSpPr>
          <p:nvPr/>
        </p:nvSpPr>
        <p:spPr bwMode="auto">
          <a:xfrm>
            <a:off x="325438" y="3501150"/>
            <a:ext cx="776287" cy="122238"/>
          </a:xfrm>
          <a:prstGeom prst="rect">
            <a:avLst/>
          </a:prstGeom>
          <a:solidFill>
            <a:schemeClr val="accent1"/>
          </a:solidFill>
          <a:ln w="9525">
            <a:solidFill>
              <a:srgbClr val="000000"/>
            </a:solidFill>
            <a:miter lim="800000"/>
            <a:headEnd/>
            <a:tailEnd/>
          </a:ln>
        </p:spPr>
        <p:txBody>
          <a:bodyPr/>
          <a:lstStyle/>
          <a:p>
            <a:endParaRPr lang="ru-RU"/>
          </a:p>
        </p:txBody>
      </p:sp>
      <p:sp>
        <p:nvSpPr>
          <p:cNvPr id="51" name="Rectangle 2" descr="Светлый горизонтальный"/>
          <p:cNvSpPr>
            <a:spLocks noChangeArrowheads="1"/>
          </p:cNvSpPr>
          <p:nvPr/>
        </p:nvSpPr>
        <p:spPr bwMode="auto">
          <a:xfrm>
            <a:off x="325438" y="3623388"/>
            <a:ext cx="776287" cy="117475"/>
          </a:xfrm>
          <a:prstGeom prst="rect">
            <a:avLst/>
          </a:prstGeom>
          <a:solidFill>
            <a:schemeClr val="accent1"/>
          </a:solidFill>
          <a:ln w="9525">
            <a:solidFill>
              <a:srgbClr val="000000"/>
            </a:solidFill>
            <a:miter lim="800000"/>
            <a:headEnd/>
            <a:tailEnd/>
          </a:ln>
        </p:spPr>
        <p:txBody>
          <a:bodyPr/>
          <a:lstStyle/>
          <a:p>
            <a:endParaRPr lang="ru-RU"/>
          </a:p>
        </p:txBody>
      </p:sp>
      <p:sp>
        <p:nvSpPr>
          <p:cNvPr id="52" name="Rectangle 2" descr="Светлый горизонтальный"/>
          <p:cNvSpPr>
            <a:spLocks noChangeArrowheads="1"/>
          </p:cNvSpPr>
          <p:nvPr/>
        </p:nvSpPr>
        <p:spPr bwMode="auto">
          <a:xfrm>
            <a:off x="325438" y="3739275"/>
            <a:ext cx="776287" cy="122238"/>
          </a:xfrm>
          <a:prstGeom prst="rect">
            <a:avLst/>
          </a:prstGeom>
          <a:solidFill>
            <a:schemeClr val="accent1"/>
          </a:solidFill>
          <a:ln w="9525">
            <a:solidFill>
              <a:srgbClr val="000000"/>
            </a:solidFill>
            <a:miter lim="800000"/>
            <a:headEnd/>
            <a:tailEnd/>
          </a:ln>
        </p:spPr>
        <p:txBody>
          <a:bodyPr/>
          <a:lstStyle/>
          <a:p>
            <a:endParaRPr lang="ru-RU"/>
          </a:p>
        </p:txBody>
      </p:sp>
      <p:sp>
        <p:nvSpPr>
          <p:cNvPr id="53" name="Rectangle 2" descr="Светлый горизонтальный"/>
          <p:cNvSpPr>
            <a:spLocks noChangeArrowheads="1"/>
          </p:cNvSpPr>
          <p:nvPr/>
        </p:nvSpPr>
        <p:spPr bwMode="auto">
          <a:xfrm>
            <a:off x="325438" y="3859925"/>
            <a:ext cx="776287" cy="146050"/>
          </a:xfrm>
          <a:prstGeom prst="rect">
            <a:avLst/>
          </a:prstGeom>
          <a:solidFill>
            <a:schemeClr val="accent1"/>
          </a:solidFill>
          <a:ln w="9525">
            <a:solidFill>
              <a:srgbClr val="000000"/>
            </a:solidFill>
            <a:miter lim="800000"/>
            <a:headEnd/>
            <a:tailEnd/>
          </a:ln>
        </p:spPr>
        <p:txBody>
          <a:bodyPr/>
          <a:lstStyle/>
          <a:p>
            <a:endParaRPr lang="ru-RU"/>
          </a:p>
        </p:txBody>
      </p:sp>
      <p:sp>
        <p:nvSpPr>
          <p:cNvPr id="54" name="Text Box 65"/>
          <p:cNvSpPr txBox="1">
            <a:spLocks noChangeArrowheads="1"/>
          </p:cNvSpPr>
          <p:nvPr/>
        </p:nvSpPr>
        <p:spPr bwMode="auto">
          <a:xfrm>
            <a:off x="560388" y="2556588"/>
            <a:ext cx="576262" cy="287337"/>
          </a:xfrm>
          <a:prstGeom prst="rect">
            <a:avLst/>
          </a:prstGeom>
          <a:noFill/>
          <a:ln w="9525">
            <a:noFill/>
            <a:miter lim="800000"/>
            <a:headEnd/>
            <a:tailEnd/>
          </a:ln>
        </p:spPr>
        <p:txBody>
          <a:bodyPr wrap="none" lIns="0" tIns="0" rIns="0" bIns="0" anchor="ctr" anchorCtr="1"/>
          <a:lstStyle/>
          <a:p>
            <a:pPr algn="ctr">
              <a:spcBef>
                <a:spcPct val="50000"/>
              </a:spcBef>
            </a:pPr>
            <a:endParaRPr lang="ru-RU" sz="2400" b="1">
              <a:sym typeface="Tahoma" pitchFamily="34" charset="0"/>
            </a:endParaRPr>
          </a:p>
        </p:txBody>
      </p:sp>
      <p:sp>
        <p:nvSpPr>
          <p:cNvPr id="55" name="TextBox 54"/>
          <p:cNvSpPr txBox="1"/>
          <p:nvPr/>
        </p:nvSpPr>
        <p:spPr>
          <a:xfrm>
            <a:off x="614363" y="2061288"/>
            <a:ext cx="369887" cy="928687"/>
          </a:xfrm>
          <a:prstGeom prst="rect">
            <a:avLst/>
          </a:prstGeom>
          <a:noFill/>
        </p:spPr>
        <p:txBody>
          <a:bodyPr vert="vert" lIns="0" tIns="0" rIns="0" bIns="0">
            <a:spAutoFit/>
          </a:bodyPr>
          <a:lstStyle/>
          <a:p>
            <a:pPr algn="ctr">
              <a:defRPr/>
            </a:pPr>
            <a:r>
              <a:rPr lang="en-US" sz="2400" b="1" dirty="0"/>
              <a:t>. . .</a:t>
            </a:r>
            <a:endParaRPr lang="ru-RU" sz="2400" b="1" dirty="0"/>
          </a:p>
        </p:txBody>
      </p:sp>
      <p:sp>
        <p:nvSpPr>
          <p:cNvPr id="56" name="Rectangle 2" descr="Светлый горизонтальный"/>
          <p:cNvSpPr>
            <a:spLocks noChangeArrowheads="1"/>
          </p:cNvSpPr>
          <p:nvPr/>
        </p:nvSpPr>
        <p:spPr bwMode="auto">
          <a:xfrm>
            <a:off x="319088" y="2051763"/>
            <a:ext cx="776287" cy="695325"/>
          </a:xfrm>
          <a:prstGeom prst="rect">
            <a:avLst/>
          </a:prstGeom>
          <a:noFill/>
          <a:ln w="9525">
            <a:solidFill>
              <a:srgbClr val="000000"/>
            </a:solidFill>
            <a:miter lim="800000"/>
            <a:headEnd/>
            <a:tailEnd/>
          </a:ln>
        </p:spPr>
        <p:txBody>
          <a:bodyPr/>
          <a:lstStyle/>
          <a:p>
            <a:endParaRPr lang="ru-RU"/>
          </a:p>
        </p:txBody>
      </p:sp>
      <p:sp>
        <p:nvSpPr>
          <p:cNvPr id="57" name="Rectangle 2" descr="Светлый горизонтальный"/>
          <p:cNvSpPr>
            <a:spLocks noChangeArrowheads="1"/>
          </p:cNvSpPr>
          <p:nvPr/>
        </p:nvSpPr>
        <p:spPr bwMode="auto">
          <a:xfrm>
            <a:off x="323850" y="2008900"/>
            <a:ext cx="777875" cy="195263"/>
          </a:xfrm>
          <a:prstGeom prst="rect">
            <a:avLst/>
          </a:prstGeom>
          <a:solidFill>
            <a:schemeClr val="accent1"/>
          </a:solidFill>
          <a:ln w="9525">
            <a:solidFill>
              <a:srgbClr val="000000"/>
            </a:solidFill>
            <a:miter lim="800000"/>
            <a:headEnd/>
            <a:tailEnd/>
          </a:ln>
        </p:spPr>
        <p:txBody>
          <a:bodyPr/>
          <a:lstStyle/>
          <a:p>
            <a:endParaRPr lang="ru-RU"/>
          </a:p>
        </p:txBody>
      </p:sp>
      <p:sp>
        <p:nvSpPr>
          <p:cNvPr id="58" name="Rectangle 2" descr="Светлый горизонтальный"/>
          <p:cNvSpPr>
            <a:spLocks noChangeArrowheads="1"/>
          </p:cNvSpPr>
          <p:nvPr/>
        </p:nvSpPr>
        <p:spPr bwMode="auto">
          <a:xfrm>
            <a:off x="323850" y="2175588"/>
            <a:ext cx="776288" cy="112712"/>
          </a:xfrm>
          <a:prstGeom prst="rect">
            <a:avLst/>
          </a:prstGeom>
          <a:solidFill>
            <a:schemeClr val="accent1"/>
          </a:solidFill>
          <a:ln w="9525">
            <a:solidFill>
              <a:srgbClr val="000000"/>
            </a:solidFill>
            <a:miter lim="800000"/>
            <a:headEnd/>
            <a:tailEnd/>
          </a:ln>
        </p:spPr>
        <p:txBody>
          <a:bodyPr/>
          <a:lstStyle/>
          <a:p>
            <a:endParaRPr lang="ru-RU"/>
          </a:p>
        </p:txBody>
      </p:sp>
      <p:sp>
        <p:nvSpPr>
          <p:cNvPr id="59" name="Rectangle 2" descr="Светлый горизонтальный"/>
          <p:cNvSpPr>
            <a:spLocks noChangeArrowheads="1"/>
          </p:cNvSpPr>
          <p:nvPr/>
        </p:nvSpPr>
        <p:spPr bwMode="auto">
          <a:xfrm>
            <a:off x="323850" y="2288300"/>
            <a:ext cx="776288" cy="114300"/>
          </a:xfrm>
          <a:prstGeom prst="rect">
            <a:avLst/>
          </a:prstGeom>
          <a:solidFill>
            <a:schemeClr val="accent1"/>
          </a:solidFill>
          <a:ln w="9525">
            <a:solidFill>
              <a:srgbClr val="000000"/>
            </a:solidFill>
            <a:miter lim="800000"/>
            <a:headEnd/>
            <a:tailEnd/>
          </a:ln>
        </p:spPr>
        <p:txBody>
          <a:bodyPr/>
          <a:lstStyle/>
          <a:p>
            <a:endParaRPr lang="ru-RU"/>
          </a:p>
        </p:txBody>
      </p:sp>
      <p:sp>
        <p:nvSpPr>
          <p:cNvPr id="60" name="Rectangle 2" descr="Светлый горизонтальный"/>
          <p:cNvSpPr>
            <a:spLocks noChangeArrowheads="1"/>
          </p:cNvSpPr>
          <p:nvPr/>
        </p:nvSpPr>
        <p:spPr bwMode="auto">
          <a:xfrm>
            <a:off x="323850" y="2402600"/>
            <a:ext cx="776288" cy="109538"/>
          </a:xfrm>
          <a:prstGeom prst="rect">
            <a:avLst/>
          </a:prstGeom>
          <a:solidFill>
            <a:schemeClr val="accent1"/>
          </a:solidFill>
          <a:ln w="9525">
            <a:solidFill>
              <a:srgbClr val="000000"/>
            </a:solidFill>
            <a:miter lim="800000"/>
            <a:headEnd/>
            <a:tailEnd/>
          </a:ln>
        </p:spPr>
        <p:txBody>
          <a:bodyPr/>
          <a:lstStyle/>
          <a:p>
            <a:endParaRPr lang="ru-RU"/>
          </a:p>
        </p:txBody>
      </p:sp>
      <p:sp>
        <p:nvSpPr>
          <p:cNvPr id="61" name="Rectangle 2" descr="Светлый горизонтальный"/>
          <p:cNvSpPr>
            <a:spLocks noChangeArrowheads="1"/>
          </p:cNvSpPr>
          <p:nvPr/>
        </p:nvSpPr>
        <p:spPr bwMode="auto">
          <a:xfrm>
            <a:off x="323850" y="2512138"/>
            <a:ext cx="777875" cy="120650"/>
          </a:xfrm>
          <a:prstGeom prst="rect">
            <a:avLst/>
          </a:prstGeom>
          <a:solidFill>
            <a:schemeClr val="accent1"/>
          </a:solidFill>
          <a:ln w="9525">
            <a:solidFill>
              <a:srgbClr val="000000"/>
            </a:solidFill>
            <a:miter lim="800000"/>
            <a:headEnd/>
            <a:tailEnd/>
          </a:ln>
        </p:spPr>
        <p:txBody>
          <a:bodyPr/>
          <a:lstStyle/>
          <a:p>
            <a:endParaRPr lang="ru-RU"/>
          </a:p>
        </p:txBody>
      </p:sp>
      <p:sp>
        <p:nvSpPr>
          <p:cNvPr id="62" name="Rectangle 2" descr="Светлый горизонтальный"/>
          <p:cNvSpPr>
            <a:spLocks noChangeArrowheads="1"/>
          </p:cNvSpPr>
          <p:nvPr/>
        </p:nvSpPr>
        <p:spPr bwMode="auto">
          <a:xfrm>
            <a:off x="323850" y="2632788"/>
            <a:ext cx="776288" cy="117475"/>
          </a:xfrm>
          <a:prstGeom prst="rect">
            <a:avLst/>
          </a:prstGeom>
          <a:solidFill>
            <a:schemeClr val="accent1"/>
          </a:solidFill>
          <a:ln w="9525">
            <a:solidFill>
              <a:srgbClr val="000000"/>
            </a:solidFill>
            <a:miter lim="800000"/>
            <a:headEnd/>
            <a:tailEnd/>
          </a:ln>
        </p:spPr>
        <p:txBody>
          <a:bodyPr/>
          <a:lstStyle/>
          <a:p>
            <a:endParaRPr lang="ru-RU"/>
          </a:p>
        </p:txBody>
      </p:sp>
      <p:sp>
        <p:nvSpPr>
          <p:cNvPr id="63" name="Rectangle 2" descr="Светлый горизонтальный"/>
          <p:cNvSpPr>
            <a:spLocks noChangeArrowheads="1"/>
          </p:cNvSpPr>
          <p:nvPr/>
        </p:nvSpPr>
        <p:spPr bwMode="auto">
          <a:xfrm>
            <a:off x="323850" y="2750263"/>
            <a:ext cx="777875" cy="120650"/>
          </a:xfrm>
          <a:prstGeom prst="rect">
            <a:avLst/>
          </a:prstGeom>
          <a:solidFill>
            <a:schemeClr val="accent1"/>
          </a:solidFill>
          <a:ln w="9525">
            <a:solidFill>
              <a:srgbClr val="000000"/>
            </a:solidFill>
            <a:miter lim="800000"/>
            <a:headEnd/>
            <a:tailEnd/>
          </a:ln>
        </p:spPr>
        <p:txBody>
          <a:bodyPr/>
          <a:lstStyle/>
          <a:p>
            <a:endParaRPr lang="ru-RU"/>
          </a:p>
        </p:txBody>
      </p:sp>
      <p:sp>
        <p:nvSpPr>
          <p:cNvPr id="64" name="Rectangle 2" descr="Светлый горизонтальный"/>
          <p:cNvSpPr>
            <a:spLocks noChangeArrowheads="1"/>
          </p:cNvSpPr>
          <p:nvPr/>
        </p:nvSpPr>
        <p:spPr bwMode="auto">
          <a:xfrm>
            <a:off x="323850" y="2869325"/>
            <a:ext cx="776288" cy="146050"/>
          </a:xfrm>
          <a:prstGeom prst="rect">
            <a:avLst/>
          </a:prstGeom>
          <a:solidFill>
            <a:schemeClr val="accent1"/>
          </a:solidFill>
          <a:ln w="9525">
            <a:solidFill>
              <a:srgbClr val="000000"/>
            </a:solidFill>
            <a:miter lim="800000"/>
            <a:headEnd/>
            <a:tailEnd/>
          </a:ln>
        </p:spPr>
        <p:txBody>
          <a:bodyPr/>
          <a:lstStyle/>
          <a:p>
            <a:endParaRPr lang="ru-RU"/>
          </a:p>
        </p:txBody>
      </p:sp>
      <p:sp>
        <p:nvSpPr>
          <p:cNvPr id="65" name="Text Box 65"/>
          <p:cNvSpPr txBox="1">
            <a:spLocks noChangeArrowheads="1"/>
          </p:cNvSpPr>
          <p:nvPr/>
        </p:nvSpPr>
        <p:spPr bwMode="auto">
          <a:xfrm>
            <a:off x="565150" y="5510925"/>
            <a:ext cx="576263" cy="287338"/>
          </a:xfrm>
          <a:prstGeom prst="rect">
            <a:avLst/>
          </a:prstGeom>
          <a:noFill/>
          <a:ln w="9525">
            <a:noFill/>
            <a:miter lim="800000"/>
            <a:headEnd/>
            <a:tailEnd/>
          </a:ln>
        </p:spPr>
        <p:txBody>
          <a:bodyPr wrap="none" lIns="0" tIns="0" rIns="0" bIns="0" anchor="ctr" anchorCtr="1"/>
          <a:lstStyle/>
          <a:p>
            <a:pPr algn="ctr">
              <a:spcBef>
                <a:spcPct val="50000"/>
              </a:spcBef>
            </a:pPr>
            <a:endParaRPr lang="ru-RU" sz="2400" b="1">
              <a:sym typeface="Tahoma" pitchFamily="34" charset="0"/>
            </a:endParaRPr>
          </a:p>
        </p:txBody>
      </p:sp>
      <p:sp>
        <p:nvSpPr>
          <p:cNvPr id="66" name="TextBox 65"/>
          <p:cNvSpPr txBox="1"/>
          <p:nvPr/>
        </p:nvSpPr>
        <p:spPr>
          <a:xfrm>
            <a:off x="622300" y="5015625"/>
            <a:ext cx="369888" cy="928688"/>
          </a:xfrm>
          <a:prstGeom prst="rect">
            <a:avLst/>
          </a:prstGeom>
          <a:noFill/>
        </p:spPr>
        <p:txBody>
          <a:bodyPr vert="vert" lIns="0" tIns="0" rIns="0" bIns="0">
            <a:spAutoFit/>
          </a:bodyPr>
          <a:lstStyle/>
          <a:p>
            <a:pPr algn="ctr">
              <a:defRPr/>
            </a:pPr>
            <a:r>
              <a:rPr lang="en-US" sz="2400" b="1" dirty="0"/>
              <a:t>. . .</a:t>
            </a:r>
            <a:endParaRPr lang="ru-RU" sz="2400" b="1" dirty="0"/>
          </a:p>
        </p:txBody>
      </p:sp>
      <p:sp>
        <p:nvSpPr>
          <p:cNvPr id="67" name="Rectangle 2" descr="Светлый горизонтальный"/>
          <p:cNvSpPr>
            <a:spLocks noChangeArrowheads="1"/>
          </p:cNvSpPr>
          <p:nvPr/>
        </p:nvSpPr>
        <p:spPr bwMode="auto">
          <a:xfrm>
            <a:off x="325438" y="5004513"/>
            <a:ext cx="776287" cy="695325"/>
          </a:xfrm>
          <a:prstGeom prst="rect">
            <a:avLst/>
          </a:prstGeom>
          <a:noFill/>
          <a:ln w="9525">
            <a:solidFill>
              <a:srgbClr val="000000"/>
            </a:solidFill>
            <a:miter lim="800000"/>
            <a:headEnd/>
            <a:tailEnd/>
          </a:ln>
        </p:spPr>
        <p:txBody>
          <a:bodyPr/>
          <a:lstStyle/>
          <a:p>
            <a:endParaRPr lang="ru-RU"/>
          </a:p>
        </p:txBody>
      </p:sp>
      <p:sp>
        <p:nvSpPr>
          <p:cNvPr id="68" name="Rectangle 2" descr="Светлый горизонтальный"/>
          <p:cNvSpPr>
            <a:spLocks noChangeArrowheads="1"/>
          </p:cNvSpPr>
          <p:nvPr/>
        </p:nvSpPr>
        <p:spPr bwMode="auto">
          <a:xfrm>
            <a:off x="328613" y="4990225"/>
            <a:ext cx="776287" cy="139700"/>
          </a:xfrm>
          <a:prstGeom prst="rect">
            <a:avLst/>
          </a:prstGeom>
          <a:solidFill>
            <a:schemeClr val="accent1"/>
          </a:solidFill>
          <a:ln w="9525">
            <a:solidFill>
              <a:srgbClr val="000000"/>
            </a:solidFill>
            <a:miter lim="800000"/>
            <a:headEnd/>
            <a:tailEnd/>
          </a:ln>
        </p:spPr>
        <p:txBody>
          <a:bodyPr/>
          <a:lstStyle/>
          <a:p>
            <a:endParaRPr lang="ru-RU"/>
          </a:p>
        </p:txBody>
      </p:sp>
      <p:sp>
        <p:nvSpPr>
          <p:cNvPr id="69" name="Rectangle 2" descr="Светлый горизонтальный"/>
          <p:cNvSpPr>
            <a:spLocks noChangeArrowheads="1"/>
          </p:cNvSpPr>
          <p:nvPr/>
        </p:nvSpPr>
        <p:spPr bwMode="auto">
          <a:xfrm>
            <a:off x="328613" y="5129925"/>
            <a:ext cx="776287" cy="111125"/>
          </a:xfrm>
          <a:prstGeom prst="rect">
            <a:avLst/>
          </a:prstGeom>
          <a:solidFill>
            <a:schemeClr val="accent1"/>
          </a:solidFill>
          <a:ln w="9525">
            <a:solidFill>
              <a:srgbClr val="000000"/>
            </a:solidFill>
            <a:miter lim="800000"/>
            <a:headEnd/>
            <a:tailEnd/>
          </a:ln>
        </p:spPr>
        <p:txBody>
          <a:bodyPr/>
          <a:lstStyle/>
          <a:p>
            <a:endParaRPr lang="ru-RU"/>
          </a:p>
        </p:txBody>
      </p:sp>
      <p:sp>
        <p:nvSpPr>
          <p:cNvPr id="70" name="Rectangle 2" descr="Светлый горизонтальный"/>
          <p:cNvSpPr>
            <a:spLocks noChangeArrowheads="1"/>
          </p:cNvSpPr>
          <p:nvPr/>
        </p:nvSpPr>
        <p:spPr bwMode="auto">
          <a:xfrm>
            <a:off x="328613" y="5241050"/>
            <a:ext cx="776287" cy="114300"/>
          </a:xfrm>
          <a:prstGeom prst="rect">
            <a:avLst/>
          </a:prstGeom>
          <a:solidFill>
            <a:schemeClr val="accent1"/>
          </a:solidFill>
          <a:ln w="9525">
            <a:solidFill>
              <a:srgbClr val="000000"/>
            </a:solidFill>
            <a:miter lim="800000"/>
            <a:headEnd/>
            <a:tailEnd/>
          </a:ln>
        </p:spPr>
        <p:txBody>
          <a:bodyPr/>
          <a:lstStyle/>
          <a:p>
            <a:endParaRPr lang="ru-RU"/>
          </a:p>
        </p:txBody>
      </p:sp>
      <p:sp>
        <p:nvSpPr>
          <p:cNvPr id="71" name="Rectangle 2" descr="Светлый горизонтальный"/>
          <p:cNvSpPr>
            <a:spLocks noChangeArrowheads="1"/>
          </p:cNvSpPr>
          <p:nvPr/>
        </p:nvSpPr>
        <p:spPr bwMode="auto">
          <a:xfrm>
            <a:off x="328613" y="5355350"/>
            <a:ext cx="776287" cy="109538"/>
          </a:xfrm>
          <a:prstGeom prst="rect">
            <a:avLst/>
          </a:prstGeom>
          <a:solidFill>
            <a:schemeClr val="accent1"/>
          </a:solidFill>
          <a:ln w="9525">
            <a:solidFill>
              <a:srgbClr val="000000"/>
            </a:solidFill>
            <a:miter lim="800000"/>
            <a:headEnd/>
            <a:tailEnd/>
          </a:ln>
        </p:spPr>
        <p:txBody>
          <a:bodyPr/>
          <a:lstStyle/>
          <a:p>
            <a:endParaRPr lang="ru-RU"/>
          </a:p>
        </p:txBody>
      </p:sp>
      <p:sp>
        <p:nvSpPr>
          <p:cNvPr id="72" name="Rectangle 2" descr="Светлый горизонтальный"/>
          <p:cNvSpPr>
            <a:spLocks noChangeArrowheads="1"/>
          </p:cNvSpPr>
          <p:nvPr/>
        </p:nvSpPr>
        <p:spPr bwMode="auto">
          <a:xfrm>
            <a:off x="328613" y="5464888"/>
            <a:ext cx="777875" cy="122237"/>
          </a:xfrm>
          <a:prstGeom prst="rect">
            <a:avLst/>
          </a:prstGeom>
          <a:solidFill>
            <a:schemeClr val="accent1"/>
          </a:solidFill>
          <a:ln w="9525">
            <a:solidFill>
              <a:srgbClr val="000000"/>
            </a:solidFill>
            <a:miter lim="800000"/>
            <a:headEnd/>
            <a:tailEnd/>
          </a:ln>
        </p:spPr>
        <p:txBody>
          <a:bodyPr/>
          <a:lstStyle/>
          <a:p>
            <a:endParaRPr lang="ru-RU"/>
          </a:p>
        </p:txBody>
      </p:sp>
      <p:sp>
        <p:nvSpPr>
          <p:cNvPr id="73" name="Rectangle 2" descr="Светлый горизонтальный"/>
          <p:cNvSpPr>
            <a:spLocks noChangeArrowheads="1"/>
          </p:cNvSpPr>
          <p:nvPr/>
        </p:nvSpPr>
        <p:spPr bwMode="auto">
          <a:xfrm>
            <a:off x="328613" y="5587125"/>
            <a:ext cx="776287" cy="115888"/>
          </a:xfrm>
          <a:prstGeom prst="rect">
            <a:avLst/>
          </a:prstGeom>
          <a:solidFill>
            <a:schemeClr val="accent1"/>
          </a:solidFill>
          <a:ln w="9525">
            <a:solidFill>
              <a:srgbClr val="000000"/>
            </a:solidFill>
            <a:miter lim="800000"/>
            <a:headEnd/>
            <a:tailEnd/>
          </a:ln>
        </p:spPr>
        <p:txBody>
          <a:bodyPr/>
          <a:lstStyle/>
          <a:p>
            <a:endParaRPr lang="ru-RU"/>
          </a:p>
        </p:txBody>
      </p:sp>
      <p:sp>
        <p:nvSpPr>
          <p:cNvPr id="74" name="Rectangle 2" descr="Светлый горизонтальный"/>
          <p:cNvSpPr>
            <a:spLocks noChangeArrowheads="1"/>
          </p:cNvSpPr>
          <p:nvPr/>
        </p:nvSpPr>
        <p:spPr bwMode="auto">
          <a:xfrm>
            <a:off x="328613" y="5703013"/>
            <a:ext cx="777875" cy="122237"/>
          </a:xfrm>
          <a:prstGeom prst="rect">
            <a:avLst/>
          </a:prstGeom>
          <a:solidFill>
            <a:schemeClr val="accent1"/>
          </a:solidFill>
          <a:ln w="9525">
            <a:solidFill>
              <a:srgbClr val="000000"/>
            </a:solidFill>
            <a:miter lim="800000"/>
            <a:headEnd/>
            <a:tailEnd/>
          </a:ln>
        </p:spPr>
        <p:txBody>
          <a:bodyPr/>
          <a:lstStyle/>
          <a:p>
            <a:endParaRPr lang="ru-RU"/>
          </a:p>
        </p:txBody>
      </p:sp>
      <p:sp>
        <p:nvSpPr>
          <p:cNvPr id="75" name="Rectangle 2" descr="Светлый горизонтальный"/>
          <p:cNvSpPr>
            <a:spLocks noChangeArrowheads="1"/>
          </p:cNvSpPr>
          <p:nvPr/>
        </p:nvSpPr>
        <p:spPr bwMode="auto">
          <a:xfrm>
            <a:off x="328613" y="5822075"/>
            <a:ext cx="776287" cy="193675"/>
          </a:xfrm>
          <a:prstGeom prst="rect">
            <a:avLst/>
          </a:prstGeom>
          <a:solidFill>
            <a:schemeClr val="accent1"/>
          </a:solidFill>
          <a:ln w="9525">
            <a:solidFill>
              <a:srgbClr val="000000"/>
            </a:solidFill>
            <a:miter lim="800000"/>
            <a:headEnd/>
            <a:tailEnd/>
          </a:ln>
        </p:spPr>
        <p:txBody>
          <a:bodyPr/>
          <a:lstStyle/>
          <a:p>
            <a:endParaRPr lang="ru-RU"/>
          </a:p>
        </p:txBody>
      </p:sp>
      <p:sp>
        <p:nvSpPr>
          <p:cNvPr id="76" name="Прямоугольник 75"/>
          <p:cNvSpPr/>
          <p:nvPr/>
        </p:nvSpPr>
        <p:spPr>
          <a:xfrm>
            <a:off x="331788" y="2005725"/>
            <a:ext cx="763587" cy="400208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ru-RU"/>
          </a:p>
        </p:txBody>
      </p:sp>
      <p:cxnSp>
        <p:nvCxnSpPr>
          <p:cNvPr id="77" name="Прямая соединительная линия 76"/>
          <p:cNvCxnSpPr/>
          <p:nvPr/>
        </p:nvCxnSpPr>
        <p:spPr>
          <a:xfrm>
            <a:off x="339725" y="3009025"/>
            <a:ext cx="757238"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Прямая соединительная линия 77"/>
          <p:cNvCxnSpPr/>
          <p:nvPr/>
        </p:nvCxnSpPr>
        <p:spPr>
          <a:xfrm>
            <a:off x="334963" y="4007563"/>
            <a:ext cx="755650" cy="1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Прямая соединительная линия 78"/>
          <p:cNvCxnSpPr/>
          <p:nvPr/>
        </p:nvCxnSpPr>
        <p:spPr>
          <a:xfrm>
            <a:off x="346075" y="5007688"/>
            <a:ext cx="755650" cy="1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Arial" charset="0"/>
                <a:cs typeface="Arial" charset="0"/>
              </a:rPr>
              <a:t>Replication</a:t>
            </a:r>
            <a:r>
              <a:rPr lang="ru-RU" dirty="0" smtClean="0">
                <a:latin typeface="Arial" charset="0"/>
                <a:cs typeface="Arial" charset="0"/>
              </a:rPr>
              <a:t> </a:t>
            </a:r>
            <a:r>
              <a:rPr lang="en-US" dirty="0" smtClean="0">
                <a:latin typeface="Arial" charset="0"/>
                <a:cs typeface="Arial" charset="0"/>
              </a:rPr>
              <a:t>strategy</a:t>
            </a:r>
            <a:endParaRPr lang="ru-RU" dirty="0"/>
          </a:p>
        </p:txBody>
      </p:sp>
      <p:sp>
        <p:nvSpPr>
          <p:cNvPr id="3" name="Дата 2"/>
          <p:cNvSpPr>
            <a:spLocks noGrp="1"/>
          </p:cNvSpPr>
          <p:nvPr>
            <p:ph type="dt" sz="half" idx="10"/>
          </p:nvPr>
        </p:nvSpPr>
        <p:spPr/>
        <p:txBody>
          <a:bodyPr/>
          <a:lstStyle/>
          <a:p>
            <a:r>
              <a:rPr lang="ru-RU" smtClean="0"/>
              <a:t>22 September 2010</a:t>
            </a:r>
            <a:endParaRPr lang="en-US" dirty="0"/>
          </a:p>
        </p:txBody>
      </p:sp>
      <p:sp>
        <p:nvSpPr>
          <p:cNvPr id="4" name="Нижний колонтитул 3"/>
          <p:cNvSpPr>
            <a:spLocks noGrp="1"/>
          </p:cNvSpPr>
          <p:nvPr>
            <p:ph type="ftr" sz="quarter" idx="11"/>
          </p:nvPr>
        </p:nvSpPr>
        <p:spPr/>
        <p:txBody>
          <a:bodyPr/>
          <a:lstStyle/>
          <a:p>
            <a:r>
              <a:rPr kumimoji="0" lang="en-US" smtClean="0"/>
              <a:t>ADBIS 2010</a:t>
            </a:r>
            <a:endParaRPr kumimoji="0" lang="en-US"/>
          </a:p>
        </p:txBody>
      </p:sp>
      <p:sp>
        <p:nvSpPr>
          <p:cNvPr id="5" name="Номер слайда 4"/>
          <p:cNvSpPr>
            <a:spLocks noGrp="1"/>
          </p:cNvSpPr>
          <p:nvPr>
            <p:ph type="sldNum" sz="quarter" idx="12"/>
          </p:nvPr>
        </p:nvSpPr>
        <p:spPr/>
        <p:txBody>
          <a:bodyPr/>
          <a:lstStyle/>
          <a:p>
            <a:fld id="{EA7C8D44-3667-46F6-9772-CC52308E2A7F}" type="slidenum">
              <a:rPr kumimoji="0" lang="en-US" smtClean="0"/>
              <a:pPr/>
              <a:t>12</a:t>
            </a:fld>
            <a:endParaRPr kumimoji="0" lang="en-US" dirty="0"/>
          </a:p>
        </p:txBody>
      </p:sp>
      <p:sp>
        <p:nvSpPr>
          <p:cNvPr id="7" name="AutoShape 18"/>
          <p:cNvSpPr>
            <a:spLocks noChangeArrowheads="1"/>
          </p:cNvSpPr>
          <p:nvPr/>
        </p:nvSpPr>
        <p:spPr bwMode="auto">
          <a:xfrm>
            <a:off x="323850" y="1178814"/>
            <a:ext cx="2808288" cy="4535488"/>
          </a:xfrm>
          <a:prstGeom prst="can">
            <a:avLst>
              <a:gd name="adj" fmla="val 40376"/>
            </a:avLst>
          </a:prstGeom>
          <a:solidFill>
            <a:schemeClr val="accent2"/>
          </a:solidFill>
          <a:ln w="38100">
            <a:solidFill>
              <a:schemeClr val="tx1"/>
            </a:solidFill>
            <a:round/>
            <a:headEnd/>
            <a:tailEnd/>
          </a:ln>
        </p:spPr>
        <p:txBody>
          <a:bodyPr wrap="none" anchor="ctr"/>
          <a:lstStyle/>
          <a:p>
            <a:endParaRPr lang="ru-RU"/>
          </a:p>
        </p:txBody>
      </p:sp>
      <p:sp>
        <p:nvSpPr>
          <p:cNvPr id="8" name="AutoShape 17"/>
          <p:cNvSpPr>
            <a:spLocks noChangeArrowheads="1"/>
          </p:cNvSpPr>
          <p:nvPr/>
        </p:nvSpPr>
        <p:spPr bwMode="auto">
          <a:xfrm>
            <a:off x="6011863" y="1178814"/>
            <a:ext cx="2808287" cy="4535488"/>
          </a:xfrm>
          <a:prstGeom prst="can">
            <a:avLst>
              <a:gd name="adj" fmla="val 40376"/>
            </a:avLst>
          </a:prstGeom>
          <a:solidFill>
            <a:schemeClr val="accent2"/>
          </a:solidFill>
          <a:ln w="38100">
            <a:solidFill>
              <a:schemeClr val="tx1"/>
            </a:solidFill>
            <a:round/>
            <a:headEnd/>
            <a:tailEnd/>
          </a:ln>
        </p:spPr>
        <p:txBody>
          <a:bodyPr wrap="none" anchor="ctr"/>
          <a:lstStyle/>
          <a:p>
            <a:endParaRPr lang="ru-RU"/>
          </a:p>
        </p:txBody>
      </p:sp>
      <p:sp>
        <p:nvSpPr>
          <p:cNvPr id="9" name="AutoShape 5"/>
          <p:cNvSpPr>
            <a:spLocks/>
          </p:cNvSpPr>
          <p:nvPr/>
        </p:nvSpPr>
        <p:spPr bwMode="auto">
          <a:xfrm>
            <a:off x="2482850" y="3969639"/>
            <a:ext cx="360363" cy="1511300"/>
          </a:xfrm>
          <a:prstGeom prst="rightBrace">
            <a:avLst>
              <a:gd name="adj1" fmla="val 34949"/>
              <a:gd name="adj2" fmla="val 50000"/>
            </a:avLst>
          </a:prstGeom>
          <a:noFill/>
          <a:ln w="9525">
            <a:solidFill>
              <a:schemeClr val="tx1"/>
            </a:solidFill>
            <a:round/>
            <a:headEnd/>
            <a:tailEnd/>
          </a:ln>
        </p:spPr>
        <p:txBody>
          <a:bodyPr wrap="none" anchor="ctr"/>
          <a:lstStyle/>
          <a:p>
            <a:endParaRPr lang="ru-RU"/>
          </a:p>
        </p:txBody>
      </p:sp>
      <p:sp>
        <p:nvSpPr>
          <p:cNvPr id="10" name="AutoShape 15"/>
          <p:cNvSpPr>
            <a:spLocks noChangeArrowheads="1"/>
          </p:cNvSpPr>
          <p:nvPr/>
        </p:nvSpPr>
        <p:spPr bwMode="auto">
          <a:xfrm>
            <a:off x="4071938" y="4312539"/>
            <a:ext cx="1081087" cy="431800"/>
          </a:xfrm>
          <a:prstGeom prst="rightArrow">
            <a:avLst>
              <a:gd name="adj1" fmla="val 50000"/>
              <a:gd name="adj2" fmla="val 62592"/>
            </a:avLst>
          </a:prstGeom>
          <a:solidFill>
            <a:schemeClr val="accent1"/>
          </a:solidFill>
          <a:ln w="9525">
            <a:solidFill>
              <a:schemeClr val="tx1"/>
            </a:solidFill>
            <a:miter lim="800000"/>
            <a:headEnd/>
            <a:tailEnd/>
          </a:ln>
        </p:spPr>
        <p:txBody>
          <a:bodyPr wrap="none" anchor="ctr"/>
          <a:lstStyle/>
          <a:p>
            <a:endParaRPr lang="ru-RU"/>
          </a:p>
        </p:txBody>
      </p:sp>
      <p:sp>
        <p:nvSpPr>
          <p:cNvPr id="11" name="TextBox 18"/>
          <p:cNvSpPr txBox="1">
            <a:spLocks noChangeArrowheads="1"/>
          </p:cNvSpPr>
          <p:nvPr/>
        </p:nvSpPr>
        <p:spPr bwMode="auto">
          <a:xfrm>
            <a:off x="900113" y="5669852"/>
            <a:ext cx="1590500" cy="646331"/>
          </a:xfrm>
          <a:prstGeom prst="rect">
            <a:avLst/>
          </a:prstGeom>
          <a:noFill/>
          <a:ln w="9525">
            <a:noFill/>
            <a:miter lim="800000"/>
            <a:headEnd/>
            <a:tailEnd/>
          </a:ln>
        </p:spPr>
        <p:txBody>
          <a:bodyPr wrap="none">
            <a:spAutoFit/>
          </a:bodyPr>
          <a:lstStyle/>
          <a:p>
            <a:r>
              <a:rPr lang="en-US" sz="3600" dirty="0" smtClean="0">
                <a:latin typeface="Times New Roman" pitchFamily="18" charset="0"/>
              </a:rPr>
              <a:t>Disk</a:t>
            </a:r>
            <a:r>
              <a:rPr lang="ru-RU" sz="3600" dirty="0" smtClean="0">
                <a:latin typeface="Times New Roman" pitchFamily="18" charset="0"/>
              </a:rPr>
              <a:t> </a:t>
            </a:r>
            <a:r>
              <a:rPr lang="en-US" sz="3600" i="1" dirty="0" smtClean="0">
                <a:latin typeface="Times New Roman" pitchFamily="18" charset="0"/>
              </a:rPr>
              <a:t>D</a:t>
            </a:r>
            <a:r>
              <a:rPr lang="en-US" sz="3600" i="1" baseline="-25000" dirty="0" smtClean="0">
                <a:latin typeface="Times New Roman" pitchFamily="18" charset="0"/>
              </a:rPr>
              <a:t>i</a:t>
            </a:r>
            <a:endParaRPr lang="ru-RU" sz="3600" i="1" baseline="-25000" dirty="0">
              <a:latin typeface="Times New Roman" pitchFamily="18" charset="0"/>
            </a:endParaRPr>
          </a:p>
        </p:txBody>
      </p:sp>
      <p:sp>
        <p:nvSpPr>
          <p:cNvPr id="12" name="TextBox 19"/>
          <p:cNvSpPr txBox="1">
            <a:spLocks noChangeArrowheads="1"/>
          </p:cNvSpPr>
          <p:nvPr/>
        </p:nvSpPr>
        <p:spPr bwMode="auto">
          <a:xfrm>
            <a:off x="6659563" y="5666677"/>
            <a:ext cx="1590500" cy="646331"/>
          </a:xfrm>
          <a:prstGeom prst="rect">
            <a:avLst/>
          </a:prstGeom>
          <a:noFill/>
          <a:ln w="9525">
            <a:noFill/>
            <a:miter lim="800000"/>
            <a:headEnd/>
            <a:tailEnd/>
          </a:ln>
        </p:spPr>
        <p:txBody>
          <a:bodyPr wrap="none">
            <a:spAutoFit/>
          </a:bodyPr>
          <a:lstStyle/>
          <a:p>
            <a:r>
              <a:rPr lang="en-US" sz="3600" dirty="0" smtClean="0">
                <a:latin typeface="Times New Roman" pitchFamily="18" charset="0"/>
              </a:rPr>
              <a:t>Disk</a:t>
            </a:r>
            <a:r>
              <a:rPr lang="ru-RU" sz="3600" dirty="0" smtClean="0">
                <a:latin typeface="Times New Roman" pitchFamily="18" charset="0"/>
              </a:rPr>
              <a:t> </a:t>
            </a:r>
            <a:r>
              <a:rPr lang="en-US" sz="3600" i="1" dirty="0" err="1" smtClean="0">
                <a:latin typeface="Times New Roman" pitchFamily="18" charset="0"/>
              </a:rPr>
              <a:t>D</a:t>
            </a:r>
            <a:r>
              <a:rPr lang="en-US" sz="3600" i="1" baseline="-25000" dirty="0" err="1" smtClean="0">
                <a:latin typeface="Times New Roman" pitchFamily="18" charset="0"/>
              </a:rPr>
              <a:t>j</a:t>
            </a:r>
            <a:endParaRPr lang="ru-RU" sz="3600" i="1" baseline="-25000" dirty="0">
              <a:latin typeface="Times New Roman" pitchFamily="18" charset="0"/>
            </a:endParaRPr>
          </a:p>
        </p:txBody>
      </p:sp>
      <p:sp>
        <p:nvSpPr>
          <p:cNvPr id="13" name="TextBox 20"/>
          <p:cNvSpPr txBox="1">
            <a:spLocks noChangeArrowheads="1"/>
          </p:cNvSpPr>
          <p:nvPr/>
        </p:nvSpPr>
        <p:spPr bwMode="auto">
          <a:xfrm>
            <a:off x="3714750" y="3526727"/>
            <a:ext cx="1947863" cy="646112"/>
          </a:xfrm>
          <a:prstGeom prst="rect">
            <a:avLst/>
          </a:prstGeom>
          <a:noFill/>
          <a:ln w="9525">
            <a:noFill/>
            <a:miter lim="800000"/>
            <a:headEnd/>
            <a:tailEnd/>
          </a:ln>
        </p:spPr>
        <p:txBody>
          <a:bodyPr wrap="none">
            <a:spAutoFit/>
          </a:bodyPr>
          <a:lstStyle/>
          <a:p>
            <a:r>
              <a:rPr lang="en-US" sz="3600" i="1" dirty="0" err="1" smtClean="0">
                <a:latin typeface="Times New Roman" pitchFamily="18" charset="0"/>
              </a:rPr>
              <a:t>ρ</a:t>
            </a:r>
            <a:r>
              <a:rPr lang="en-US" sz="3600" i="1" baseline="-25000" dirty="0" err="1" smtClean="0">
                <a:latin typeface="Times New Roman" pitchFamily="18" charset="0"/>
              </a:rPr>
              <a:t>j</a:t>
            </a:r>
            <a:r>
              <a:rPr lang="en-US" sz="3600" i="1" dirty="0" smtClean="0">
                <a:latin typeface="Times New Roman" pitchFamily="18" charset="0"/>
              </a:rPr>
              <a:t> </a:t>
            </a:r>
            <a:r>
              <a:rPr lang="en-US" sz="3600" i="1" dirty="0">
                <a:latin typeface="Times New Roman" pitchFamily="18" charset="0"/>
              </a:rPr>
              <a:t>= </a:t>
            </a:r>
            <a:r>
              <a:rPr lang="ru-RU" sz="3600" i="1" dirty="0">
                <a:latin typeface="Times New Roman" pitchFamily="18" charset="0"/>
              </a:rPr>
              <a:t>50%</a:t>
            </a:r>
            <a:endParaRPr lang="ru-RU" sz="3600" i="1" baseline="-25000" dirty="0">
              <a:latin typeface="Times New Roman" pitchFamily="18" charset="0"/>
            </a:endParaRPr>
          </a:p>
        </p:txBody>
      </p:sp>
      <p:sp>
        <p:nvSpPr>
          <p:cNvPr id="14" name="TextBox 21"/>
          <p:cNvSpPr txBox="1">
            <a:spLocks noChangeArrowheads="1"/>
          </p:cNvSpPr>
          <p:nvPr/>
        </p:nvSpPr>
        <p:spPr bwMode="auto">
          <a:xfrm>
            <a:off x="357188" y="2455164"/>
            <a:ext cx="551754" cy="646331"/>
          </a:xfrm>
          <a:prstGeom prst="rect">
            <a:avLst/>
          </a:prstGeom>
          <a:noFill/>
          <a:ln w="9525">
            <a:noFill/>
            <a:miter lim="800000"/>
            <a:headEnd/>
            <a:tailEnd/>
          </a:ln>
        </p:spPr>
        <p:txBody>
          <a:bodyPr wrap="none">
            <a:spAutoFit/>
          </a:bodyPr>
          <a:lstStyle/>
          <a:p>
            <a:r>
              <a:rPr lang="en-US" sz="3600" i="1" dirty="0" err="1" smtClean="0">
                <a:latin typeface="Times New Roman" pitchFamily="18" charset="0"/>
              </a:rPr>
              <a:t>R</a:t>
            </a:r>
            <a:r>
              <a:rPr lang="en-US" sz="3600" i="1" baseline="-25000" dirty="0" err="1" smtClean="0">
                <a:latin typeface="Times New Roman" pitchFamily="18" charset="0"/>
              </a:rPr>
              <a:t>i</a:t>
            </a:r>
            <a:endParaRPr lang="ru-RU" sz="3600" i="1" baseline="-25000" dirty="0">
              <a:latin typeface="Times New Roman" pitchFamily="18" charset="0"/>
            </a:endParaRPr>
          </a:p>
        </p:txBody>
      </p:sp>
      <p:graphicFrame>
        <p:nvGraphicFramePr>
          <p:cNvPr id="16" name="Object 18"/>
          <p:cNvGraphicFramePr>
            <a:graphicFrameLocks noChangeAspect="1"/>
          </p:cNvGraphicFramePr>
          <p:nvPr/>
        </p:nvGraphicFramePr>
        <p:xfrm>
          <a:off x="6084888" y="4251325"/>
          <a:ext cx="592137" cy="690563"/>
        </p:xfrm>
        <a:graphic>
          <a:graphicData uri="http://schemas.openxmlformats.org/presentationml/2006/ole">
            <p:oleObj spid="_x0000_s24578" name="Equation" r:id="rId4" imgW="228600" imgH="266400" progId="Equation.DSMT4">
              <p:embed/>
            </p:oleObj>
          </a:graphicData>
        </a:graphic>
      </p:graphicFrame>
      <p:sp>
        <p:nvSpPr>
          <p:cNvPr id="17" name="Text Box 65"/>
          <p:cNvSpPr txBox="1">
            <a:spLocks noChangeArrowheads="1"/>
          </p:cNvSpPr>
          <p:nvPr/>
        </p:nvSpPr>
        <p:spPr bwMode="auto">
          <a:xfrm>
            <a:off x="1287463" y="3006027"/>
            <a:ext cx="1022350" cy="268287"/>
          </a:xfrm>
          <a:prstGeom prst="rect">
            <a:avLst/>
          </a:prstGeom>
          <a:noFill/>
          <a:ln w="9525">
            <a:noFill/>
            <a:miter lim="800000"/>
            <a:headEnd/>
            <a:tailEnd/>
          </a:ln>
        </p:spPr>
        <p:txBody>
          <a:bodyPr wrap="none" lIns="0" tIns="0" rIns="0" bIns="0" anchor="ctr" anchorCtr="1"/>
          <a:lstStyle/>
          <a:p>
            <a:pPr algn="ctr">
              <a:spcBef>
                <a:spcPct val="50000"/>
              </a:spcBef>
            </a:pPr>
            <a:endParaRPr lang="ru-RU" sz="2400" b="1">
              <a:sym typeface="Tahoma" pitchFamily="34" charset="0"/>
            </a:endParaRPr>
          </a:p>
        </p:txBody>
      </p:sp>
      <p:sp>
        <p:nvSpPr>
          <p:cNvPr id="18" name="Rectangle 2" descr="Светлый горизонтальный"/>
          <p:cNvSpPr>
            <a:spLocks noChangeArrowheads="1"/>
          </p:cNvSpPr>
          <p:nvPr/>
        </p:nvSpPr>
        <p:spPr bwMode="auto">
          <a:xfrm>
            <a:off x="1050925" y="2669477"/>
            <a:ext cx="1377950" cy="101600"/>
          </a:xfrm>
          <a:prstGeom prst="rect">
            <a:avLst/>
          </a:prstGeom>
          <a:solidFill>
            <a:schemeClr val="accent1"/>
          </a:solidFill>
          <a:ln w="9525">
            <a:solidFill>
              <a:srgbClr val="000000"/>
            </a:solidFill>
            <a:miter lim="800000"/>
            <a:headEnd/>
            <a:tailEnd/>
          </a:ln>
        </p:spPr>
        <p:txBody>
          <a:bodyPr/>
          <a:lstStyle/>
          <a:p>
            <a:endParaRPr lang="ru-RU"/>
          </a:p>
        </p:txBody>
      </p:sp>
      <p:sp>
        <p:nvSpPr>
          <p:cNvPr id="19" name="Rectangle 2" descr="Светлый горизонтальный"/>
          <p:cNvSpPr>
            <a:spLocks noChangeArrowheads="1"/>
          </p:cNvSpPr>
          <p:nvPr/>
        </p:nvSpPr>
        <p:spPr bwMode="auto">
          <a:xfrm>
            <a:off x="1050925" y="2769489"/>
            <a:ext cx="1381125" cy="112713"/>
          </a:xfrm>
          <a:prstGeom prst="rect">
            <a:avLst/>
          </a:prstGeom>
          <a:solidFill>
            <a:schemeClr val="accent1"/>
          </a:solidFill>
          <a:ln w="9525">
            <a:solidFill>
              <a:srgbClr val="000000"/>
            </a:solidFill>
            <a:miter lim="800000"/>
            <a:headEnd/>
            <a:tailEnd/>
          </a:ln>
        </p:spPr>
        <p:txBody>
          <a:bodyPr/>
          <a:lstStyle/>
          <a:p>
            <a:endParaRPr lang="ru-RU"/>
          </a:p>
        </p:txBody>
      </p:sp>
      <p:sp>
        <p:nvSpPr>
          <p:cNvPr id="20" name="Rectangle 2" descr="Светлый горизонтальный"/>
          <p:cNvSpPr>
            <a:spLocks noChangeArrowheads="1"/>
          </p:cNvSpPr>
          <p:nvPr/>
        </p:nvSpPr>
        <p:spPr bwMode="auto">
          <a:xfrm>
            <a:off x="1050925" y="2883789"/>
            <a:ext cx="1377950" cy="109538"/>
          </a:xfrm>
          <a:prstGeom prst="rect">
            <a:avLst/>
          </a:prstGeom>
          <a:solidFill>
            <a:schemeClr val="accent1"/>
          </a:solidFill>
          <a:ln w="9525">
            <a:solidFill>
              <a:srgbClr val="000000"/>
            </a:solidFill>
            <a:miter lim="800000"/>
            <a:headEnd/>
            <a:tailEnd/>
          </a:ln>
        </p:spPr>
        <p:txBody>
          <a:bodyPr/>
          <a:lstStyle/>
          <a:p>
            <a:endParaRPr lang="ru-RU"/>
          </a:p>
        </p:txBody>
      </p:sp>
      <p:sp>
        <p:nvSpPr>
          <p:cNvPr id="21" name="Rectangle 2" descr="Светлый горизонтальный"/>
          <p:cNvSpPr>
            <a:spLocks noChangeArrowheads="1"/>
          </p:cNvSpPr>
          <p:nvPr/>
        </p:nvSpPr>
        <p:spPr bwMode="auto">
          <a:xfrm>
            <a:off x="1050925" y="2993327"/>
            <a:ext cx="1381125" cy="112712"/>
          </a:xfrm>
          <a:prstGeom prst="rect">
            <a:avLst/>
          </a:prstGeom>
          <a:solidFill>
            <a:schemeClr val="accent1"/>
          </a:solidFill>
          <a:ln w="9525">
            <a:solidFill>
              <a:srgbClr val="000000"/>
            </a:solidFill>
            <a:miter lim="800000"/>
            <a:headEnd/>
            <a:tailEnd/>
          </a:ln>
        </p:spPr>
        <p:txBody>
          <a:bodyPr/>
          <a:lstStyle/>
          <a:p>
            <a:endParaRPr lang="ru-RU"/>
          </a:p>
        </p:txBody>
      </p:sp>
      <p:sp>
        <p:nvSpPr>
          <p:cNvPr id="22" name="Rectangle 2" descr="Светлый горизонтальный"/>
          <p:cNvSpPr>
            <a:spLocks noChangeArrowheads="1"/>
          </p:cNvSpPr>
          <p:nvPr/>
        </p:nvSpPr>
        <p:spPr bwMode="auto">
          <a:xfrm>
            <a:off x="1050925" y="3107627"/>
            <a:ext cx="1377950" cy="136525"/>
          </a:xfrm>
          <a:prstGeom prst="rect">
            <a:avLst/>
          </a:prstGeom>
          <a:solidFill>
            <a:schemeClr val="accent1"/>
          </a:solidFill>
          <a:ln w="9525">
            <a:solidFill>
              <a:srgbClr val="000000"/>
            </a:solidFill>
            <a:miter lim="800000"/>
            <a:headEnd/>
            <a:tailEnd/>
          </a:ln>
        </p:spPr>
        <p:txBody>
          <a:bodyPr/>
          <a:lstStyle/>
          <a:p>
            <a:endParaRPr lang="ru-RU"/>
          </a:p>
        </p:txBody>
      </p:sp>
      <p:sp>
        <p:nvSpPr>
          <p:cNvPr id="23" name="Rectangle 2" descr="Светлый горизонтальный"/>
          <p:cNvSpPr>
            <a:spLocks noChangeArrowheads="1"/>
          </p:cNvSpPr>
          <p:nvPr/>
        </p:nvSpPr>
        <p:spPr bwMode="auto">
          <a:xfrm>
            <a:off x="1050925" y="2458339"/>
            <a:ext cx="1381125" cy="106363"/>
          </a:xfrm>
          <a:prstGeom prst="rect">
            <a:avLst/>
          </a:prstGeom>
          <a:solidFill>
            <a:schemeClr val="accent1"/>
          </a:solidFill>
          <a:ln w="9525">
            <a:solidFill>
              <a:srgbClr val="000000"/>
            </a:solidFill>
            <a:miter lim="800000"/>
            <a:headEnd/>
            <a:tailEnd/>
          </a:ln>
        </p:spPr>
        <p:txBody>
          <a:bodyPr/>
          <a:lstStyle/>
          <a:p>
            <a:endParaRPr lang="ru-RU"/>
          </a:p>
        </p:txBody>
      </p:sp>
      <p:sp>
        <p:nvSpPr>
          <p:cNvPr id="24" name="Rectangle 2" descr="Светлый горизонтальный"/>
          <p:cNvSpPr>
            <a:spLocks noChangeArrowheads="1"/>
          </p:cNvSpPr>
          <p:nvPr/>
        </p:nvSpPr>
        <p:spPr bwMode="auto">
          <a:xfrm>
            <a:off x="1052513" y="2564702"/>
            <a:ext cx="1377950" cy="104775"/>
          </a:xfrm>
          <a:prstGeom prst="rect">
            <a:avLst/>
          </a:prstGeom>
          <a:solidFill>
            <a:schemeClr val="accent1"/>
          </a:solidFill>
          <a:ln w="9525">
            <a:solidFill>
              <a:srgbClr val="000000"/>
            </a:solidFill>
            <a:miter lim="800000"/>
            <a:headEnd/>
            <a:tailEnd/>
          </a:ln>
        </p:spPr>
        <p:txBody>
          <a:bodyPr/>
          <a:lstStyle/>
          <a:p>
            <a:endParaRPr lang="ru-RU"/>
          </a:p>
        </p:txBody>
      </p:sp>
      <p:sp>
        <p:nvSpPr>
          <p:cNvPr id="25" name="Rectangle 2" descr="Светлый горизонтальный"/>
          <p:cNvSpPr>
            <a:spLocks noChangeArrowheads="1"/>
          </p:cNvSpPr>
          <p:nvPr/>
        </p:nvSpPr>
        <p:spPr bwMode="auto">
          <a:xfrm>
            <a:off x="1052513" y="3456877"/>
            <a:ext cx="1377950" cy="101600"/>
          </a:xfrm>
          <a:prstGeom prst="rect">
            <a:avLst/>
          </a:prstGeom>
          <a:solidFill>
            <a:schemeClr val="accent1"/>
          </a:solidFill>
          <a:ln w="9525">
            <a:solidFill>
              <a:srgbClr val="000000"/>
            </a:solidFill>
            <a:miter lim="800000"/>
            <a:headEnd/>
            <a:tailEnd/>
          </a:ln>
        </p:spPr>
        <p:txBody>
          <a:bodyPr/>
          <a:lstStyle/>
          <a:p>
            <a:endParaRPr lang="ru-RU"/>
          </a:p>
        </p:txBody>
      </p:sp>
      <p:sp>
        <p:nvSpPr>
          <p:cNvPr id="26" name="Rectangle 2" descr="Светлый горизонтальный"/>
          <p:cNvSpPr>
            <a:spLocks noChangeArrowheads="1"/>
          </p:cNvSpPr>
          <p:nvPr/>
        </p:nvSpPr>
        <p:spPr bwMode="auto">
          <a:xfrm>
            <a:off x="1052513" y="3556889"/>
            <a:ext cx="1381125" cy="112713"/>
          </a:xfrm>
          <a:prstGeom prst="rect">
            <a:avLst/>
          </a:prstGeom>
          <a:solidFill>
            <a:schemeClr val="accent1"/>
          </a:solidFill>
          <a:ln w="9525">
            <a:solidFill>
              <a:srgbClr val="000000"/>
            </a:solidFill>
            <a:miter lim="800000"/>
            <a:headEnd/>
            <a:tailEnd/>
          </a:ln>
        </p:spPr>
        <p:txBody>
          <a:bodyPr/>
          <a:lstStyle/>
          <a:p>
            <a:endParaRPr lang="ru-RU"/>
          </a:p>
        </p:txBody>
      </p:sp>
      <p:sp>
        <p:nvSpPr>
          <p:cNvPr id="27" name="Rectangle 2" descr="Светлый горизонтальный"/>
          <p:cNvSpPr>
            <a:spLocks noChangeArrowheads="1"/>
          </p:cNvSpPr>
          <p:nvPr/>
        </p:nvSpPr>
        <p:spPr bwMode="auto">
          <a:xfrm>
            <a:off x="1052513" y="3671189"/>
            <a:ext cx="1377950" cy="109538"/>
          </a:xfrm>
          <a:prstGeom prst="rect">
            <a:avLst/>
          </a:prstGeom>
          <a:solidFill>
            <a:schemeClr val="accent1"/>
          </a:solidFill>
          <a:ln w="9525">
            <a:solidFill>
              <a:srgbClr val="000000"/>
            </a:solidFill>
            <a:miter lim="800000"/>
            <a:headEnd/>
            <a:tailEnd/>
          </a:ln>
        </p:spPr>
        <p:txBody>
          <a:bodyPr/>
          <a:lstStyle/>
          <a:p>
            <a:endParaRPr lang="ru-RU"/>
          </a:p>
        </p:txBody>
      </p:sp>
      <p:sp>
        <p:nvSpPr>
          <p:cNvPr id="28" name="Rectangle 2" descr="Светлый горизонтальный"/>
          <p:cNvSpPr>
            <a:spLocks noChangeArrowheads="1"/>
          </p:cNvSpPr>
          <p:nvPr/>
        </p:nvSpPr>
        <p:spPr bwMode="auto">
          <a:xfrm>
            <a:off x="1052513" y="3780727"/>
            <a:ext cx="1381125" cy="169862"/>
          </a:xfrm>
          <a:prstGeom prst="rect">
            <a:avLst/>
          </a:prstGeom>
          <a:solidFill>
            <a:schemeClr val="accent1"/>
          </a:solidFill>
          <a:ln w="9525">
            <a:solidFill>
              <a:srgbClr val="000000"/>
            </a:solidFill>
            <a:miter lim="800000"/>
            <a:headEnd/>
            <a:tailEnd/>
          </a:ln>
        </p:spPr>
        <p:txBody>
          <a:bodyPr/>
          <a:lstStyle/>
          <a:p>
            <a:endParaRPr lang="ru-RU"/>
          </a:p>
        </p:txBody>
      </p:sp>
      <p:sp>
        <p:nvSpPr>
          <p:cNvPr id="29" name="Rectangle 2" descr="Светлый горизонтальный"/>
          <p:cNvSpPr>
            <a:spLocks noChangeArrowheads="1"/>
          </p:cNvSpPr>
          <p:nvPr/>
        </p:nvSpPr>
        <p:spPr bwMode="auto">
          <a:xfrm>
            <a:off x="1052513" y="3245739"/>
            <a:ext cx="1381125" cy="106363"/>
          </a:xfrm>
          <a:prstGeom prst="rect">
            <a:avLst/>
          </a:prstGeom>
          <a:solidFill>
            <a:schemeClr val="accent1"/>
          </a:solidFill>
          <a:ln w="9525">
            <a:solidFill>
              <a:srgbClr val="000000"/>
            </a:solidFill>
            <a:miter lim="800000"/>
            <a:headEnd/>
            <a:tailEnd/>
          </a:ln>
        </p:spPr>
        <p:txBody>
          <a:bodyPr/>
          <a:lstStyle/>
          <a:p>
            <a:endParaRPr lang="ru-RU"/>
          </a:p>
        </p:txBody>
      </p:sp>
      <p:sp>
        <p:nvSpPr>
          <p:cNvPr id="30" name="Rectangle 2" descr="Светлый горизонтальный"/>
          <p:cNvSpPr>
            <a:spLocks noChangeArrowheads="1"/>
          </p:cNvSpPr>
          <p:nvPr/>
        </p:nvSpPr>
        <p:spPr bwMode="auto">
          <a:xfrm>
            <a:off x="1054100" y="3352102"/>
            <a:ext cx="1377950" cy="104775"/>
          </a:xfrm>
          <a:prstGeom prst="rect">
            <a:avLst/>
          </a:prstGeom>
          <a:solidFill>
            <a:schemeClr val="accent1"/>
          </a:solidFill>
          <a:ln w="9525">
            <a:solidFill>
              <a:srgbClr val="000000"/>
            </a:solidFill>
            <a:miter lim="800000"/>
            <a:headEnd/>
            <a:tailEnd/>
          </a:ln>
        </p:spPr>
        <p:txBody>
          <a:bodyPr/>
          <a:lstStyle/>
          <a:p>
            <a:endParaRPr lang="ru-RU"/>
          </a:p>
        </p:txBody>
      </p:sp>
      <p:sp>
        <p:nvSpPr>
          <p:cNvPr id="31" name="Rectangle 2" descr="Светлый горизонтальный"/>
          <p:cNvSpPr>
            <a:spLocks noChangeArrowheads="1"/>
          </p:cNvSpPr>
          <p:nvPr/>
        </p:nvSpPr>
        <p:spPr bwMode="auto">
          <a:xfrm>
            <a:off x="1044575" y="2455164"/>
            <a:ext cx="1384300" cy="1500188"/>
          </a:xfrm>
          <a:prstGeom prst="rect">
            <a:avLst/>
          </a:prstGeom>
          <a:noFill/>
          <a:ln w="25400">
            <a:solidFill>
              <a:srgbClr val="000000"/>
            </a:solidFill>
            <a:miter lim="800000"/>
            <a:headEnd/>
            <a:tailEnd/>
          </a:ln>
        </p:spPr>
        <p:txBody>
          <a:bodyPr/>
          <a:lstStyle/>
          <a:p>
            <a:endParaRPr lang="ru-RU"/>
          </a:p>
        </p:txBody>
      </p:sp>
      <p:sp>
        <p:nvSpPr>
          <p:cNvPr id="32" name="Text Box 65"/>
          <p:cNvSpPr txBox="1">
            <a:spLocks noChangeArrowheads="1"/>
          </p:cNvSpPr>
          <p:nvPr/>
        </p:nvSpPr>
        <p:spPr bwMode="auto">
          <a:xfrm>
            <a:off x="1287463" y="4506214"/>
            <a:ext cx="1022350" cy="268288"/>
          </a:xfrm>
          <a:prstGeom prst="rect">
            <a:avLst/>
          </a:prstGeom>
          <a:noFill/>
          <a:ln w="9525">
            <a:noFill/>
            <a:miter lim="800000"/>
            <a:headEnd/>
            <a:tailEnd/>
          </a:ln>
        </p:spPr>
        <p:txBody>
          <a:bodyPr wrap="none" lIns="0" tIns="0" rIns="0" bIns="0" anchor="ctr" anchorCtr="1"/>
          <a:lstStyle/>
          <a:p>
            <a:pPr algn="ctr">
              <a:spcBef>
                <a:spcPct val="50000"/>
              </a:spcBef>
            </a:pPr>
            <a:endParaRPr lang="ru-RU" sz="2400" b="1">
              <a:sym typeface="Tahoma" pitchFamily="34" charset="0"/>
            </a:endParaRPr>
          </a:p>
        </p:txBody>
      </p:sp>
      <p:sp>
        <p:nvSpPr>
          <p:cNvPr id="33" name="Rectangle 2" descr="Светлый горизонтальный"/>
          <p:cNvSpPr>
            <a:spLocks noChangeArrowheads="1"/>
          </p:cNvSpPr>
          <p:nvPr/>
        </p:nvSpPr>
        <p:spPr bwMode="auto">
          <a:xfrm>
            <a:off x="1050925" y="4169664"/>
            <a:ext cx="1377950" cy="101600"/>
          </a:xfrm>
          <a:prstGeom prst="rect">
            <a:avLst/>
          </a:prstGeom>
          <a:solidFill>
            <a:schemeClr val="accent1"/>
          </a:solidFill>
          <a:ln w="9525">
            <a:solidFill>
              <a:srgbClr val="000000"/>
            </a:solidFill>
            <a:miter lim="800000"/>
            <a:headEnd/>
            <a:tailEnd/>
          </a:ln>
        </p:spPr>
        <p:txBody>
          <a:bodyPr/>
          <a:lstStyle/>
          <a:p>
            <a:endParaRPr lang="ru-RU"/>
          </a:p>
        </p:txBody>
      </p:sp>
      <p:sp>
        <p:nvSpPr>
          <p:cNvPr id="34" name="Rectangle 2" descr="Светлый горизонтальный"/>
          <p:cNvSpPr>
            <a:spLocks noChangeArrowheads="1"/>
          </p:cNvSpPr>
          <p:nvPr/>
        </p:nvSpPr>
        <p:spPr bwMode="auto">
          <a:xfrm>
            <a:off x="1050925" y="4269677"/>
            <a:ext cx="1381125" cy="112712"/>
          </a:xfrm>
          <a:prstGeom prst="rect">
            <a:avLst/>
          </a:prstGeom>
          <a:solidFill>
            <a:schemeClr val="accent1"/>
          </a:solidFill>
          <a:ln w="9525">
            <a:solidFill>
              <a:srgbClr val="000000"/>
            </a:solidFill>
            <a:miter lim="800000"/>
            <a:headEnd/>
            <a:tailEnd/>
          </a:ln>
        </p:spPr>
        <p:txBody>
          <a:bodyPr/>
          <a:lstStyle/>
          <a:p>
            <a:endParaRPr lang="ru-RU"/>
          </a:p>
        </p:txBody>
      </p:sp>
      <p:sp>
        <p:nvSpPr>
          <p:cNvPr id="35" name="Rectangle 2" descr="Светлый горизонтальный"/>
          <p:cNvSpPr>
            <a:spLocks noChangeArrowheads="1"/>
          </p:cNvSpPr>
          <p:nvPr/>
        </p:nvSpPr>
        <p:spPr bwMode="auto">
          <a:xfrm>
            <a:off x="1050925" y="4383977"/>
            <a:ext cx="1377950" cy="109537"/>
          </a:xfrm>
          <a:prstGeom prst="rect">
            <a:avLst/>
          </a:prstGeom>
          <a:solidFill>
            <a:schemeClr val="accent1"/>
          </a:solidFill>
          <a:ln w="9525">
            <a:solidFill>
              <a:srgbClr val="000000"/>
            </a:solidFill>
            <a:miter lim="800000"/>
            <a:headEnd/>
            <a:tailEnd/>
          </a:ln>
        </p:spPr>
        <p:txBody>
          <a:bodyPr/>
          <a:lstStyle/>
          <a:p>
            <a:endParaRPr lang="ru-RU"/>
          </a:p>
        </p:txBody>
      </p:sp>
      <p:sp>
        <p:nvSpPr>
          <p:cNvPr id="36" name="Rectangle 2" descr="Светлый горизонтальный"/>
          <p:cNvSpPr>
            <a:spLocks noChangeArrowheads="1"/>
          </p:cNvSpPr>
          <p:nvPr/>
        </p:nvSpPr>
        <p:spPr bwMode="auto">
          <a:xfrm>
            <a:off x="1050925" y="4493514"/>
            <a:ext cx="1381125" cy="112713"/>
          </a:xfrm>
          <a:prstGeom prst="rect">
            <a:avLst/>
          </a:prstGeom>
          <a:solidFill>
            <a:schemeClr val="accent1"/>
          </a:solidFill>
          <a:ln w="9525">
            <a:solidFill>
              <a:srgbClr val="000000"/>
            </a:solidFill>
            <a:miter lim="800000"/>
            <a:headEnd/>
            <a:tailEnd/>
          </a:ln>
        </p:spPr>
        <p:txBody>
          <a:bodyPr/>
          <a:lstStyle/>
          <a:p>
            <a:endParaRPr lang="ru-RU"/>
          </a:p>
        </p:txBody>
      </p:sp>
      <p:sp>
        <p:nvSpPr>
          <p:cNvPr id="37" name="Rectangle 2" descr="Светлый горизонтальный"/>
          <p:cNvSpPr>
            <a:spLocks noChangeArrowheads="1"/>
          </p:cNvSpPr>
          <p:nvPr/>
        </p:nvSpPr>
        <p:spPr bwMode="auto">
          <a:xfrm>
            <a:off x="1050925" y="4607814"/>
            <a:ext cx="1377950" cy="136525"/>
          </a:xfrm>
          <a:prstGeom prst="rect">
            <a:avLst/>
          </a:prstGeom>
          <a:solidFill>
            <a:schemeClr val="accent1"/>
          </a:solidFill>
          <a:ln w="9525">
            <a:solidFill>
              <a:srgbClr val="000000"/>
            </a:solidFill>
            <a:miter lim="800000"/>
            <a:headEnd/>
            <a:tailEnd/>
          </a:ln>
        </p:spPr>
        <p:txBody>
          <a:bodyPr/>
          <a:lstStyle/>
          <a:p>
            <a:endParaRPr lang="ru-RU"/>
          </a:p>
        </p:txBody>
      </p:sp>
      <p:sp>
        <p:nvSpPr>
          <p:cNvPr id="38" name="Rectangle 2" descr="Светлый горизонтальный"/>
          <p:cNvSpPr>
            <a:spLocks noChangeArrowheads="1"/>
          </p:cNvSpPr>
          <p:nvPr/>
        </p:nvSpPr>
        <p:spPr bwMode="auto">
          <a:xfrm>
            <a:off x="1050925" y="3958527"/>
            <a:ext cx="1381125" cy="106362"/>
          </a:xfrm>
          <a:prstGeom prst="rect">
            <a:avLst/>
          </a:prstGeom>
          <a:solidFill>
            <a:schemeClr val="accent1"/>
          </a:solidFill>
          <a:ln w="9525">
            <a:solidFill>
              <a:srgbClr val="000000"/>
            </a:solidFill>
            <a:miter lim="800000"/>
            <a:headEnd/>
            <a:tailEnd/>
          </a:ln>
        </p:spPr>
        <p:txBody>
          <a:bodyPr/>
          <a:lstStyle/>
          <a:p>
            <a:endParaRPr lang="ru-RU"/>
          </a:p>
        </p:txBody>
      </p:sp>
      <p:sp>
        <p:nvSpPr>
          <p:cNvPr id="39" name="Rectangle 2" descr="Светлый горизонтальный"/>
          <p:cNvSpPr>
            <a:spLocks noChangeArrowheads="1"/>
          </p:cNvSpPr>
          <p:nvPr/>
        </p:nvSpPr>
        <p:spPr bwMode="auto">
          <a:xfrm>
            <a:off x="1052513" y="4064889"/>
            <a:ext cx="1377950" cy="104775"/>
          </a:xfrm>
          <a:prstGeom prst="rect">
            <a:avLst/>
          </a:prstGeom>
          <a:solidFill>
            <a:schemeClr val="accent1"/>
          </a:solidFill>
          <a:ln w="9525">
            <a:solidFill>
              <a:srgbClr val="000000"/>
            </a:solidFill>
            <a:miter lim="800000"/>
            <a:headEnd/>
            <a:tailEnd/>
          </a:ln>
        </p:spPr>
        <p:txBody>
          <a:bodyPr/>
          <a:lstStyle/>
          <a:p>
            <a:endParaRPr lang="ru-RU"/>
          </a:p>
        </p:txBody>
      </p:sp>
      <p:sp>
        <p:nvSpPr>
          <p:cNvPr id="40" name="Rectangle 2" descr="Светлый горизонтальный"/>
          <p:cNvSpPr>
            <a:spLocks noChangeArrowheads="1"/>
          </p:cNvSpPr>
          <p:nvPr/>
        </p:nvSpPr>
        <p:spPr bwMode="auto">
          <a:xfrm>
            <a:off x="1052513" y="4947539"/>
            <a:ext cx="1377950" cy="103188"/>
          </a:xfrm>
          <a:prstGeom prst="rect">
            <a:avLst/>
          </a:prstGeom>
          <a:solidFill>
            <a:schemeClr val="accent1"/>
          </a:solidFill>
          <a:ln w="9525">
            <a:solidFill>
              <a:srgbClr val="000000"/>
            </a:solidFill>
            <a:miter lim="800000"/>
            <a:headEnd/>
            <a:tailEnd/>
          </a:ln>
        </p:spPr>
        <p:txBody>
          <a:bodyPr/>
          <a:lstStyle/>
          <a:p>
            <a:endParaRPr lang="ru-RU"/>
          </a:p>
        </p:txBody>
      </p:sp>
      <p:sp>
        <p:nvSpPr>
          <p:cNvPr id="41" name="Rectangle 2" descr="Светлый горизонтальный"/>
          <p:cNvSpPr>
            <a:spLocks noChangeArrowheads="1"/>
          </p:cNvSpPr>
          <p:nvPr/>
        </p:nvSpPr>
        <p:spPr bwMode="auto">
          <a:xfrm>
            <a:off x="1052513" y="5047552"/>
            <a:ext cx="1381125" cy="112712"/>
          </a:xfrm>
          <a:prstGeom prst="rect">
            <a:avLst/>
          </a:prstGeom>
          <a:solidFill>
            <a:schemeClr val="accent1"/>
          </a:solidFill>
          <a:ln w="9525">
            <a:solidFill>
              <a:srgbClr val="000000"/>
            </a:solidFill>
            <a:miter lim="800000"/>
            <a:headEnd/>
            <a:tailEnd/>
          </a:ln>
        </p:spPr>
        <p:txBody>
          <a:bodyPr/>
          <a:lstStyle/>
          <a:p>
            <a:endParaRPr lang="ru-RU"/>
          </a:p>
        </p:txBody>
      </p:sp>
      <p:sp>
        <p:nvSpPr>
          <p:cNvPr id="42" name="Rectangle 2" descr="Светлый горизонтальный"/>
          <p:cNvSpPr>
            <a:spLocks noChangeArrowheads="1"/>
          </p:cNvSpPr>
          <p:nvPr/>
        </p:nvSpPr>
        <p:spPr bwMode="auto">
          <a:xfrm>
            <a:off x="1052513" y="5161852"/>
            <a:ext cx="1377950" cy="109537"/>
          </a:xfrm>
          <a:prstGeom prst="rect">
            <a:avLst/>
          </a:prstGeom>
          <a:solidFill>
            <a:schemeClr val="accent1"/>
          </a:solidFill>
          <a:ln w="9525">
            <a:solidFill>
              <a:srgbClr val="000000"/>
            </a:solidFill>
            <a:miter lim="800000"/>
            <a:headEnd/>
            <a:tailEnd/>
          </a:ln>
        </p:spPr>
        <p:txBody>
          <a:bodyPr/>
          <a:lstStyle/>
          <a:p>
            <a:endParaRPr lang="ru-RU"/>
          </a:p>
        </p:txBody>
      </p:sp>
      <p:sp>
        <p:nvSpPr>
          <p:cNvPr id="43" name="Rectangle 2" descr="Светлый горизонтальный"/>
          <p:cNvSpPr>
            <a:spLocks noChangeArrowheads="1"/>
          </p:cNvSpPr>
          <p:nvPr/>
        </p:nvSpPr>
        <p:spPr bwMode="auto">
          <a:xfrm>
            <a:off x="1052513" y="5271389"/>
            <a:ext cx="1381125" cy="169863"/>
          </a:xfrm>
          <a:prstGeom prst="rect">
            <a:avLst/>
          </a:prstGeom>
          <a:solidFill>
            <a:schemeClr val="accent1"/>
          </a:solidFill>
          <a:ln w="9525">
            <a:solidFill>
              <a:srgbClr val="000000"/>
            </a:solidFill>
            <a:miter lim="800000"/>
            <a:headEnd/>
            <a:tailEnd/>
          </a:ln>
        </p:spPr>
        <p:txBody>
          <a:bodyPr/>
          <a:lstStyle/>
          <a:p>
            <a:endParaRPr lang="ru-RU"/>
          </a:p>
        </p:txBody>
      </p:sp>
      <p:sp>
        <p:nvSpPr>
          <p:cNvPr id="44" name="Rectangle 2" descr="Светлый горизонтальный"/>
          <p:cNvSpPr>
            <a:spLocks noChangeArrowheads="1"/>
          </p:cNvSpPr>
          <p:nvPr/>
        </p:nvSpPr>
        <p:spPr bwMode="auto">
          <a:xfrm>
            <a:off x="1052513" y="4736402"/>
            <a:ext cx="1381125" cy="106362"/>
          </a:xfrm>
          <a:prstGeom prst="rect">
            <a:avLst/>
          </a:prstGeom>
          <a:solidFill>
            <a:schemeClr val="accent1"/>
          </a:solidFill>
          <a:ln w="9525">
            <a:solidFill>
              <a:srgbClr val="000000"/>
            </a:solidFill>
            <a:miter lim="800000"/>
            <a:headEnd/>
            <a:tailEnd/>
          </a:ln>
        </p:spPr>
        <p:txBody>
          <a:bodyPr/>
          <a:lstStyle/>
          <a:p>
            <a:endParaRPr lang="ru-RU"/>
          </a:p>
        </p:txBody>
      </p:sp>
      <p:sp>
        <p:nvSpPr>
          <p:cNvPr id="45" name="Rectangle 2" descr="Светлый горизонтальный"/>
          <p:cNvSpPr>
            <a:spLocks noChangeArrowheads="1"/>
          </p:cNvSpPr>
          <p:nvPr/>
        </p:nvSpPr>
        <p:spPr bwMode="auto">
          <a:xfrm>
            <a:off x="1054100" y="4842764"/>
            <a:ext cx="1377950" cy="104775"/>
          </a:xfrm>
          <a:prstGeom prst="rect">
            <a:avLst/>
          </a:prstGeom>
          <a:solidFill>
            <a:schemeClr val="accent1"/>
          </a:solidFill>
          <a:ln w="9525">
            <a:solidFill>
              <a:srgbClr val="000000"/>
            </a:solidFill>
            <a:miter lim="800000"/>
            <a:headEnd/>
            <a:tailEnd/>
          </a:ln>
        </p:spPr>
        <p:txBody>
          <a:bodyPr/>
          <a:lstStyle/>
          <a:p>
            <a:endParaRPr lang="ru-RU"/>
          </a:p>
        </p:txBody>
      </p:sp>
      <p:sp>
        <p:nvSpPr>
          <p:cNvPr id="46" name="Rectangle 2" descr="Светлый горизонтальный"/>
          <p:cNvSpPr>
            <a:spLocks noChangeArrowheads="1"/>
          </p:cNvSpPr>
          <p:nvPr/>
        </p:nvSpPr>
        <p:spPr bwMode="auto">
          <a:xfrm>
            <a:off x="1044575" y="3955352"/>
            <a:ext cx="1384300" cy="1500187"/>
          </a:xfrm>
          <a:prstGeom prst="rect">
            <a:avLst/>
          </a:prstGeom>
          <a:noFill/>
          <a:ln w="25400">
            <a:solidFill>
              <a:srgbClr val="000000"/>
            </a:solidFill>
            <a:miter lim="800000"/>
            <a:headEnd/>
            <a:tailEnd/>
          </a:ln>
        </p:spPr>
        <p:txBody>
          <a:bodyPr/>
          <a:lstStyle/>
          <a:p>
            <a:endParaRPr lang="ru-RU"/>
          </a:p>
        </p:txBody>
      </p:sp>
      <p:sp>
        <p:nvSpPr>
          <p:cNvPr id="47" name="Text Box 65"/>
          <p:cNvSpPr txBox="1">
            <a:spLocks noChangeArrowheads="1"/>
          </p:cNvSpPr>
          <p:nvPr/>
        </p:nvSpPr>
        <p:spPr bwMode="auto">
          <a:xfrm>
            <a:off x="7021513" y="4433189"/>
            <a:ext cx="1022350" cy="268288"/>
          </a:xfrm>
          <a:prstGeom prst="rect">
            <a:avLst/>
          </a:prstGeom>
          <a:noFill/>
          <a:ln w="9525">
            <a:noFill/>
            <a:miter lim="800000"/>
            <a:headEnd/>
            <a:tailEnd/>
          </a:ln>
        </p:spPr>
        <p:txBody>
          <a:bodyPr wrap="none" lIns="0" tIns="0" rIns="0" bIns="0" anchor="ctr" anchorCtr="1"/>
          <a:lstStyle/>
          <a:p>
            <a:pPr algn="ctr">
              <a:spcBef>
                <a:spcPct val="50000"/>
              </a:spcBef>
            </a:pPr>
            <a:endParaRPr lang="ru-RU" sz="2400" b="1">
              <a:sym typeface="Tahoma" pitchFamily="34" charset="0"/>
            </a:endParaRPr>
          </a:p>
        </p:txBody>
      </p:sp>
      <p:sp>
        <p:nvSpPr>
          <p:cNvPr id="48" name="Rectangle 2" descr="Светлый горизонтальный"/>
          <p:cNvSpPr>
            <a:spLocks noChangeArrowheads="1"/>
          </p:cNvSpPr>
          <p:nvPr/>
        </p:nvSpPr>
        <p:spPr bwMode="auto">
          <a:xfrm>
            <a:off x="6784975" y="4096639"/>
            <a:ext cx="1377950" cy="103188"/>
          </a:xfrm>
          <a:prstGeom prst="rect">
            <a:avLst/>
          </a:prstGeom>
          <a:solidFill>
            <a:schemeClr val="accent1"/>
          </a:solidFill>
          <a:ln w="9525">
            <a:solidFill>
              <a:srgbClr val="000000"/>
            </a:solidFill>
            <a:miter lim="800000"/>
            <a:headEnd/>
            <a:tailEnd/>
          </a:ln>
        </p:spPr>
        <p:txBody>
          <a:bodyPr/>
          <a:lstStyle/>
          <a:p>
            <a:endParaRPr lang="ru-RU"/>
          </a:p>
        </p:txBody>
      </p:sp>
      <p:sp>
        <p:nvSpPr>
          <p:cNvPr id="49" name="Rectangle 2" descr="Светлый горизонтальный"/>
          <p:cNvSpPr>
            <a:spLocks noChangeArrowheads="1"/>
          </p:cNvSpPr>
          <p:nvPr/>
        </p:nvSpPr>
        <p:spPr bwMode="auto">
          <a:xfrm>
            <a:off x="6784975" y="4196652"/>
            <a:ext cx="1381125" cy="112712"/>
          </a:xfrm>
          <a:prstGeom prst="rect">
            <a:avLst/>
          </a:prstGeom>
          <a:solidFill>
            <a:schemeClr val="accent1"/>
          </a:solidFill>
          <a:ln w="9525">
            <a:solidFill>
              <a:srgbClr val="000000"/>
            </a:solidFill>
            <a:miter lim="800000"/>
            <a:headEnd/>
            <a:tailEnd/>
          </a:ln>
        </p:spPr>
        <p:txBody>
          <a:bodyPr/>
          <a:lstStyle/>
          <a:p>
            <a:endParaRPr lang="ru-RU"/>
          </a:p>
        </p:txBody>
      </p:sp>
      <p:sp>
        <p:nvSpPr>
          <p:cNvPr id="50" name="Rectangle 2" descr="Светлый горизонтальный"/>
          <p:cNvSpPr>
            <a:spLocks noChangeArrowheads="1"/>
          </p:cNvSpPr>
          <p:nvPr/>
        </p:nvSpPr>
        <p:spPr bwMode="auto">
          <a:xfrm>
            <a:off x="6784975" y="4310952"/>
            <a:ext cx="1377950" cy="109537"/>
          </a:xfrm>
          <a:prstGeom prst="rect">
            <a:avLst/>
          </a:prstGeom>
          <a:solidFill>
            <a:schemeClr val="accent1"/>
          </a:solidFill>
          <a:ln w="9525">
            <a:solidFill>
              <a:srgbClr val="000000"/>
            </a:solidFill>
            <a:miter lim="800000"/>
            <a:headEnd/>
            <a:tailEnd/>
          </a:ln>
        </p:spPr>
        <p:txBody>
          <a:bodyPr/>
          <a:lstStyle/>
          <a:p>
            <a:endParaRPr lang="ru-RU"/>
          </a:p>
        </p:txBody>
      </p:sp>
      <p:sp>
        <p:nvSpPr>
          <p:cNvPr id="51" name="Rectangle 2" descr="Светлый горизонтальный"/>
          <p:cNvSpPr>
            <a:spLocks noChangeArrowheads="1"/>
          </p:cNvSpPr>
          <p:nvPr/>
        </p:nvSpPr>
        <p:spPr bwMode="auto">
          <a:xfrm>
            <a:off x="6784975" y="4420489"/>
            <a:ext cx="1381125" cy="112713"/>
          </a:xfrm>
          <a:prstGeom prst="rect">
            <a:avLst/>
          </a:prstGeom>
          <a:solidFill>
            <a:schemeClr val="accent1"/>
          </a:solidFill>
          <a:ln w="9525">
            <a:solidFill>
              <a:srgbClr val="000000"/>
            </a:solidFill>
            <a:miter lim="800000"/>
            <a:headEnd/>
            <a:tailEnd/>
          </a:ln>
        </p:spPr>
        <p:txBody>
          <a:bodyPr/>
          <a:lstStyle/>
          <a:p>
            <a:endParaRPr lang="ru-RU"/>
          </a:p>
        </p:txBody>
      </p:sp>
      <p:sp>
        <p:nvSpPr>
          <p:cNvPr id="52" name="Rectangle 2" descr="Светлый горизонтальный"/>
          <p:cNvSpPr>
            <a:spLocks noChangeArrowheads="1"/>
          </p:cNvSpPr>
          <p:nvPr/>
        </p:nvSpPr>
        <p:spPr bwMode="auto">
          <a:xfrm>
            <a:off x="6784975" y="4534789"/>
            <a:ext cx="1377950" cy="136525"/>
          </a:xfrm>
          <a:prstGeom prst="rect">
            <a:avLst/>
          </a:prstGeom>
          <a:solidFill>
            <a:schemeClr val="accent1"/>
          </a:solidFill>
          <a:ln w="9525">
            <a:solidFill>
              <a:srgbClr val="000000"/>
            </a:solidFill>
            <a:miter lim="800000"/>
            <a:headEnd/>
            <a:tailEnd/>
          </a:ln>
        </p:spPr>
        <p:txBody>
          <a:bodyPr/>
          <a:lstStyle/>
          <a:p>
            <a:endParaRPr lang="ru-RU"/>
          </a:p>
        </p:txBody>
      </p:sp>
      <p:sp>
        <p:nvSpPr>
          <p:cNvPr id="53" name="Rectangle 2" descr="Светлый горизонтальный"/>
          <p:cNvSpPr>
            <a:spLocks noChangeArrowheads="1"/>
          </p:cNvSpPr>
          <p:nvPr/>
        </p:nvSpPr>
        <p:spPr bwMode="auto">
          <a:xfrm>
            <a:off x="6784975" y="3885502"/>
            <a:ext cx="1381125" cy="106362"/>
          </a:xfrm>
          <a:prstGeom prst="rect">
            <a:avLst/>
          </a:prstGeom>
          <a:solidFill>
            <a:schemeClr val="accent1"/>
          </a:solidFill>
          <a:ln w="9525">
            <a:solidFill>
              <a:srgbClr val="000000"/>
            </a:solidFill>
            <a:miter lim="800000"/>
            <a:headEnd/>
            <a:tailEnd/>
          </a:ln>
        </p:spPr>
        <p:txBody>
          <a:bodyPr/>
          <a:lstStyle/>
          <a:p>
            <a:endParaRPr lang="ru-RU"/>
          </a:p>
        </p:txBody>
      </p:sp>
      <p:sp>
        <p:nvSpPr>
          <p:cNvPr id="54" name="Rectangle 2" descr="Светлый горизонтальный"/>
          <p:cNvSpPr>
            <a:spLocks noChangeArrowheads="1"/>
          </p:cNvSpPr>
          <p:nvPr/>
        </p:nvSpPr>
        <p:spPr bwMode="auto">
          <a:xfrm>
            <a:off x="6786563" y="3991864"/>
            <a:ext cx="1377950" cy="104775"/>
          </a:xfrm>
          <a:prstGeom prst="rect">
            <a:avLst/>
          </a:prstGeom>
          <a:solidFill>
            <a:schemeClr val="accent1"/>
          </a:solidFill>
          <a:ln w="9525">
            <a:solidFill>
              <a:srgbClr val="000000"/>
            </a:solidFill>
            <a:miter lim="800000"/>
            <a:headEnd/>
            <a:tailEnd/>
          </a:ln>
        </p:spPr>
        <p:txBody>
          <a:bodyPr/>
          <a:lstStyle/>
          <a:p>
            <a:endParaRPr lang="ru-RU"/>
          </a:p>
        </p:txBody>
      </p:sp>
      <p:sp>
        <p:nvSpPr>
          <p:cNvPr id="55" name="Rectangle 2" descr="Светлый горизонтальный"/>
          <p:cNvSpPr>
            <a:spLocks noChangeArrowheads="1"/>
          </p:cNvSpPr>
          <p:nvPr/>
        </p:nvSpPr>
        <p:spPr bwMode="auto">
          <a:xfrm>
            <a:off x="6786563" y="4884039"/>
            <a:ext cx="1377950" cy="101600"/>
          </a:xfrm>
          <a:prstGeom prst="rect">
            <a:avLst/>
          </a:prstGeom>
          <a:solidFill>
            <a:schemeClr val="accent1"/>
          </a:solidFill>
          <a:ln w="9525">
            <a:solidFill>
              <a:srgbClr val="000000"/>
            </a:solidFill>
            <a:miter lim="800000"/>
            <a:headEnd/>
            <a:tailEnd/>
          </a:ln>
        </p:spPr>
        <p:txBody>
          <a:bodyPr/>
          <a:lstStyle/>
          <a:p>
            <a:endParaRPr lang="ru-RU"/>
          </a:p>
        </p:txBody>
      </p:sp>
      <p:sp>
        <p:nvSpPr>
          <p:cNvPr id="56" name="Rectangle 2" descr="Светлый горизонтальный"/>
          <p:cNvSpPr>
            <a:spLocks noChangeArrowheads="1"/>
          </p:cNvSpPr>
          <p:nvPr/>
        </p:nvSpPr>
        <p:spPr bwMode="auto">
          <a:xfrm>
            <a:off x="6786563" y="4984052"/>
            <a:ext cx="1381125" cy="112712"/>
          </a:xfrm>
          <a:prstGeom prst="rect">
            <a:avLst/>
          </a:prstGeom>
          <a:solidFill>
            <a:schemeClr val="accent1"/>
          </a:solidFill>
          <a:ln w="9525">
            <a:solidFill>
              <a:srgbClr val="000000"/>
            </a:solidFill>
            <a:miter lim="800000"/>
            <a:headEnd/>
            <a:tailEnd/>
          </a:ln>
        </p:spPr>
        <p:txBody>
          <a:bodyPr/>
          <a:lstStyle/>
          <a:p>
            <a:endParaRPr lang="ru-RU"/>
          </a:p>
        </p:txBody>
      </p:sp>
      <p:sp>
        <p:nvSpPr>
          <p:cNvPr id="57" name="Rectangle 2" descr="Светлый горизонтальный"/>
          <p:cNvSpPr>
            <a:spLocks noChangeArrowheads="1"/>
          </p:cNvSpPr>
          <p:nvPr/>
        </p:nvSpPr>
        <p:spPr bwMode="auto">
          <a:xfrm>
            <a:off x="6786563" y="5098352"/>
            <a:ext cx="1377950" cy="109537"/>
          </a:xfrm>
          <a:prstGeom prst="rect">
            <a:avLst/>
          </a:prstGeom>
          <a:solidFill>
            <a:schemeClr val="accent1"/>
          </a:solidFill>
          <a:ln w="9525">
            <a:solidFill>
              <a:srgbClr val="000000"/>
            </a:solidFill>
            <a:miter lim="800000"/>
            <a:headEnd/>
            <a:tailEnd/>
          </a:ln>
        </p:spPr>
        <p:txBody>
          <a:bodyPr/>
          <a:lstStyle/>
          <a:p>
            <a:endParaRPr lang="ru-RU"/>
          </a:p>
        </p:txBody>
      </p:sp>
      <p:sp>
        <p:nvSpPr>
          <p:cNvPr id="58" name="Rectangle 2" descr="Светлый горизонтальный"/>
          <p:cNvSpPr>
            <a:spLocks noChangeArrowheads="1"/>
          </p:cNvSpPr>
          <p:nvPr/>
        </p:nvSpPr>
        <p:spPr bwMode="auto">
          <a:xfrm>
            <a:off x="6786563" y="5207889"/>
            <a:ext cx="1381125" cy="169863"/>
          </a:xfrm>
          <a:prstGeom prst="rect">
            <a:avLst/>
          </a:prstGeom>
          <a:solidFill>
            <a:schemeClr val="accent1"/>
          </a:solidFill>
          <a:ln w="9525">
            <a:solidFill>
              <a:srgbClr val="000000"/>
            </a:solidFill>
            <a:miter lim="800000"/>
            <a:headEnd/>
            <a:tailEnd/>
          </a:ln>
        </p:spPr>
        <p:txBody>
          <a:bodyPr/>
          <a:lstStyle/>
          <a:p>
            <a:endParaRPr lang="ru-RU"/>
          </a:p>
        </p:txBody>
      </p:sp>
      <p:sp>
        <p:nvSpPr>
          <p:cNvPr id="59" name="Rectangle 2" descr="Светлый горизонтальный"/>
          <p:cNvSpPr>
            <a:spLocks noChangeArrowheads="1"/>
          </p:cNvSpPr>
          <p:nvPr/>
        </p:nvSpPr>
        <p:spPr bwMode="auto">
          <a:xfrm>
            <a:off x="6786563" y="4672902"/>
            <a:ext cx="1381125" cy="106362"/>
          </a:xfrm>
          <a:prstGeom prst="rect">
            <a:avLst/>
          </a:prstGeom>
          <a:solidFill>
            <a:schemeClr val="accent1"/>
          </a:solidFill>
          <a:ln w="9525">
            <a:solidFill>
              <a:srgbClr val="000000"/>
            </a:solidFill>
            <a:miter lim="800000"/>
            <a:headEnd/>
            <a:tailEnd/>
          </a:ln>
        </p:spPr>
        <p:txBody>
          <a:bodyPr/>
          <a:lstStyle/>
          <a:p>
            <a:endParaRPr lang="ru-RU"/>
          </a:p>
        </p:txBody>
      </p:sp>
      <p:sp>
        <p:nvSpPr>
          <p:cNvPr id="60" name="Rectangle 2" descr="Светлый горизонтальный"/>
          <p:cNvSpPr>
            <a:spLocks noChangeArrowheads="1"/>
          </p:cNvSpPr>
          <p:nvPr/>
        </p:nvSpPr>
        <p:spPr bwMode="auto">
          <a:xfrm>
            <a:off x="6788150" y="4779264"/>
            <a:ext cx="1377950" cy="104775"/>
          </a:xfrm>
          <a:prstGeom prst="rect">
            <a:avLst/>
          </a:prstGeom>
          <a:solidFill>
            <a:schemeClr val="accent1"/>
          </a:solidFill>
          <a:ln w="9525">
            <a:solidFill>
              <a:srgbClr val="000000"/>
            </a:solidFill>
            <a:miter lim="800000"/>
            <a:headEnd/>
            <a:tailEnd/>
          </a:ln>
        </p:spPr>
        <p:txBody>
          <a:bodyPr/>
          <a:lstStyle/>
          <a:p>
            <a:endParaRPr lang="ru-RU"/>
          </a:p>
        </p:txBody>
      </p:sp>
      <p:sp>
        <p:nvSpPr>
          <p:cNvPr id="61" name="Rectangle 2" descr="Светлый горизонтальный"/>
          <p:cNvSpPr>
            <a:spLocks noChangeArrowheads="1"/>
          </p:cNvSpPr>
          <p:nvPr/>
        </p:nvSpPr>
        <p:spPr bwMode="auto">
          <a:xfrm>
            <a:off x="6778625" y="3882327"/>
            <a:ext cx="1384300" cy="1500187"/>
          </a:xfrm>
          <a:prstGeom prst="rect">
            <a:avLst/>
          </a:prstGeom>
          <a:noFill/>
          <a:ln w="25400">
            <a:solidFill>
              <a:srgbClr val="000000"/>
            </a:solidFill>
            <a:miter lim="800000"/>
            <a:headEnd/>
            <a:tailEnd/>
          </a:ln>
        </p:spPr>
        <p:txBody>
          <a:bodyPr/>
          <a:lstStyle/>
          <a:p>
            <a:endParaRPr lang="ru-RU"/>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Arial" pitchFamily="34" charset="0"/>
                <a:cs typeface="Arial" pitchFamily="34" charset="0"/>
              </a:rPr>
              <a:t>Load balancing method</a:t>
            </a:r>
            <a:endParaRPr lang="ru-RU" dirty="0">
              <a:latin typeface="Arial" pitchFamily="34" charset="0"/>
              <a:cs typeface="Arial" pitchFamily="34" charset="0"/>
            </a:endParaRPr>
          </a:p>
        </p:txBody>
      </p:sp>
      <p:sp>
        <p:nvSpPr>
          <p:cNvPr id="3" name="Дата 2"/>
          <p:cNvSpPr>
            <a:spLocks noGrp="1"/>
          </p:cNvSpPr>
          <p:nvPr>
            <p:ph type="dt" sz="half" idx="10"/>
          </p:nvPr>
        </p:nvSpPr>
        <p:spPr/>
        <p:txBody>
          <a:bodyPr/>
          <a:lstStyle/>
          <a:p>
            <a:r>
              <a:rPr lang="ru-RU" smtClean="0"/>
              <a:t>22 September 2010</a:t>
            </a:r>
            <a:endParaRPr lang="en-US" dirty="0"/>
          </a:p>
        </p:txBody>
      </p:sp>
      <p:sp>
        <p:nvSpPr>
          <p:cNvPr id="4" name="Нижний колонтитул 3"/>
          <p:cNvSpPr>
            <a:spLocks noGrp="1"/>
          </p:cNvSpPr>
          <p:nvPr>
            <p:ph type="ftr" sz="quarter" idx="11"/>
          </p:nvPr>
        </p:nvSpPr>
        <p:spPr/>
        <p:txBody>
          <a:bodyPr/>
          <a:lstStyle/>
          <a:p>
            <a:r>
              <a:rPr kumimoji="0" lang="en-US" smtClean="0"/>
              <a:t>ADBIS 2010</a:t>
            </a:r>
            <a:endParaRPr kumimoji="0" lang="en-US"/>
          </a:p>
        </p:txBody>
      </p:sp>
      <p:sp>
        <p:nvSpPr>
          <p:cNvPr id="5" name="Номер слайда 4"/>
          <p:cNvSpPr>
            <a:spLocks noGrp="1"/>
          </p:cNvSpPr>
          <p:nvPr>
            <p:ph type="sldNum" sz="quarter" idx="12"/>
          </p:nvPr>
        </p:nvSpPr>
        <p:spPr/>
        <p:txBody>
          <a:bodyPr/>
          <a:lstStyle/>
          <a:p>
            <a:fld id="{EA7C8D44-3667-46F6-9772-CC52308E2A7F}" type="slidenum">
              <a:rPr kumimoji="0" lang="en-US" smtClean="0"/>
              <a:pPr/>
              <a:t>13</a:t>
            </a:fld>
            <a:endParaRPr kumimoji="0" lang="en-US" dirty="0"/>
          </a:p>
        </p:txBody>
      </p:sp>
      <p:sp>
        <p:nvSpPr>
          <p:cNvPr id="7" name="AutoShape 74" descr="5%"/>
          <p:cNvSpPr>
            <a:spLocks/>
          </p:cNvSpPr>
          <p:nvPr/>
        </p:nvSpPr>
        <p:spPr bwMode="auto">
          <a:xfrm>
            <a:off x="560388" y="2249488"/>
            <a:ext cx="701675" cy="569912"/>
          </a:xfrm>
          <a:prstGeom prst="accentBorderCallout1">
            <a:avLst>
              <a:gd name="adj1" fmla="val 26375"/>
              <a:gd name="adj2" fmla="val 112588"/>
              <a:gd name="adj3" fmla="val 141759"/>
              <a:gd name="adj4" fmla="val 141963"/>
            </a:avLst>
          </a:prstGeom>
          <a:pattFill prst="pct5">
            <a:fgClr>
              <a:srgbClr val="000000"/>
            </a:fgClr>
            <a:bgClr>
              <a:srgbClr val="FFFFFF"/>
            </a:bgClr>
          </a:pattFill>
          <a:ln w="25400">
            <a:solidFill>
              <a:schemeClr val="tx1"/>
            </a:solidFill>
            <a:miter lim="800000"/>
            <a:headEnd/>
            <a:tailEnd/>
          </a:ln>
        </p:spPr>
        <p:txBody>
          <a:bodyPr/>
          <a:lstStyle/>
          <a:p>
            <a:endParaRPr lang="ru-RU"/>
          </a:p>
        </p:txBody>
      </p:sp>
      <p:sp>
        <p:nvSpPr>
          <p:cNvPr id="8" name="AutoShape 73"/>
          <p:cNvSpPr>
            <a:spLocks noChangeArrowheads="1"/>
          </p:cNvSpPr>
          <p:nvPr/>
        </p:nvSpPr>
        <p:spPr bwMode="auto">
          <a:xfrm>
            <a:off x="438150" y="1949450"/>
            <a:ext cx="963613" cy="1739900"/>
          </a:xfrm>
          <a:prstGeom prst="can">
            <a:avLst>
              <a:gd name="adj" fmla="val 22587"/>
            </a:avLst>
          </a:prstGeom>
          <a:solidFill>
            <a:schemeClr val="accent2"/>
          </a:solidFill>
          <a:ln w="25400">
            <a:solidFill>
              <a:schemeClr val="tx1"/>
            </a:solidFill>
            <a:round/>
            <a:headEnd/>
            <a:tailEnd/>
          </a:ln>
        </p:spPr>
        <p:txBody>
          <a:bodyPr/>
          <a:lstStyle/>
          <a:p>
            <a:endParaRPr lang="ru-RU"/>
          </a:p>
        </p:txBody>
      </p:sp>
      <p:sp>
        <p:nvSpPr>
          <p:cNvPr id="9" name="Text Box 72"/>
          <p:cNvSpPr txBox="1">
            <a:spLocks noChangeArrowheads="1"/>
          </p:cNvSpPr>
          <p:nvPr/>
        </p:nvSpPr>
        <p:spPr bwMode="auto">
          <a:xfrm>
            <a:off x="579438" y="1579563"/>
            <a:ext cx="804862" cy="323850"/>
          </a:xfrm>
          <a:prstGeom prst="rect">
            <a:avLst/>
          </a:prstGeom>
          <a:noFill/>
          <a:ln w="25400">
            <a:noFill/>
            <a:miter lim="800000"/>
            <a:headEnd/>
            <a:tailEnd/>
          </a:ln>
        </p:spPr>
        <p:txBody>
          <a:bodyPr/>
          <a:lstStyle/>
          <a:p>
            <a:pPr algn="ctr">
              <a:defRPr/>
            </a:pPr>
            <a:r>
              <a:rPr lang="en-US" b="1" dirty="0">
                <a:latin typeface="+mn-lt"/>
                <a:ea typeface="Times New Roman" pitchFamily="18" charset="0"/>
              </a:rPr>
              <a:t>D</a:t>
            </a:r>
            <a:r>
              <a:rPr lang="en-US" b="1" baseline="-30000" dirty="0">
                <a:latin typeface="+mn-lt"/>
                <a:ea typeface="Times New Roman" pitchFamily="18" charset="0"/>
              </a:rPr>
              <a:t>1</a:t>
            </a:r>
            <a:endParaRPr lang="en-US" b="1" dirty="0">
              <a:latin typeface="+mn-lt"/>
            </a:endParaRPr>
          </a:p>
        </p:txBody>
      </p:sp>
      <p:sp>
        <p:nvSpPr>
          <p:cNvPr id="10" name="Rectangle 70"/>
          <p:cNvSpPr>
            <a:spLocks noChangeArrowheads="1"/>
          </p:cNvSpPr>
          <p:nvPr/>
        </p:nvSpPr>
        <p:spPr bwMode="auto">
          <a:xfrm>
            <a:off x="560388" y="3138488"/>
            <a:ext cx="701675" cy="238125"/>
          </a:xfrm>
          <a:prstGeom prst="rect">
            <a:avLst/>
          </a:prstGeom>
          <a:solidFill>
            <a:srgbClr val="FFFFFF"/>
          </a:solidFill>
          <a:ln w="25400">
            <a:solidFill>
              <a:schemeClr val="tx1"/>
            </a:solidFill>
            <a:miter lim="800000"/>
            <a:headEnd/>
            <a:tailEnd/>
          </a:ln>
        </p:spPr>
        <p:txBody>
          <a:bodyPr/>
          <a:lstStyle/>
          <a:p>
            <a:endParaRPr lang="ru-RU"/>
          </a:p>
        </p:txBody>
      </p:sp>
      <p:sp>
        <p:nvSpPr>
          <p:cNvPr id="11" name="AutoShape 67" descr="5%"/>
          <p:cNvSpPr>
            <a:spLocks/>
          </p:cNvSpPr>
          <p:nvPr/>
        </p:nvSpPr>
        <p:spPr bwMode="auto">
          <a:xfrm>
            <a:off x="2103438" y="2249488"/>
            <a:ext cx="668337" cy="569912"/>
          </a:xfrm>
          <a:prstGeom prst="accentBorderCallout1">
            <a:avLst>
              <a:gd name="adj1" fmla="val 26375"/>
              <a:gd name="adj2" fmla="val 113574"/>
              <a:gd name="adj3" fmla="val 141759"/>
              <a:gd name="adj4" fmla="val 144065"/>
            </a:avLst>
          </a:prstGeom>
          <a:pattFill prst="pct5">
            <a:fgClr>
              <a:srgbClr val="000000"/>
            </a:fgClr>
            <a:bgClr>
              <a:srgbClr val="FFFFFF"/>
            </a:bgClr>
          </a:pattFill>
          <a:ln w="25400">
            <a:solidFill>
              <a:schemeClr val="tx1"/>
            </a:solidFill>
            <a:miter lim="800000"/>
            <a:headEnd/>
            <a:tailEnd/>
          </a:ln>
        </p:spPr>
        <p:txBody>
          <a:bodyPr/>
          <a:lstStyle/>
          <a:p>
            <a:endParaRPr lang="ru-RU"/>
          </a:p>
        </p:txBody>
      </p:sp>
      <p:sp>
        <p:nvSpPr>
          <p:cNvPr id="12" name="AutoShape 66"/>
          <p:cNvSpPr>
            <a:spLocks noChangeArrowheads="1"/>
          </p:cNvSpPr>
          <p:nvPr/>
        </p:nvSpPr>
        <p:spPr bwMode="auto">
          <a:xfrm>
            <a:off x="1933575" y="1944688"/>
            <a:ext cx="977900" cy="1739900"/>
          </a:xfrm>
          <a:prstGeom prst="can">
            <a:avLst>
              <a:gd name="adj" fmla="val 22257"/>
            </a:avLst>
          </a:prstGeom>
          <a:solidFill>
            <a:schemeClr val="accent2"/>
          </a:solidFill>
          <a:ln w="25400">
            <a:solidFill>
              <a:schemeClr val="tx1"/>
            </a:solidFill>
            <a:round/>
            <a:headEnd/>
            <a:tailEnd/>
          </a:ln>
        </p:spPr>
        <p:txBody>
          <a:bodyPr/>
          <a:lstStyle/>
          <a:p>
            <a:endParaRPr lang="ru-RU"/>
          </a:p>
        </p:txBody>
      </p:sp>
      <p:sp>
        <p:nvSpPr>
          <p:cNvPr id="13" name="Text Box 65"/>
          <p:cNvSpPr txBox="1">
            <a:spLocks noChangeArrowheads="1"/>
          </p:cNvSpPr>
          <p:nvPr/>
        </p:nvSpPr>
        <p:spPr bwMode="auto">
          <a:xfrm>
            <a:off x="2089150" y="1579563"/>
            <a:ext cx="804863" cy="323850"/>
          </a:xfrm>
          <a:prstGeom prst="rect">
            <a:avLst/>
          </a:prstGeom>
          <a:noFill/>
          <a:ln w="25400">
            <a:noFill/>
            <a:miter lim="800000"/>
            <a:headEnd/>
            <a:tailEnd/>
          </a:ln>
        </p:spPr>
        <p:txBody>
          <a:bodyPr/>
          <a:lstStyle/>
          <a:p>
            <a:pPr algn="ctr">
              <a:defRPr/>
            </a:pPr>
            <a:r>
              <a:rPr lang="en-US" b="1" dirty="0">
                <a:latin typeface="+mn-lt"/>
                <a:ea typeface="Times New Roman" pitchFamily="18" charset="0"/>
              </a:rPr>
              <a:t>D</a:t>
            </a:r>
            <a:r>
              <a:rPr lang="en-US" b="1" baseline="-30000" dirty="0">
                <a:latin typeface="+mn-lt"/>
                <a:ea typeface="Times New Roman" pitchFamily="18" charset="0"/>
              </a:rPr>
              <a:t>2</a:t>
            </a:r>
            <a:endParaRPr lang="en-US" b="1" dirty="0">
              <a:latin typeface="+mn-lt"/>
            </a:endParaRPr>
          </a:p>
        </p:txBody>
      </p:sp>
      <p:sp>
        <p:nvSpPr>
          <p:cNvPr id="14" name="Rectangle 63"/>
          <p:cNvSpPr>
            <a:spLocks noChangeArrowheads="1"/>
          </p:cNvSpPr>
          <p:nvPr/>
        </p:nvSpPr>
        <p:spPr bwMode="auto">
          <a:xfrm>
            <a:off x="2103438" y="3138488"/>
            <a:ext cx="668337" cy="238125"/>
          </a:xfrm>
          <a:prstGeom prst="rect">
            <a:avLst/>
          </a:prstGeom>
          <a:solidFill>
            <a:srgbClr val="FFFFFF"/>
          </a:solidFill>
          <a:ln w="25400">
            <a:solidFill>
              <a:schemeClr val="tx1"/>
            </a:solidFill>
            <a:miter lim="800000"/>
            <a:headEnd/>
            <a:tailEnd/>
          </a:ln>
        </p:spPr>
        <p:txBody>
          <a:bodyPr/>
          <a:lstStyle/>
          <a:p>
            <a:endParaRPr lang="ru-RU"/>
          </a:p>
        </p:txBody>
      </p:sp>
      <p:sp>
        <p:nvSpPr>
          <p:cNvPr id="15" name="Text Box 61"/>
          <p:cNvSpPr txBox="1">
            <a:spLocks noChangeArrowheads="1"/>
          </p:cNvSpPr>
          <p:nvPr/>
        </p:nvSpPr>
        <p:spPr bwMode="auto">
          <a:xfrm>
            <a:off x="361950" y="3722688"/>
            <a:ext cx="2946400" cy="271462"/>
          </a:xfrm>
          <a:prstGeom prst="rect">
            <a:avLst/>
          </a:prstGeom>
          <a:noFill/>
          <a:ln w="25400">
            <a:noFill/>
            <a:miter lim="800000"/>
            <a:headEnd/>
            <a:tailEnd/>
          </a:ln>
        </p:spPr>
        <p:txBody>
          <a:bodyPr lIns="0" tIns="0" rIns="0" bIns="0" anchor="ctr"/>
          <a:lstStyle/>
          <a:p>
            <a:pPr algn="ctr">
              <a:defRPr/>
            </a:pPr>
            <a:r>
              <a:rPr lang="en-US" b="1" i="1" dirty="0">
                <a:latin typeface="+mn-lt"/>
                <a:ea typeface="Times New Roman" pitchFamily="18" charset="0"/>
              </a:rPr>
              <a:t>t</a:t>
            </a:r>
            <a:r>
              <a:rPr lang="en-US" b="1" i="1" baseline="-30000" dirty="0">
                <a:latin typeface="+mn-lt"/>
                <a:ea typeface="Times New Roman" pitchFamily="18" charset="0"/>
              </a:rPr>
              <a:t>1</a:t>
            </a:r>
            <a:endParaRPr lang="en-US" b="1" i="1" dirty="0">
              <a:latin typeface="+mn-lt"/>
            </a:endParaRPr>
          </a:p>
        </p:txBody>
      </p:sp>
      <p:sp>
        <p:nvSpPr>
          <p:cNvPr id="16" name="Rectangle 60"/>
          <p:cNvSpPr>
            <a:spLocks noChangeArrowheads="1"/>
          </p:cNvSpPr>
          <p:nvPr/>
        </p:nvSpPr>
        <p:spPr bwMode="auto">
          <a:xfrm>
            <a:off x="214313" y="1609725"/>
            <a:ext cx="3251200" cy="2451100"/>
          </a:xfrm>
          <a:prstGeom prst="rect">
            <a:avLst/>
          </a:prstGeom>
          <a:noFill/>
          <a:ln w="12700">
            <a:solidFill>
              <a:srgbClr val="000000"/>
            </a:solidFill>
            <a:prstDash val="sysDash"/>
            <a:miter lim="800000"/>
            <a:headEnd/>
            <a:tailEnd/>
          </a:ln>
        </p:spPr>
        <p:txBody>
          <a:bodyPr/>
          <a:lstStyle/>
          <a:p>
            <a:endParaRPr lang="ru-RU"/>
          </a:p>
        </p:txBody>
      </p:sp>
      <p:sp>
        <p:nvSpPr>
          <p:cNvPr id="17" name="AutoShape 58"/>
          <p:cNvSpPr>
            <a:spLocks noChangeArrowheads="1"/>
          </p:cNvSpPr>
          <p:nvPr/>
        </p:nvSpPr>
        <p:spPr bwMode="auto">
          <a:xfrm>
            <a:off x="3754438" y="1935163"/>
            <a:ext cx="968375" cy="1741487"/>
          </a:xfrm>
          <a:prstGeom prst="can">
            <a:avLst>
              <a:gd name="adj" fmla="val 22496"/>
            </a:avLst>
          </a:prstGeom>
          <a:solidFill>
            <a:schemeClr val="accent2"/>
          </a:solidFill>
          <a:ln w="25400">
            <a:solidFill>
              <a:schemeClr val="tx1"/>
            </a:solidFill>
            <a:round/>
            <a:headEnd/>
            <a:tailEnd/>
          </a:ln>
        </p:spPr>
        <p:txBody>
          <a:bodyPr/>
          <a:lstStyle/>
          <a:p>
            <a:endParaRPr lang="ru-RU"/>
          </a:p>
        </p:txBody>
      </p:sp>
      <p:sp>
        <p:nvSpPr>
          <p:cNvPr id="18" name="Text Box 57"/>
          <p:cNvSpPr txBox="1">
            <a:spLocks noChangeArrowheads="1"/>
          </p:cNvSpPr>
          <p:nvPr/>
        </p:nvSpPr>
        <p:spPr bwMode="auto">
          <a:xfrm>
            <a:off x="3900488" y="1571625"/>
            <a:ext cx="804862" cy="323850"/>
          </a:xfrm>
          <a:prstGeom prst="rect">
            <a:avLst/>
          </a:prstGeom>
          <a:noFill/>
          <a:ln w="25400">
            <a:noFill/>
            <a:miter lim="800000"/>
            <a:headEnd/>
            <a:tailEnd/>
          </a:ln>
        </p:spPr>
        <p:txBody>
          <a:bodyPr/>
          <a:lstStyle/>
          <a:p>
            <a:pPr algn="ctr">
              <a:defRPr/>
            </a:pPr>
            <a:r>
              <a:rPr lang="en-US" b="1" dirty="0">
                <a:latin typeface="+mn-lt"/>
                <a:ea typeface="Times New Roman" pitchFamily="18" charset="0"/>
              </a:rPr>
              <a:t>D</a:t>
            </a:r>
            <a:r>
              <a:rPr lang="en-US" b="1" baseline="-30000" dirty="0">
                <a:latin typeface="+mn-lt"/>
                <a:ea typeface="Times New Roman" pitchFamily="18" charset="0"/>
              </a:rPr>
              <a:t>1</a:t>
            </a:r>
            <a:endParaRPr lang="en-US" b="1" dirty="0">
              <a:latin typeface="+mn-lt"/>
            </a:endParaRPr>
          </a:p>
        </p:txBody>
      </p:sp>
      <p:sp>
        <p:nvSpPr>
          <p:cNvPr id="19" name="AutoShape 53" descr="5%"/>
          <p:cNvSpPr>
            <a:spLocks/>
          </p:cNvSpPr>
          <p:nvPr/>
        </p:nvSpPr>
        <p:spPr bwMode="auto">
          <a:xfrm>
            <a:off x="5384800" y="2455863"/>
            <a:ext cx="706438" cy="355600"/>
          </a:xfrm>
          <a:prstGeom prst="accentBorderCallout1">
            <a:avLst>
              <a:gd name="adj1" fmla="val 42352"/>
              <a:gd name="adj2" fmla="val 114157"/>
              <a:gd name="adj3" fmla="val 166472"/>
              <a:gd name="adj4" fmla="val 141593"/>
            </a:avLst>
          </a:prstGeom>
          <a:pattFill prst="pct5">
            <a:fgClr>
              <a:srgbClr val="000000"/>
            </a:fgClr>
            <a:bgClr>
              <a:srgbClr val="FFFFFF"/>
            </a:bgClr>
          </a:pattFill>
          <a:ln w="25400">
            <a:solidFill>
              <a:schemeClr val="tx1"/>
            </a:solidFill>
            <a:miter lim="800000"/>
            <a:headEnd/>
            <a:tailEnd/>
          </a:ln>
        </p:spPr>
        <p:txBody>
          <a:bodyPr/>
          <a:lstStyle/>
          <a:p>
            <a:endParaRPr lang="ru-RU"/>
          </a:p>
        </p:txBody>
      </p:sp>
      <p:sp>
        <p:nvSpPr>
          <p:cNvPr id="20" name="AutoShape 52"/>
          <p:cNvSpPr>
            <a:spLocks noChangeArrowheads="1"/>
          </p:cNvSpPr>
          <p:nvPr/>
        </p:nvSpPr>
        <p:spPr bwMode="auto">
          <a:xfrm>
            <a:off x="5272088" y="1935163"/>
            <a:ext cx="960437" cy="1741487"/>
          </a:xfrm>
          <a:prstGeom prst="can">
            <a:avLst>
              <a:gd name="adj" fmla="val 22682"/>
            </a:avLst>
          </a:prstGeom>
          <a:solidFill>
            <a:schemeClr val="accent2"/>
          </a:solidFill>
          <a:ln w="25400">
            <a:solidFill>
              <a:schemeClr val="tx1"/>
            </a:solidFill>
            <a:round/>
            <a:headEnd/>
            <a:tailEnd/>
          </a:ln>
        </p:spPr>
        <p:txBody>
          <a:bodyPr/>
          <a:lstStyle/>
          <a:p>
            <a:endParaRPr lang="ru-RU"/>
          </a:p>
        </p:txBody>
      </p:sp>
      <p:sp>
        <p:nvSpPr>
          <p:cNvPr id="21" name="Text Box 51"/>
          <p:cNvSpPr txBox="1">
            <a:spLocks noChangeArrowheads="1"/>
          </p:cNvSpPr>
          <p:nvPr/>
        </p:nvSpPr>
        <p:spPr bwMode="auto">
          <a:xfrm>
            <a:off x="5410200" y="1571625"/>
            <a:ext cx="804863" cy="323850"/>
          </a:xfrm>
          <a:prstGeom prst="rect">
            <a:avLst/>
          </a:prstGeom>
          <a:noFill/>
          <a:ln w="25400">
            <a:noFill/>
            <a:miter lim="800000"/>
            <a:headEnd/>
            <a:tailEnd/>
          </a:ln>
        </p:spPr>
        <p:txBody>
          <a:bodyPr/>
          <a:lstStyle/>
          <a:p>
            <a:pPr algn="ctr">
              <a:defRPr/>
            </a:pPr>
            <a:r>
              <a:rPr lang="en-US" b="1" dirty="0">
                <a:latin typeface="+mn-lt"/>
                <a:ea typeface="Times New Roman" pitchFamily="18" charset="0"/>
              </a:rPr>
              <a:t>D</a:t>
            </a:r>
            <a:r>
              <a:rPr lang="en-US" b="1" baseline="-30000" dirty="0">
                <a:latin typeface="+mn-lt"/>
                <a:ea typeface="Times New Roman" pitchFamily="18" charset="0"/>
              </a:rPr>
              <a:t>2</a:t>
            </a:r>
            <a:endParaRPr lang="en-US" b="1" dirty="0">
              <a:latin typeface="+mn-lt"/>
            </a:endParaRPr>
          </a:p>
        </p:txBody>
      </p:sp>
      <p:sp>
        <p:nvSpPr>
          <p:cNvPr id="22" name="Rectangle 49"/>
          <p:cNvSpPr>
            <a:spLocks noChangeArrowheads="1"/>
          </p:cNvSpPr>
          <p:nvPr/>
        </p:nvSpPr>
        <p:spPr bwMode="auto">
          <a:xfrm>
            <a:off x="5384800" y="3127375"/>
            <a:ext cx="706438" cy="239713"/>
          </a:xfrm>
          <a:prstGeom prst="rect">
            <a:avLst/>
          </a:prstGeom>
          <a:solidFill>
            <a:srgbClr val="FFFFFF"/>
          </a:solidFill>
          <a:ln w="25400">
            <a:solidFill>
              <a:schemeClr val="tx1"/>
            </a:solidFill>
            <a:miter lim="800000"/>
            <a:headEnd/>
            <a:tailEnd/>
          </a:ln>
        </p:spPr>
        <p:txBody>
          <a:bodyPr/>
          <a:lstStyle/>
          <a:p>
            <a:endParaRPr lang="ru-RU"/>
          </a:p>
        </p:txBody>
      </p:sp>
      <p:sp>
        <p:nvSpPr>
          <p:cNvPr id="23" name="Text Box 47"/>
          <p:cNvSpPr txBox="1">
            <a:spLocks noChangeArrowheads="1"/>
          </p:cNvSpPr>
          <p:nvPr/>
        </p:nvSpPr>
        <p:spPr bwMode="auto">
          <a:xfrm>
            <a:off x="3683000" y="3714750"/>
            <a:ext cx="2946400" cy="271463"/>
          </a:xfrm>
          <a:prstGeom prst="rect">
            <a:avLst/>
          </a:prstGeom>
          <a:noFill/>
          <a:ln w="25400">
            <a:noFill/>
            <a:miter lim="800000"/>
            <a:headEnd/>
            <a:tailEnd/>
          </a:ln>
        </p:spPr>
        <p:txBody>
          <a:bodyPr lIns="0" tIns="0" rIns="0" bIns="0" anchor="ctr"/>
          <a:lstStyle/>
          <a:p>
            <a:pPr algn="ctr">
              <a:defRPr/>
            </a:pPr>
            <a:r>
              <a:rPr lang="en-US" b="1" i="1">
                <a:latin typeface="+mn-lt"/>
                <a:ea typeface="Times New Roman" pitchFamily="18" charset="0"/>
              </a:rPr>
              <a:t>t</a:t>
            </a:r>
            <a:r>
              <a:rPr lang="en-US" b="1" i="1" baseline="-30000">
                <a:latin typeface="+mn-lt"/>
                <a:ea typeface="Times New Roman" pitchFamily="18" charset="0"/>
              </a:rPr>
              <a:t>2</a:t>
            </a:r>
            <a:endParaRPr lang="en-US" b="1" i="1">
              <a:latin typeface="+mn-lt"/>
            </a:endParaRPr>
          </a:p>
        </p:txBody>
      </p:sp>
      <p:sp>
        <p:nvSpPr>
          <p:cNvPr id="24" name="Rectangle 46"/>
          <p:cNvSpPr>
            <a:spLocks noChangeArrowheads="1"/>
          </p:cNvSpPr>
          <p:nvPr/>
        </p:nvSpPr>
        <p:spPr bwMode="auto">
          <a:xfrm>
            <a:off x="3535363" y="1609725"/>
            <a:ext cx="3251200" cy="2441575"/>
          </a:xfrm>
          <a:prstGeom prst="rect">
            <a:avLst/>
          </a:prstGeom>
          <a:noFill/>
          <a:ln w="12700">
            <a:solidFill>
              <a:srgbClr val="000000"/>
            </a:solidFill>
            <a:prstDash val="sysDash"/>
            <a:miter lim="800000"/>
            <a:headEnd/>
            <a:tailEnd/>
          </a:ln>
        </p:spPr>
        <p:txBody>
          <a:bodyPr/>
          <a:lstStyle/>
          <a:p>
            <a:endParaRPr lang="ru-RU"/>
          </a:p>
        </p:txBody>
      </p:sp>
      <p:sp>
        <p:nvSpPr>
          <p:cNvPr id="25" name="Rectangle 45" descr="60%"/>
          <p:cNvSpPr>
            <a:spLocks noChangeArrowheads="1"/>
          </p:cNvSpPr>
          <p:nvPr/>
        </p:nvSpPr>
        <p:spPr bwMode="auto">
          <a:xfrm>
            <a:off x="3879850" y="2254250"/>
            <a:ext cx="703263" cy="557213"/>
          </a:xfrm>
          <a:prstGeom prst="rect">
            <a:avLst/>
          </a:prstGeom>
          <a:pattFill prst="pct60">
            <a:fgClr>
              <a:srgbClr val="000000"/>
            </a:fgClr>
            <a:bgClr>
              <a:srgbClr val="FFFFFF"/>
            </a:bgClr>
          </a:pattFill>
          <a:ln w="25400">
            <a:solidFill>
              <a:schemeClr val="tx1"/>
            </a:solidFill>
            <a:miter lim="800000"/>
            <a:headEnd/>
            <a:tailEnd/>
          </a:ln>
        </p:spPr>
        <p:txBody>
          <a:bodyPr/>
          <a:lstStyle/>
          <a:p>
            <a:endParaRPr lang="ru-RU"/>
          </a:p>
        </p:txBody>
      </p:sp>
      <p:sp>
        <p:nvSpPr>
          <p:cNvPr id="26" name="Rectangle 44" descr="60%"/>
          <p:cNvSpPr>
            <a:spLocks noChangeArrowheads="1"/>
          </p:cNvSpPr>
          <p:nvPr/>
        </p:nvSpPr>
        <p:spPr bwMode="auto">
          <a:xfrm>
            <a:off x="5384800" y="2241550"/>
            <a:ext cx="706438" cy="187325"/>
          </a:xfrm>
          <a:prstGeom prst="rect">
            <a:avLst/>
          </a:prstGeom>
          <a:pattFill prst="pct60">
            <a:fgClr>
              <a:srgbClr val="000000"/>
            </a:fgClr>
            <a:bgClr>
              <a:srgbClr val="FFFFFF"/>
            </a:bgClr>
          </a:pattFill>
          <a:ln w="25400">
            <a:solidFill>
              <a:schemeClr val="tx1"/>
            </a:solidFill>
            <a:miter lim="800000"/>
            <a:headEnd/>
            <a:tailEnd/>
          </a:ln>
        </p:spPr>
        <p:txBody>
          <a:bodyPr/>
          <a:lstStyle/>
          <a:p>
            <a:endParaRPr lang="ru-RU"/>
          </a:p>
        </p:txBody>
      </p:sp>
      <p:sp>
        <p:nvSpPr>
          <p:cNvPr id="27" name="AutoShape 41"/>
          <p:cNvSpPr>
            <a:spLocks noChangeArrowheads="1"/>
          </p:cNvSpPr>
          <p:nvPr/>
        </p:nvSpPr>
        <p:spPr bwMode="auto">
          <a:xfrm>
            <a:off x="438150" y="4456113"/>
            <a:ext cx="963613" cy="1741487"/>
          </a:xfrm>
          <a:prstGeom prst="can">
            <a:avLst>
              <a:gd name="adj" fmla="val 22607"/>
            </a:avLst>
          </a:prstGeom>
          <a:solidFill>
            <a:schemeClr val="accent2"/>
          </a:solidFill>
          <a:ln w="25400">
            <a:solidFill>
              <a:schemeClr val="tx1"/>
            </a:solidFill>
            <a:round/>
            <a:headEnd/>
            <a:tailEnd/>
          </a:ln>
        </p:spPr>
        <p:txBody>
          <a:bodyPr/>
          <a:lstStyle/>
          <a:p>
            <a:endParaRPr lang="ru-RU"/>
          </a:p>
        </p:txBody>
      </p:sp>
      <p:sp>
        <p:nvSpPr>
          <p:cNvPr id="28" name="Text Box 40"/>
          <p:cNvSpPr txBox="1">
            <a:spLocks noChangeArrowheads="1"/>
          </p:cNvSpPr>
          <p:nvPr/>
        </p:nvSpPr>
        <p:spPr bwMode="auto">
          <a:xfrm>
            <a:off x="579438" y="4105275"/>
            <a:ext cx="804862" cy="323850"/>
          </a:xfrm>
          <a:prstGeom prst="rect">
            <a:avLst/>
          </a:prstGeom>
          <a:noFill/>
          <a:ln w="25400">
            <a:noFill/>
            <a:miter lim="800000"/>
            <a:headEnd/>
            <a:tailEnd/>
          </a:ln>
        </p:spPr>
        <p:txBody>
          <a:bodyPr/>
          <a:lstStyle/>
          <a:p>
            <a:pPr algn="ctr">
              <a:defRPr/>
            </a:pPr>
            <a:r>
              <a:rPr lang="en-US" b="1" dirty="0">
                <a:latin typeface="+mn-lt"/>
                <a:ea typeface="Times New Roman" pitchFamily="18" charset="0"/>
              </a:rPr>
              <a:t>D</a:t>
            </a:r>
            <a:r>
              <a:rPr lang="en-US" b="1" baseline="-30000" dirty="0">
                <a:latin typeface="+mn-lt"/>
                <a:ea typeface="Times New Roman" pitchFamily="18" charset="0"/>
              </a:rPr>
              <a:t>1</a:t>
            </a:r>
            <a:endParaRPr lang="en-US" b="1" dirty="0">
              <a:latin typeface="+mn-lt"/>
            </a:endParaRPr>
          </a:p>
        </p:txBody>
      </p:sp>
      <p:sp>
        <p:nvSpPr>
          <p:cNvPr id="29" name="AutoShape 35"/>
          <p:cNvSpPr>
            <a:spLocks noChangeArrowheads="1"/>
          </p:cNvSpPr>
          <p:nvPr/>
        </p:nvSpPr>
        <p:spPr bwMode="auto">
          <a:xfrm>
            <a:off x="1933575" y="4456113"/>
            <a:ext cx="977900" cy="1741487"/>
          </a:xfrm>
          <a:prstGeom prst="can">
            <a:avLst>
              <a:gd name="adj" fmla="val 22277"/>
            </a:avLst>
          </a:prstGeom>
          <a:solidFill>
            <a:schemeClr val="accent2"/>
          </a:solidFill>
          <a:ln w="25400">
            <a:solidFill>
              <a:schemeClr val="tx1"/>
            </a:solidFill>
            <a:round/>
            <a:headEnd/>
            <a:tailEnd/>
          </a:ln>
        </p:spPr>
        <p:txBody>
          <a:bodyPr/>
          <a:lstStyle/>
          <a:p>
            <a:endParaRPr lang="ru-RU"/>
          </a:p>
        </p:txBody>
      </p:sp>
      <p:sp>
        <p:nvSpPr>
          <p:cNvPr id="30" name="Text Box 34"/>
          <p:cNvSpPr txBox="1">
            <a:spLocks noChangeArrowheads="1"/>
          </p:cNvSpPr>
          <p:nvPr/>
        </p:nvSpPr>
        <p:spPr bwMode="auto">
          <a:xfrm>
            <a:off x="2089150" y="4105275"/>
            <a:ext cx="804863" cy="323850"/>
          </a:xfrm>
          <a:prstGeom prst="rect">
            <a:avLst/>
          </a:prstGeom>
          <a:noFill/>
          <a:ln w="25400">
            <a:noFill/>
            <a:miter lim="800000"/>
            <a:headEnd/>
            <a:tailEnd/>
          </a:ln>
        </p:spPr>
        <p:txBody>
          <a:bodyPr/>
          <a:lstStyle/>
          <a:p>
            <a:pPr algn="ctr">
              <a:defRPr/>
            </a:pPr>
            <a:r>
              <a:rPr lang="en-US" b="1" dirty="0">
                <a:latin typeface="+mn-lt"/>
                <a:ea typeface="Times New Roman" pitchFamily="18" charset="0"/>
              </a:rPr>
              <a:t>D</a:t>
            </a:r>
            <a:r>
              <a:rPr lang="en-US" b="1" baseline="-30000" dirty="0">
                <a:latin typeface="+mn-lt"/>
                <a:ea typeface="Times New Roman" pitchFamily="18" charset="0"/>
              </a:rPr>
              <a:t>2</a:t>
            </a:r>
            <a:endParaRPr lang="en-US" b="1" dirty="0">
              <a:latin typeface="+mn-lt"/>
            </a:endParaRPr>
          </a:p>
        </p:txBody>
      </p:sp>
      <p:sp>
        <p:nvSpPr>
          <p:cNvPr id="31" name="Rectangle 32"/>
          <p:cNvSpPr>
            <a:spLocks noChangeArrowheads="1"/>
          </p:cNvSpPr>
          <p:nvPr/>
        </p:nvSpPr>
        <p:spPr bwMode="auto">
          <a:xfrm>
            <a:off x="2076450" y="5667375"/>
            <a:ext cx="695325" cy="249238"/>
          </a:xfrm>
          <a:prstGeom prst="rect">
            <a:avLst/>
          </a:prstGeom>
          <a:solidFill>
            <a:srgbClr val="FFFFFF"/>
          </a:solidFill>
          <a:ln w="25400">
            <a:solidFill>
              <a:schemeClr val="tx1"/>
            </a:solidFill>
            <a:miter lim="800000"/>
            <a:headEnd/>
            <a:tailEnd/>
          </a:ln>
        </p:spPr>
        <p:txBody>
          <a:bodyPr/>
          <a:lstStyle/>
          <a:p>
            <a:endParaRPr lang="ru-RU"/>
          </a:p>
        </p:txBody>
      </p:sp>
      <p:sp>
        <p:nvSpPr>
          <p:cNvPr id="32" name="Text Box 30"/>
          <p:cNvSpPr txBox="1">
            <a:spLocks noChangeArrowheads="1"/>
          </p:cNvSpPr>
          <p:nvPr/>
        </p:nvSpPr>
        <p:spPr bwMode="auto">
          <a:xfrm>
            <a:off x="7215188" y="1643063"/>
            <a:ext cx="1928812" cy="357187"/>
          </a:xfrm>
          <a:prstGeom prst="rect">
            <a:avLst/>
          </a:prstGeom>
          <a:noFill/>
          <a:ln w="25400">
            <a:noFill/>
            <a:miter lim="800000"/>
            <a:headEnd/>
            <a:tailEnd/>
          </a:ln>
        </p:spPr>
        <p:txBody>
          <a:bodyPr lIns="0" tIns="0" rIns="0" bIns="0" anchor="ctr"/>
          <a:lstStyle/>
          <a:p>
            <a:r>
              <a:rPr lang="en-US" sz="1400" dirty="0">
                <a:cs typeface="Times New Roman" pitchFamily="18" charset="0"/>
              </a:rPr>
              <a:t> -</a:t>
            </a:r>
            <a:r>
              <a:rPr lang="ru-RU" sz="1400" dirty="0">
                <a:cs typeface="Times New Roman" pitchFamily="18" charset="0"/>
              </a:rPr>
              <a:t> </a:t>
            </a:r>
            <a:r>
              <a:rPr lang="en-US" sz="1400" dirty="0" smtClean="0">
                <a:cs typeface="Times New Roman" pitchFamily="18" charset="0"/>
              </a:rPr>
              <a:t>scheduled to process</a:t>
            </a:r>
            <a:endParaRPr lang="ru-RU" sz="1400" dirty="0"/>
          </a:p>
        </p:txBody>
      </p:sp>
      <p:sp>
        <p:nvSpPr>
          <p:cNvPr id="33" name="Rectangle 29"/>
          <p:cNvSpPr>
            <a:spLocks noChangeArrowheads="1"/>
          </p:cNvSpPr>
          <p:nvPr/>
        </p:nvSpPr>
        <p:spPr bwMode="auto">
          <a:xfrm>
            <a:off x="212725" y="4165600"/>
            <a:ext cx="3252788" cy="2443163"/>
          </a:xfrm>
          <a:prstGeom prst="rect">
            <a:avLst/>
          </a:prstGeom>
          <a:noFill/>
          <a:ln w="12700">
            <a:solidFill>
              <a:srgbClr val="000000"/>
            </a:solidFill>
            <a:prstDash val="sysDash"/>
            <a:miter lim="800000"/>
            <a:headEnd/>
            <a:tailEnd/>
          </a:ln>
        </p:spPr>
        <p:txBody>
          <a:bodyPr/>
          <a:lstStyle/>
          <a:p>
            <a:endParaRPr lang="ru-RU"/>
          </a:p>
        </p:txBody>
      </p:sp>
      <p:sp>
        <p:nvSpPr>
          <p:cNvPr id="34" name="Rectangle 28" descr="60%"/>
          <p:cNvSpPr>
            <a:spLocks noChangeArrowheads="1"/>
          </p:cNvSpPr>
          <p:nvPr/>
        </p:nvSpPr>
        <p:spPr bwMode="auto">
          <a:xfrm>
            <a:off x="549275" y="4802188"/>
            <a:ext cx="701675" cy="557212"/>
          </a:xfrm>
          <a:prstGeom prst="rect">
            <a:avLst/>
          </a:prstGeom>
          <a:pattFill prst="pct60">
            <a:fgClr>
              <a:srgbClr val="000000"/>
            </a:fgClr>
            <a:bgClr>
              <a:srgbClr val="FFFFFF"/>
            </a:bgClr>
          </a:pattFill>
          <a:ln w="25400">
            <a:solidFill>
              <a:schemeClr val="tx1"/>
            </a:solidFill>
            <a:miter lim="800000"/>
            <a:headEnd/>
            <a:tailEnd/>
          </a:ln>
        </p:spPr>
        <p:txBody>
          <a:bodyPr/>
          <a:lstStyle/>
          <a:p>
            <a:endParaRPr lang="ru-RU"/>
          </a:p>
        </p:txBody>
      </p:sp>
      <p:sp>
        <p:nvSpPr>
          <p:cNvPr id="35" name="Rectangle 26" descr="60%"/>
          <p:cNvSpPr>
            <a:spLocks noChangeArrowheads="1"/>
          </p:cNvSpPr>
          <p:nvPr/>
        </p:nvSpPr>
        <p:spPr bwMode="auto">
          <a:xfrm>
            <a:off x="2076450" y="4791075"/>
            <a:ext cx="695325" cy="138113"/>
          </a:xfrm>
          <a:prstGeom prst="rect">
            <a:avLst/>
          </a:prstGeom>
          <a:pattFill prst="pct60">
            <a:fgClr>
              <a:srgbClr val="000000"/>
            </a:fgClr>
            <a:bgClr>
              <a:srgbClr val="FFFFFF"/>
            </a:bgClr>
          </a:pattFill>
          <a:ln w="25400">
            <a:solidFill>
              <a:schemeClr val="tx1"/>
            </a:solidFill>
            <a:miter lim="800000"/>
            <a:headEnd/>
            <a:tailEnd/>
          </a:ln>
        </p:spPr>
        <p:txBody>
          <a:bodyPr/>
          <a:lstStyle/>
          <a:p>
            <a:endParaRPr lang="ru-RU"/>
          </a:p>
        </p:txBody>
      </p:sp>
      <p:sp>
        <p:nvSpPr>
          <p:cNvPr id="36" name="Rectangle 25"/>
          <p:cNvSpPr>
            <a:spLocks noChangeArrowheads="1"/>
          </p:cNvSpPr>
          <p:nvPr/>
        </p:nvSpPr>
        <p:spPr bwMode="auto">
          <a:xfrm>
            <a:off x="3879850" y="3127375"/>
            <a:ext cx="703263" cy="239713"/>
          </a:xfrm>
          <a:prstGeom prst="rect">
            <a:avLst/>
          </a:prstGeom>
          <a:solidFill>
            <a:srgbClr val="FFFFFF"/>
          </a:solidFill>
          <a:ln w="25400">
            <a:solidFill>
              <a:schemeClr val="tx1"/>
            </a:solidFill>
            <a:miter lim="800000"/>
            <a:headEnd/>
            <a:tailEnd/>
          </a:ln>
        </p:spPr>
        <p:txBody>
          <a:bodyPr/>
          <a:lstStyle/>
          <a:p>
            <a:endParaRPr lang="ru-RU"/>
          </a:p>
        </p:txBody>
      </p:sp>
      <p:sp>
        <p:nvSpPr>
          <p:cNvPr id="37" name="AutoShape 23"/>
          <p:cNvSpPr>
            <a:spLocks noChangeArrowheads="1"/>
          </p:cNvSpPr>
          <p:nvPr/>
        </p:nvSpPr>
        <p:spPr bwMode="auto">
          <a:xfrm>
            <a:off x="3754438" y="4456113"/>
            <a:ext cx="968375" cy="1741487"/>
          </a:xfrm>
          <a:prstGeom prst="can">
            <a:avLst>
              <a:gd name="adj" fmla="val 22496"/>
            </a:avLst>
          </a:prstGeom>
          <a:solidFill>
            <a:schemeClr val="accent2"/>
          </a:solidFill>
          <a:ln w="25400">
            <a:solidFill>
              <a:schemeClr val="tx1"/>
            </a:solidFill>
            <a:round/>
            <a:headEnd/>
            <a:tailEnd/>
          </a:ln>
        </p:spPr>
        <p:txBody>
          <a:bodyPr/>
          <a:lstStyle/>
          <a:p>
            <a:endParaRPr lang="ru-RU"/>
          </a:p>
        </p:txBody>
      </p:sp>
      <p:sp>
        <p:nvSpPr>
          <p:cNvPr id="38" name="Text Box 22"/>
          <p:cNvSpPr txBox="1">
            <a:spLocks noChangeArrowheads="1"/>
          </p:cNvSpPr>
          <p:nvPr/>
        </p:nvSpPr>
        <p:spPr bwMode="auto">
          <a:xfrm>
            <a:off x="3900488" y="4105275"/>
            <a:ext cx="804862" cy="323850"/>
          </a:xfrm>
          <a:prstGeom prst="rect">
            <a:avLst/>
          </a:prstGeom>
          <a:noFill/>
          <a:ln w="25400">
            <a:noFill/>
            <a:miter lim="800000"/>
            <a:headEnd/>
            <a:tailEnd/>
          </a:ln>
        </p:spPr>
        <p:txBody>
          <a:bodyPr/>
          <a:lstStyle/>
          <a:p>
            <a:pPr algn="ctr">
              <a:defRPr/>
            </a:pPr>
            <a:r>
              <a:rPr lang="en-US" b="1" dirty="0">
                <a:latin typeface="+mn-lt"/>
                <a:ea typeface="Times New Roman" pitchFamily="18" charset="0"/>
              </a:rPr>
              <a:t>D</a:t>
            </a:r>
            <a:r>
              <a:rPr lang="en-US" b="1" baseline="-30000" dirty="0">
                <a:latin typeface="+mn-lt"/>
                <a:ea typeface="Times New Roman" pitchFamily="18" charset="0"/>
              </a:rPr>
              <a:t>1</a:t>
            </a:r>
            <a:endParaRPr lang="en-US" b="1" dirty="0">
              <a:latin typeface="+mn-lt"/>
            </a:endParaRPr>
          </a:p>
        </p:txBody>
      </p:sp>
      <p:sp>
        <p:nvSpPr>
          <p:cNvPr id="39" name="AutoShape 18"/>
          <p:cNvSpPr>
            <a:spLocks noChangeArrowheads="1"/>
          </p:cNvSpPr>
          <p:nvPr/>
        </p:nvSpPr>
        <p:spPr bwMode="auto">
          <a:xfrm>
            <a:off x="5272088" y="4456113"/>
            <a:ext cx="960437" cy="1741487"/>
          </a:xfrm>
          <a:prstGeom prst="can">
            <a:avLst>
              <a:gd name="adj" fmla="val 22682"/>
            </a:avLst>
          </a:prstGeom>
          <a:solidFill>
            <a:schemeClr val="accent2"/>
          </a:solidFill>
          <a:ln w="25400">
            <a:solidFill>
              <a:schemeClr val="tx1"/>
            </a:solidFill>
            <a:round/>
            <a:headEnd/>
            <a:tailEnd/>
          </a:ln>
        </p:spPr>
        <p:txBody>
          <a:bodyPr/>
          <a:lstStyle/>
          <a:p>
            <a:endParaRPr lang="ru-RU"/>
          </a:p>
        </p:txBody>
      </p:sp>
      <p:sp>
        <p:nvSpPr>
          <p:cNvPr id="40" name="Text Box 17"/>
          <p:cNvSpPr txBox="1">
            <a:spLocks noChangeArrowheads="1"/>
          </p:cNvSpPr>
          <p:nvPr/>
        </p:nvSpPr>
        <p:spPr bwMode="auto">
          <a:xfrm>
            <a:off x="5410200" y="4105275"/>
            <a:ext cx="804863" cy="323850"/>
          </a:xfrm>
          <a:prstGeom prst="rect">
            <a:avLst/>
          </a:prstGeom>
          <a:noFill/>
          <a:ln w="25400">
            <a:noFill/>
            <a:miter lim="800000"/>
            <a:headEnd/>
            <a:tailEnd/>
          </a:ln>
        </p:spPr>
        <p:txBody>
          <a:bodyPr/>
          <a:lstStyle/>
          <a:p>
            <a:pPr algn="ctr">
              <a:defRPr/>
            </a:pPr>
            <a:r>
              <a:rPr lang="en-US" b="1" dirty="0">
                <a:latin typeface="+mn-lt"/>
                <a:ea typeface="Times New Roman" pitchFamily="18" charset="0"/>
              </a:rPr>
              <a:t>D</a:t>
            </a:r>
            <a:r>
              <a:rPr lang="en-US" b="1" baseline="-30000" dirty="0">
                <a:latin typeface="+mn-lt"/>
                <a:ea typeface="Times New Roman" pitchFamily="18" charset="0"/>
              </a:rPr>
              <a:t>2</a:t>
            </a:r>
            <a:endParaRPr lang="en-US" b="1" dirty="0">
              <a:latin typeface="+mn-lt"/>
            </a:endParaRPr>
          </a:p>
        </p:txBody>
      </p:sp>
      <p:sp>
        <p:nvSpPr>
          <p:cNvPr id="41" name="Rectangle 15"/>
          <p:cNvSpPr>
            <a:spLocks noChangeArrowheads="1"/>
          </p:cNvSpPr>
          <p:nvPr/>
        </p:nvSpPr>
        <p:spPr bwMode="auto">
          <a:xfrm>
            <a:off x="5394325" y="5645150"/>
            <a:ext cx="696913" cy="252413"/>
          </a:xfrm>
          <a:prstGeom prst="rect">
            <a:avLst/>
          </a:prstGeom>
          <a:solidFill>
            <a:srgbClr val="FFFFFF"/>
          </a:solidFill>
          <a:ln w="25400">
            <a:solidFill>
              <a:schemeClr val="tx1"/>
            </a:solidFill>
            <a:miter lim="800000"/>
            <a:headEnd/>
            <a:tailEnd/>
          </a:ln>
        </p:spPr>
        <p:txBody>
          <a:bodyPr/>
          <a:lstStyle/>
          <a:p>
            <a:endParaRPr lang="ru-RU"/>
          </a:p>
        </p:txBody>
      </p:sp>
      <p:sp>
        <p:nvSpPr>
          <p:cNvPr id="42" name="Text Box 13"/>
          <p:cNvSpPr txBox="1">
            <a:spLocks noChangeArrowheads="1"/>
          </p:cNvSpPr>
          <p:nvPr/>
        </p:nvSpPr>
        <p:spPr bwMode="auto">
          <a:xfrm>
            <a:off x="3683000" y="6235700"/>
            <a:ext cx="2946400" cy="269875"/>
          </a:xfrm>
          <a:prstGeom prst="rect">
            <a:avLst/>
          </a:prstGeom>
          <a:noFill/>
          <a:ln w="25400">
            <a:noFill/>
            <a:miter lim="800000"/>
            <a:headEnd/>
            <a:tailEnd/>
          </a:ln>
        </p:spPr>
        <p:txBody>
          <a:bodyPr lIns="0" tIns="0" rIns="0" bIns="0" anchor="ctr"/>
          <a:lstStyle/>
          <a:p>
            <a:pPr algn="ctr">
              <a:defRPr/>
            </a:pPr>
            <a:r>
              <a:rPr lang="en-US" b="1" i="1" dirty="0">
                <a:latin typeface="+mn-lt"/>
                <a:ea typeface="Times New Roman" pitchFamily="18" charset="0"/>
              </a:rPr>
              <a:t>t</a:t>
            </a:r>
            <a:r>
              <a:rPr lang="en-US" b="1" i="1" baseline="-30000" dirty="0">
                <a:latin typeface="+mn-lt"/>
                <a:ea typeface="Times New Roman" pitchFamily="18" charset="0"/>
              </a:rPr>
              <a:t>4</a:t>
            </a:r>
            <a:endParaRPr lang="en-US" b="1" i="1" dirty="0">
              <a:latin typeface="+mn-lt"/>
            </a:endParaRPr>
          </a:p>
        </p:txBody>
      </p:sp>
      <p:sp>
        <p:nvSpPr>
          <p:cNvPr id="43" name="Rectangle 12"/>
          <p:cNvSpPr>
            <a:spLocks noChangeArrowheads="1"/>
          </p:cNvSpPr>
          <p:nvPr/>
        </p:nvSpPr>
        <p:spPr bwMode="auto">
          <a:xfrm>
            <a:off x="3535363" y="4164013"/>
            <a:ext cx="3251200" cy="2455862"/>
          </a:xfrm>
          <a:prstGeom prst="rect">
            <a:avLst/>
          </a:prstGeom>
          <a:noFill/>
          <a:ln w="12700">
            <a:solidFill>
              <a:srgbClr val="000000"/>
            </a:solidFill>
            <a:prstDash val="sysDash"/>
            <a:miter lim="800000"/>
            <a:headEnd/>
            <a:tailEnd/>
          </a:ln>
        </p:spPr>
        <p:txBody>
          <a:bodyPr/>
          <a:lstStyle/>
          <a:p>
            <a:endParaRPr lang="ru-RU"/>
          </a:p>
        </p:txBody>
      </p:sp>
      <p:sp>
        <p:nvSpPr>
          <p:cNvPr id="44" name="Rectangle 11" descr="60%"/>
          <p:cNvSpPr>
            <a:spLocks noChangeArrowheads="1"/>
          </p:cNvSpPr>
          <p:nvPr/>
        </p:nvSpPr>
        <p:spPr bwMode="auto">
          <a:xfrm>
            <a:off x="3879850" y="4802188"/>
            <a:ext cx="703263" cy="557212"/>
          </a:xfrm>
          <a:prstGeom prst="rect">
            <a:avLst/>
          </a:prstGeom>
          <a:pattFill prst="pct60">
            <a:fgClr>
              <a:srgbClr val="000000"/>
            </a:fgClr>
            <a:bgClr>
              <a:srgbClr val="FFFFFF"/>
            </a:bgClr>
          </a:pattFill>
          <a:ln w="25400">
            <a:solidFill>
              <a:schemeClr val="tx1"/>
            </a:solidFill>
            <a:miter lim="800000"/>
            <a:headEnd/>
            <a:tailEnd/>
          </a:ln>
        </p:spPr>
        <p:txBody>
          <a:bodyPr/>
          <a:lstStyle/>
          <a:p>
            <a:endParaRPr lang="ru-RU"/>
          </a:p>
        </p:txBody>
      </p:sp>
      <p:sp>
        <p:nvSpPr>
          <p:cNvPr id="45" name="Rectangle 9" descr="60%"/>
          <p:cNvSpPr>
            <a:spLocks noChangeArrowheads="1"/>
          </p:cNvSpPr>
          <p:nvPr/>
        </p:nvSpPr>
        <p:spPr bwMode="auto">
          <a:xfrm>
            <a:off x="5395913" y="4772025"/>
            <a:ext cx="692150" cy="319088"/>
          </a:xfrm>
          <a:prstGeom prst="rect">
            <a:avLst/>
          </a:prstGeom>
          <a:pattFill prst="pct60">
            <a:fgClr>
              <a:srgbClr val="000000"/>
            </a:fgClr>
            <a:bgClr>
              <a:srgbClr val="FFFFFF"/>
            </a:bgClr>
          </a:pattFill>
          <a:ln w="25400">
            <a:solidFill>
              <a:schemeClr val="tx1"/>
            </a:solidFill>
            <a:miter lim="800000"/>
            <a:headEnd/>
            <a:tailEnd/>
          </a:ln>
        </p:spPr>
        <p:txBody>
          <a:bodyPr/>
          <a:lstStyle/>
          <a:p>
            <a:endParaRPr lang="ru-RU"/>
          </a:p>
        </p:txBody>
      </p:sp>
      <p:sp>
        <p:nvSpPr>
          <p:cNvPr id="46" name="Rectangle 8" descr="60%"/>
          <p:cNvSpPr>
            <a:spLocks noChangeArrowheads="1"/>
          </p:cNvSpPr>
          <p:nvPr/>
        </p:nvSpPr>
        <p:spPr bwMode="auto">
          <a:xfrm>
            <a:off x="2076450" y="5113338"/>
            <a:ext cx="695325" cy="220662"/>
          </a:xfrm>
          <a:prstGeom prst="rect">
            <a:avLst/>
          </a:prstGeom>
          <a:pattFill prst="pct60">
            <a:fgClr>
              <a:srgbClr val="FFFFFF"/>
            </a:fgClr>
            <a:bgClr>
              <a:srgbClr val="FFFFFF"/>
            </a:bgClr>
          </a:pattFill>
          <a:ln w="25400">
            <a:solidFill>
              <a:schemeClr val="tx1"/>
            </a:solidFill>
            <a:miter lim="800000"/>
            <a:headEnd/>
            <a:tailEnd/>
          </a:ln>
        </p:spPr>
        <p:txBody>
          <a:bodyPr/>
          <a:lstStyle/>
          <a:p>
            <a:endParaRPr lang="ru-RU"/>
          </a:p>
        </p:txBody>
      </p:sp>
      <p:sp>
        <p:nvSpPr>
          <p:cNvPr id="47" name="Rectangle 7" descr="60%"/>
          <p:cNvSpPr>
            <a:spLocks noChangeArrowheads="1"/>
          </p:cNvSpPr>
          <p:nvPr/>
        </p:nvSpPr>
        <p:spPr bwMode="auto">
          <a:xfrm>
            <a:off x="5395913" y="5102225"/>
            <a:ext cx="692150" cy="222250"/>
          </a:xfrm>
          <a:prstGeom prst="rect">
            <a:avLst/>
          </a:prstGeom>
          <a:pattFill prst="pct60">
            <a:fgClr>
              <a:srgbClr val="FFFFFF"/>
            </a:fgClr>
            <a:bgClr>
              <a:srgbClr val="FFFFFF"/>
            </a:bgClr>
          </a:pattFill>
          <a:ln w="25400">
            <a:solidFill>
              <a:schemeClr val="tx1"/>
            </a:solidFill>
            <a:miter lim="800000"/>
            <a:headEnd/>
            <a:tailEnd/>
          </a:ln>
        </p:spPr>
        <p:txBody>
          <a:bodyPr/>
          <a:lstStyle/>
          <a:p>
            <a:endParaRPr lang="ru-RU"/>
          </a:p>
        </p:txBody>
      </p:sp>
      <p:sp>
        <p:nvSpPr>
          <p:cNvPr id="48" name="Rectangle 6" descr="60%"/>
          <p:cNvSpPr>
            <a:spLocks noChangeArrowheads="1"/>
          </p:cNvSpPr>
          <p:nvPr/>
        </p:nvSpPr>
        <p:spPr bwMode="auto">
          <a:xfrm>
            <a:off x="3876675" y="5643563"/>
            <a:ext cx="693738" cy="246062"/>
          </a:xfrm>
          <a:prstGeom prst="rect">
            <a:avLst/>
          </a:prstGeom>
          <a:pattFill prst="pct60">
            <a:fgClr>
              <a:srgbClr val="000000"/>
            </a:fgClr>
            <a:bgClr>
              <a:srgbClr val="FFFFFF"/>
            </a:bgClr>
          </a:pattFill>
          <a:ln w="25400">
            <a:solidFill>
              <a:schemeClr val="tx1"/>
            </a:solidFill>
            <a:miter lim="800000"/>
            <a:headEnd/>
            <a:tailEnd/>
          </a:ln>
        </p:spPr>
        <p:txBody>
          <a:bodyPr/>
          <a:lstStyle/>
          <a:p>
            <a:endParaRPr lang="ru-RU"/>
          </a:p>
        </p:txBody>
      </p:sp>
      <p:sp>
        <p:nvSpPr>
          <p:cNvPr id="49" name="Rectangle 5" descr="5%"/>
          <p:cNvSpPr>
            <a:spLocks noChangeArrowheads="1"/>
          </p:cNvSpPr>
          <p:nvPr/>
        </p:nvSpPr>
        <p:spPr bwMode="auto">
          <a:xfrm>
            <a:off x="6858000" y="1655763"/>
            <a:ext cx="285750" cy="184150"/>
          </a:xfrm>
          <a:prstGeom prst="rect">
            <a:avLst/>
          </a:prstGeom>
          <a:pattFill prst="pct5">
            <a:fgClr>
              <a:srgbClr val="000000"/>
            </a:fgClr>
            <a:bgClr>
              <a:srgbClr val="FFFFFF"/>
            </a:bgClr>
          </a:pattFill>
          <a:ln w="25400">
            <a:solidFill>
              <a:schemeClr val="tx1"/>
            </a:solidFill>
            <a:miter lim="800000"/>
            <a:headEnd/>
            <a:tailEnd/>
          </a:ln>
        </p:spPr>
        <p:txBody>
          <a:bodyPr/>
          <a:lstStyle/>
          <a:p>
            <a:endParaRPr lang="ru-RU" sz="1400"/>
          </a:p>
        </p:txBody>
      </p:sp>
      <p:sp>
        <p:nvSpPr>
          <p:cNvPr id="50" name="Text Box 4"/>
          <p:cNvSpPr txBox="1">
            <a:spLocks noChangeArrowheads="1"/>
          </p:cNvSpPr>
          <p:nvPr/>
        </p:nvSpPr>
        <p:spPr bwMode="auto">
          <a:xfrm>
            <a:off x="7215188" y="2090738"/>
            <a:ext cx="1928812" cy="357187"/>
          </a:xfrm>
          <a:prstGeom prst="rect">
            <a:avLst/>
          </a:prstGeom>
          <a:noFill/>
          <a:ln w="25400">
            <a:noFill/>
            <a:miter lim="800000"/>
            <a:headEnd/>
            <a:tailEnd/>
          </a:ln>
        </p:spPr>
        <p:txBody>
          <a:bodyPr lIns="0" tIns="0" rIns="0" bIns="0" anchor="ctr"/>
          <a:lstStyle/>
          <a:p>
            <a:pPr algn="just"/>
            <a:r>
              <a:rPr lang="en-US" sz="1400" dirty="0">
                <a:cs typeface="Times New Roman" pitchFamily="18" charset="0"/>
              </a:rPr>
              <a:t> - </a:t>
            </a:r>
            <a:r>
              <a:rPr lang="en-US" sz="1400" dirty="0" smtClean="0">
                <a:cs typeface="Times New Roman" pitchFamily="18" charset="0"/>
              </a:rPr>
              <a:t>processed</a:t>
            </a:r>
            <a:endParaRPr lang="ru-RU" sz="1400" dirty="0"/>
          </a:p>
        </p:txBody>
      </p:sp>
      <p:sp>
        <p:nvSpPr>
          <p:cNvPr id="51" name="Rectangle 3" descr="60%"/>
          <p:cNvSpPr>
            <a:spLocks noChangeArrowheads="1"/>
          </p:cNvSpPr>
          <p:nvPr/>
        </p:nvSpPr>
        <p:spPr bwMode="auto">
          <a:xfrm>
            <a:off x="6858000" y="2187575"/>
            <a:ext cx="304800" cy="193675"/>
          </a:xfrm>
          <a:prstGeom prst="rect">
            <a:avLst/>
          </a:prstGeom>
          <a:pattFill prst="pct60">
            <a:fgClr>
              <a:srgbClr val="000000"/>
            </a:fgClr>
            <a:bgClr>
              <a:srgbClr val="FFFFFF"/>
            </a:bgClr>
          </a:pattFill>
          <a:ln w="25400">
            <a:solidFill>
              <a:schemeClr val="tx1"/>
            </a:solidFill>
            <a:miter lim="800000"/>
            <a:headEnd/>
            <a:tailEnd/>
          </a:ln>
        </p:spPr>
        <p:txBody>
          <a:bodyPr/>
          <a:lstStyle/>
          <a:p>
            <a:endParaRPr lang="ru-RU" sz="1400"/>
          </a:p>
        </p:txBody>
      </p:sp>
      <p:sp>
        <p:nvSpPr>
          <p:cNvPr id="52" name="Text Box 2"/>
          <p:cNvSpPr txBox="1">
            <a:spLocks noChangeArrowheads="1"/>
          </p:cNvSpPr>
          <p:nvPr/>
        </p:nvSpPr>
        <p:spPr bwMode="auto">
          <a:xfrm>
            <a:off x="214313" y="6192838"/>
            <a:ext cx="3251200" cy="271462"/>
          </a:xfrm>
          <a:prstGeom prst="rect">
            <a:avLst/>
          </a:prstGeom>
          <a:noFill/>
          <a:ln w="25400">
            <a:noFill/>
            <a:miter lim="800000"/>
            <a:headEnd/>
            <a:tailEnd/>
          </a:ln>
        </p:spPr>
        <p:txBody>
          <a:bodyPr lIns="0" tIns="0" rIns="0" bIns="0" anchor="ctr"/>
          <a:lstStyle/>
          <a:p>
            <a:pPr algn="ctr">
              <a:defRPr/>
            </a:pPr>
            <a:r>
              <a:rPr lang="en-US" b="1" i="1" dirty="0">
                <a:latin typeface="+mn-lt"/>
                <a:ea typeface="Times New Roman" pitchFamily="18" charset="0"/>
              </a:rPr>
              <a:t>t</a:t>
            </a:r>
            <a:r>
              <a:rPr lang="en-US" b="1" i="1" baseline="-30000" dirty="0">
                <a:latin typeface="+mn-lt"/>
                <a:ea typeface="Times New Roman" pitchFamily="18" charset="0"/>
              </a:rPr>
              <a:t>3</a:t>
            </a:r>
            <a:endParaRPr lang="en-US" b="1" i="1" dirty="0">
              <a:latin typeface="+mn-lt"/>
            </a:endParaRPr>
          </a:p>
        </p:txBody>
      </p:sp>
      <p:sp>
        <p:nvSpPr>
          <p:cNvPr id="53" name="Овал 52"/>
          <p:cNvSpPr/>
          <p:nvPr/>
        </p:nvSpPr>
        <p:spPr>
          <a:xfrm>
            <a:off x="4786313" y="2214563"/>
            <a:ext cx="428625" cy="428625"/>
          </a:xfrm>
          <a:prstGeom prst="ellipse">
            <a:avLst/>
          </a:prstGeom>
          <a:solidFill>
            <a:schemeClr val="accent6"/>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dirty="0"/>
              <a:t>P</a:t>
            </a:r>
            <a:r>
              <a:rPr lang="en-US" baseline="-25000" dirty="0"/>
              <a:t>1</a:t>
            </a:r>
            <a:endParaRPr lang="ru-RU" baseline="-25000" dirty="0"/>
          </a:p>
        </p:txBody>
      </p:sp>
      <p:sp>
        <p:nvSpPr>
          <p:cNvPr id="54" name="AutoShape 74" descr="5%"/>
          <p:cNvSpPr>
            <a:spLocks/>
          </p:cNvSpPr>
          <p:nvPr/>
        </p:nvSpPr>
        <p:spPr bwMode="auto">
          <a:xfrm>
            <a:off x="571500" y="2273300"/>
            <a:ext cx="701675" cy="569913"/>
          </a:xfrm>
          <a:prstGeom prst="accentBorderCallout1">
            <a:avLst>
              <a:gd name="adj1" fmla="val 26375"/>
              <a:gd name="adj2" fmla="val 112588"/>
              <a:gd name="adj3" fmla="val 141759"/>
              <a:gd name="adj4" fmla="val 141963"/>
            </a:avLst>
          </a:prstGeom>
          <a:pattFill prst="pct5">
            <a:fgClr>
              <a:srgbClr val="000000"/>
            </a:fgClr>
            <a:bgClr>
              <a:srgbClr val="FFFFFF"/>
            </a:bgClr>
          </a:pattFill>
          <a:ln w="25400">
            <a:solidFill>
              <a:schemeClr val="tx1"/>
            </a:solidFill>
            <a:miter lim="800000"/>
            <a:headEnd/>
            <a:tailEnd/>
          </a:ln>
        </p:spPr>
        <p:txBody>
          <a:bodyPr/>
          <a:lstStyle/>
          <a:p>
            <a:endParaRPr lang="ru-RU"/>
          </a:p>
        </p:txBody>
      </p:sp>
      <p:sp>
        <p:nvSpPr>
          <p:cNvPr id="55" name="AutoShape 67" descr="5%"/>
          <p:cNvSpPr>
            <a:spLocks/>
          </p:cNvSpPr>
          <p:nvPr/>
        </p:nvSpPr>
        <p:spPr bwMode="auto">
          <a:xfrm>
            <a:off x="2114550" y="2273300"/>
            <a:ext cx="668338" cy="569913"/>
          </a:xfrm>
          <a:prstGeom prst="accentBorderCallout1">
            <a:avLst>
              <a:gd name="adj1" fmla="val 26375"/>
              <a:gd name="adj2" fmla="val 113574"/>
              <a:gd name="adj3" fmla="val 141759"/>
              <a:gd name="adj4" fmla="val 144065"/>
            </a:avLst>
          </a:prstGeom>
          <a:pattFill prst="pct5">
            <a:fgClr>
              <a:srgbClr val="000000"/>
            </a:fgClr>
            <a:bgClr>
              <a:srgbClr val="FFFFFF"/>
            </a:bgClr>
          </a:pattFill>
          <a:ln w="25400">
            <a:solidFill>
              <a:schemeClr val="tx1"/>
            </a:solidFill>
            <a:miter lim="800000"/>
            <a:headEnd/>
            <a:tailEnd/>
          </a:ln>
        </p:spPr>
        <p:txBody>
          <a:bodyPr/>
          <a:lstStyle/>
          <a:p>
            <a:endParaRPr lang="ru-RU"/>
          </a:p>
        </p:txBody>
      </p:sp>
      <p:sp>
        <p:nvSpPr>
          <p:cNvPr id="56" name="AutoShape 42" descr="5%"/>
          <p:cNvSpPr>
            <a:spLocks/>
          </p:cNvSpPr>
          <p:nvPr/>
        </p:nvSpPr>
        <p:spPr bwMode="auto">
          <a:xfrm>
            <a:off x="547688" y="5667375"/>
            <a:ext cx="701675" cy="239713"/>
          </a:xfrm>
          <a:prstGeom prst="accentBorderCallout1">
            <a:avLst>
              <a:gd name="adj1" fmla="val 84319"/>
              <a:gd name="adj2" fmla="val 112208"/>
              <a:gd name="adj3" fmla="val -200880"/>
              <a:gd name="adj4" fmla="val 150444"/>
            </a:avLst>
          </a:prstGeom>
          <a:pattFill prst="pct5">
            <a:fgClr>
              <a:srgbClr val="000000"/>
            </a:fgClr>
            <a:bgClr>
              <a:srgbClr val="FFFFFF"/>
            </a:bgClr>
          </a:pattFill>
          <a:ln w="25400">
            <a:solidFill>
              <a:schemeClr val="tx1"/>
            </a:solidFill>
            <a:miter lim="800000"/>
            <a:headEnd/>
            <a:tailEnd/>
          </a:ln>
        </p:spPr>
        <p:txBody>
          <a:bodyPr/>
          <a:lstStyle/>
          <a:p>
            <a:endParaRPr lang="ru-RU"/>
          </a:p>
        </p:txBody>
      </p:sp>
      <p:sp>
        <p:nvSpPr>
          <p:cNvPr id="57" name="AutoShape 36" descr="5%"/>
          <p:cNvSpPr>
            <a:spLocks/>
          </p:cNvSpPr>
          <p:nvPr/>
        </p:nvSpPr>
        <p:spPr bwMode="auto">
          <a:xfrm>
            <a:off x="2081213" y="4929188"/>
            <a:ext cx="690562" cy="187325"/>
          </a:xfrm>
          <a:prstGeom prst="accentBorderCallout1">
            <a:avLst>
              <a:gd name="adj1" fmla="val 80000"/>
              <a:gd name="adj2" fmla="val 109963"/>
              <a:gd name="adj3" fmla="val 340773"/>
              <a:gd name="adj4" fmla="val 148884"/>
            </a:avLst>
          </a:prstGeom>
          <a:pattFill prst="pct5">
            <a:fgClr>
              <a:srgbClr val="000000"/>
            </a:fgClr>
            <a:bgClr>
              <a:srgbClr val="FFFFFF"/>
            </a:bgClr>
          </a:pattFill>
          <a:ln w="25400">
            <a:solidFill>
              <a:schemeClr val="tx1"/>
            </a:solidFill>
            <a:miter lim="800000"/>
            <a:headEnd/>
            <a:tailEnd/>
          </a:ln>
        </p:spPr>
        <p:txBody>
          <a:bodyPr/>
          <a:lstStyle/>
          <a:p>
            <a:endParaRPr lang="ru-RU"/>
          </a:p>
        </p:txBody>
      </p:sp>
      <p:sp>
        <p:nvSpPr>
          <p:cNvPr id="58" name="AutoShape 53" descr="5%"/>
          <p:cNvSpPr>
            <a:spLocks/>
          </p:cNvSpPr>
          <p:nvPr/>
        </p:nvSpPr>
        <p:spPr bwMode="auto">
          <a:xfrm>
            <a:off x="5384800" y="2428875"/>
            <a:ext cx="706438" cy="390525"/>
          </a:xfrm>
          <a:prstGeom prst="accentBorderCallout1">
            <a:avLst>
              <a:gd name="adj1" fmla="val 42352"/>
              <a:gd name="adj2" fmla="val 114157"/>
              <a:gd name="adj3" fmla="val 166472"/>
              <a:gd name="adj4" fmla="val 141593"/>
            </a:avLst>
          </a:prstGeom>
          <a:pattFill prst="pct5">
            <a:fgClr>
              <a:srgbClr val="000000"/>
            </a:fgClr>
            <a:bgClr>
              <a:srgbClr val="FFFFFF"/>
            </a:bgClr>
          </a:pattFill>
          <a:ln w="25400">
            <a:solidFill>
              <a:schemeClr val="tx1"/>
            </a:solidFill>
            <a:miter lim="800000"/>
            <a:headEnd/>
            <a:tailEnd/>
          </a:ln>
        </p:spPr>
        <p:txBody>
          <a:bodyPr/>
          <a:lstStyle/>
          <a:p>
            <a:endParaRPr lang="ru-RU"/>
          </a:p>
        </p:txBody>
      </p:sp>
      <p:sp>
        <p:nvSpPr>
          <p:cNvPr id="59" name="Овал 58"/>
          <p:cNvSpPr/>
          <p:nvPr/>
        </p:nvSpPr>
        <p:spPr>
          <a:xfrm>
            <a:off x="6286500" y="3036888"/>
            <a:ext cx="428625" cy="428625"/>
          </a:xfrm>
          <a:prstGeom prst="ellipse">
            <a:avLst/>
          </a:prstGeom>
          <a:solidFill>
            <a:schemeClr val="accent6"/>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dirty="0"/>
              <a:t>P</a:t>
            </a:r>
            <a:r>
              <a:rPr lang="en-US" baseline="-25000" dirty="0"/>
              <a:t>2</a:t>
            </a:r>
            <a:endParaRPr lang="ru-RU" baseline="-25000" dirty="0"/>
          </a:p>
        </p:txBody>
      </p:sp>
      <p:sp>
        <p:nvSpPr>
          <p:cNvPr id="60" name="Овал 59"/>
          <p:cNvSpPr/>
          <p:nvPr/>
        </p:nvSpPr>
        <p:spPr>
          <a:xfrm>
            <a:off x="1428750" y="3033713"/>
            <a:ext cx="428625" cy="428625"/>
          </a:xfrm>
          <a:prstGeom prst="ellipse">
            <a:avLst/>
          </a:prstGeom>
          <a:solidFill>
            <a:schemeClr val="accent6"/>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dirty="0"/>
              <a:t>P</a:t>
            </a:r>
            <a:r>
              <a:rPr lang="en-US" baseline="-25000" dirty="0"/>
              <a:t>1</a:t>
            </a:r>
            <a:endParaRPr lang="ru-RU" baseline="-25000" dirty="0"/>
          </a:p>
        </p:txBody>
      </p:sp>
      <p:sp>
        <p:nvSpPr>
          <p:cNvPr id="61" name="Овал 60"/>
          <p:cNvSpPr/>
          <p:nvPr/>
        </p:nvSpPr>
        <p:spPr>
          <a:xfrm>
            <a:off x="2954338" y="3033713"/>
            <a:ext cx="428625" cy="428625"/>
          </a:xfrm>
          <a:prstGeom prst="ellipse">
            <a:avLst/>
          </a:prstGeom>
          <a:solidFill>
            <a:schemeClr val="accent6"/>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dirty="0"/>
              <a:t>P</a:t>
            </a:r>
            <a:r>
              <a:rPr lang="en-US" baseline="-25000" dirty="0"/>
              <a:t>2</a:t>
            </a:r>
            <a:endParaRPr lang="ru-RU" baseline="-25000" dirty="0"/>
          </a:p>
        </p:txBody>
      </p:sp>
      <p:sp>
        <p:nvSpPr>
          <p:cNvPr id="62" name="Овал 61"/>
          <p:cNvSpPr/>
          <p:nvPr/>
        </p:nvSpPr>
        <p:spPr>
          <a:xfrm>
            <a:off x="1428750" y="4754563"/>
            <a:ext cx="428625" cy="428625"/>
          </a:xfrm>
          <a:prstGeom prst="ellipse">
            <a:avLst/>
          </a:prstGeom>
          <a:solidFill>
            <a:schemeClr val="accent6"/>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dirty="0"/>
              <a:t>P</a:t>
            </a:r>
            <a:r>
              <a:rPr lang="en-US" baseline="-25000" dirty="0"/>
              <a:t>1</a:t>
            </a:r>
            <a:endParaRPr lang="ru-RU" baseline="-25000" dirty="0"/>
          </a:p>
        </p:txBody>
      </p:sp>
      <p:sp>
        <p:nvSpPr>
          <p:cNvPr id="63" name="Овал 62"/>
          <p:cNvSpPr/>
          <p:nvPr/>
        </p:nvSpPr>
        <p:spPr>
          <a:xfrm>
            <a:off x="4786313" y="5111750"/>
            <a:ext cx="428625" cy="428625"/>
          </a:xfrm>
          <a:prstGeom prst="ellipse">
            <a:avLst/>
          </a:prstGeom>
          <a:solidFill>
            <a:schemeClr val="accent6"/>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dirty="0"/>
              <a:t>P</a:t>
            </a:r>
            <a:r>
              <a:rPr lang="en-US" baseline="-25000" dirty="0"/>
              <a:t>1</a:t>
            </a:r>
            <a:endParaRPr lang="ru-RU" baseline="-25000" dirty="0"/>
          </a:p>
        </p:txBody>
      </p:sp>
      <p:sp>
        <p:nvSpPr>
          <p:cNvPr id="64" name="Овал 63"/>
          <p:cNvSpPr/>
          <p:nvPr/>
        </p:nvSpPr>
        <p:spPr>
          <a:xfrm>
            <a:off x="3000375" y="5540375"/>
            <a:ext cx="428625" cy="428625"/>
          </a:xfrm>
          <a:prstGeom prst="ellipse">
            <a:avLst/>
          </a:prstGeom>
          <a:solidFill>
            <a:schemeClr val="accent6"/>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dirty="0"/>
              <a:t>P</a:t>
            </a:r>
            <a:r>
              <a:rPr lang="en-US" baseline="-25000" dirty="0"/>
              <a:t>2</a:t>
            </a:r>
            <a:endParaRPr lang="ru-RU" baseline="-25000" dirty="0"/>
          </a:p>
        </p:txBody>
      </p:sp>
      <p:sp>
        <p:nvSpPr>
          <p:cNvPr id="65" name="Овал 64"/>
          <p:cNvSpPr/>
          <p:nvPr/>
        </p:nvSpPr>
        <p:spPr>
          <a:xfrm>
            <a:off x="6286500" y="5099050"/>
            <a:ext cx="428625" cy="428625"/>
          </a:xfrm>
          <a:prstGeom prst="ellipse">
            <a:avLst/>
          </a:prstGeom>
          <a:solidFill>
            <a:schemeClr val="accent6"/>
          </a:solidFill>
          <a:ln w="254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dirty="0"/>
              <a:t>P</a:t>
            </a:r>
            <a:r>
              <a:rPr lang="en-US" baseline="-25000" dirty="0"/>
              <a:t>2</a:t>
            </a:r>
            <a:endParaRPr lang="ru-RU" baseline="-25000" dirty="0"/>
          </a:p>
        </p:txBody>
      </p:sp>
      <p:sp>
        <p:nvSpPr>
          <p:cNvPr id="66" name="Rectangle 5" descr="5%"/>
          <p:cNvSpPr>
            <a:spLocks noChangeArrowheads="1"/>
          </p:cNvSpPr>
          <p:nvPr/>
        </p:nvSpPr>
        <p:spPr bwMode="auto">
          <a:xfrm>
            <a:off x="6858000" y="2786063"/>
            <a:ext cx="285750" cy="184150"/>
          </a:xfrm>
          <a:prstGeom prst="rect">
            <a:avLst/>
          </a:prstGeom>
          <a:noFill/>
          <a:ln w="25400">
            <a:solidFill>
              <a:schemeClr val="tx1"/>
            </a:solidFill>
            <a:miter lim="800000"/>
            <a:headEnd/>
            <a:tailEnd/>
          </a:ln>
        </p:spPr>
        <p:txBody>
          <a:bodyPr/>
          <a:lstStyle/>
          <a:p>
            <a:endParaRPr lang="ru-RU" sz="1400"/>
          </a:p>
        </p:txBody>
      </p:sp>
      <p:sp>
        <p:nvSpPr>
          <p:cNvPr id="67" name="Text Box 30"/>
          <p:cNvSpPr txBox="1">
            <a:spLocks noChangeArrowheads="1"/>
          </p:cNvSpPr>
          <p:nvPr/>
        </p:nvSpPr>
        <p:spPr bwMode="auto">
          <a:xfrm>
            <a:off x="7215188" y="2759075"/>
            <a:ext cx="1928812" cy="222250"/>
          </a:xfrm>
          <a:prstGeom prst="rect">
            <a:avLst/>
          </a:prstGeom>
          <a:noFill/>
          <a:ln w="25400">
            <a:noFill/>
            <a:miter lim="800000"/>
            <a:headEnd/>
            <a:tailEnd/>
          </a:ln>
        </p:spPr>
        <p:txBody>
          <a:bodyPr lIns="0" tIns="0" rIns="0" bIns="0" anchor="ctr"/>
          <a:lstStyle/>
          <a:p>
            <a:r>
              <a:rPr lang="en-US" sz="1400" dirty="0">
                <a:cs typeface="Times New Roman" pitchFamily="18" charset="0"/>
              </a:rPr>
              <a:t> -</a:t>
            </a:r>
            <a:r>
              <a:rPr lang="ru-RU" sz="1400" dirty="0">
                <a:cs typeface="Times New Roman" pitchFamily="18" charset="0"/>
              </a:rPr>
              <a:t> </a:t>
            </a:r>
            <a:r>
              <a:rPr lang="en-US" sz="1400" dirty="0" smtClean="0">
                <a:cs typeface="Times New Roman" pitchFamily="18" charset="0"/>
              </a:rPr>
              <a:t>not used</a:t>
            </a:r>
            <a:endParaRPr lang="ru-RU" sz="1400" dirty="0"/>
          </a:p>
        </p:txBody>
      </p:sp>
      <p:graphicFrame>
        <p:nvGraphicFramePr>
          <p:cNvPr id="68" name="Object 86"/>
          <p:cNvGraphicFramePr>
            <a:graphicFrameLocks noChangeAspect="1"/>
          </p:cNvGraphicFramePr>
          <p:nvPr/>
        </p:nvGraphicFramePr>
        <p:xfrm>
          <a:off x="817563" y="3376613"/>
          <a:ext cx="234950" cy="290512"/>
        </p:xfrm>
        <a:graphic>
          <a:graphicData uri="http://schemas.openxmlformats.org/presentationml/2006/ole">
            <p:oleObj spid="_x0000_s26626" name="Equation" r:id="rId4" imgW="215640" imgH="266400" progId="Equation.DSMT4">
              <p:embed/>
            </p:oleObj>
          </a:graphicData>
        </a:graphic>
      </p:graphicFrame>
      <p:graphicFrame>
        <p:nvGraphicFramePr>
          <p:cNvPr id="69" name="Object 87"/>
          <p:cNvGraphicFramePr>
            <a:graphicFrameLocks noChangeAspect="1"/>
          </p:cNvGraphicFramePr>
          <p:nvPr/>
        </p:nvGraphicFramePr>
        <p:xfrm>
          <a:off x="842963" y="2828925"/>
          <a:ext cx="214312" cy="266700"/>
        </p:xfrm>
        <a:graphic>
          <a:graphicData uri="http://schemas.openxmlformats.org/presentationml/2006/ole">
            <p:oleObj spid="_x0000_s26627" name="Equation" r:id="rId5" imgW="215640" imgH="266400" progId="Equation.DSMT4">
              <p:embed/>
            </p:oleObj>
          </a:graphicData>
        </a:graphic>
      </p:graphicFrame>
      <p:graphicFrame>
        <p:nvGraphicFramePr>
          <p:cNvPr id="70" name="Object 87"/>
          <p:cNvGraphicFramePr>
            <a:graphicFrameLocks noChangeAspect="1"/>
          </p:cNvGraphicFramePr>
          <p:nvPr/>
        </p:nvGraphicFramePr>
        <p:xfrm>
          <a:off x="2371725" y="2833688"/>
          <a:ext cx="214313" cy="266700"/>
        </p:xfrm>
        <a:graphic>
          <a:graphicData uri="http://schemas.openxmlformats.org/presentationml/2006/ole">
            <p:oleObj spid="_x0000_s26628" name="Equation" r:id="rId6" imgW="215640" imgH="266400" progId="Equation.DSMT4">
              <p:embed/>
            </p:oleObj>
          </a:graphicData>
        </a:graphic>
      </p:graphicFrame>
      <p:graphicFrame>
        <p:nvGraphicFramePr>
          <p:cNvPr id="71" name="Object 86"/>
          <p:cNvGraphicFramePr>
            <a:graphicFrameLocks noChangeAspect="1"/>
          </p:cNvGraphicFramePr>
          <p:nvPr/>
        </p:nvGraphicFramePr>
        <p:xfrm>
          <a:off x="2336800" y="3367088"/>
          <a:ext cx="249238" cy="290512"/>
        </p:xfrm>
        <a:graphic>
          <a:graphicData uri="http://schemas.openxmlformats.org/presentationml/2006/ole">
            <p:oleObj spid="_x0000_s26629" name="Equation" r:id="rId7" imgW="228600" imgH="266400" progId="Equation.DSMT4">
              <p:embed/>
            </p:oleObj>
          </a:graphicData>
        </a:graphic>
      </p:graphicFrame>
      <p:graphicFrame>
        <p:nvGraphicFramePr>
          <p:cNvPr id="72" name="Object 86"/>
          <p:cNvGraphicFramePr>
            <a:graphicFrameLocks noChangeAspect="1"/>
          </p:cNvGraphicFramePr>
          <p:nvPr/>
        </p:nvGraphicFramePr>
        <p:xfrm>
          <a:off x="785813" y="5900738"/>
          <a:ext cx="234950" cy="290512"/>
        </p:xfrm>
        <a:graphic>
          <a:graphicData uri="http://schemas.openxmlformats.org/presentationml/2006/ole">
            <p:oleObj spid="_x0000_s26630" name="Equation" r:id="rId8" imgW="215640" imgH="266400" progId="Equation.DSMT4">
              <p:embed/>
            </p:oleObj>
          </a:graphicData>
        </a:graphic>
      </p:graphicFrame>
      <p:graphicFrame>
        <p:nvGraphicFramePr>
          <p:cNvPr id="73" name="Object 87"/>
          <p:cNvGraphicFramePr>
            <a:graphicFrameLocks noChangeAspect="1"/>
          </p:cNvGraphicFramePr>
          <p:nvPr/>
        </p:nvGraphicFramePr>
        <p:xfrm>
          <a:off x="809625" y="5343525"/>
          <a:ext cx="214313" cy="266700"/>
        </p:xfrm>
        <a:graphic>
          <a:graphicData uri="http://schemas.openxmlformats.org/presentationml/2006/ole">
            <p:oleObj spid="_x0000_s26631" name="Equation" r:id="rId9" imgW="215640" imgH="266400" progId="Equation.DSMT4">
              <p:embed/>
            </p:oleObj>
          </a:graphicData>
        </a:graphic>
      </p:graphicFrame>
      <p:graphicFrame>
        <p:nvGraphicFramePr>
          <p:cNvPr id="74" name="Object 87"/>
          <p:cNvGraphicFramePr>
            <a:graphicFrameLocks noChangeAspect="1"/>
          </p:cNvGraphicFramePr>
          <p:nvPr/>
        </p:nvGraphicFramePr>
        <p:xfrm>
          <a:off x="2357438" y="5305425"/>
          <a:ext cx="214312" cy="266700"/>
        </p:xfrm>
        <a:graphic>
          <a:graphicData uri="http://schemas.openxmlformats.org/presentationml/2006/ole">
            <p:oleObj spid="_x0000_s26632" name="Equation" r:id="rId10" imgW="215640" imgH="266400" progId="Equation.DSMT4">
              <p:embed/>
            </p:oleObj>
          </a:graphicData>
        </a:graphic>
      </p:graphicFrame>
      <p:graphicFrame>
        <p:nvGraphicFramePr>
          <p:cNvPr id="75" name="Object 86"/>
          <p:cNvGraphicFramePr>
            <a:graphicFrameLocks noChangeAspect="1"/>
          </p:cNvGraphicFramePr>
          <p:nvPr/>
        </p:nvGraphicFramePr>
        <p:xfrm>
          <a:off x="2343150" y="5905500"/>
          <a:ext cx="249238" cy="290513"/>
        </p:xfrm>
        <a:graphic>
          <a:graphicData uri="http://schemas.openxmlformats.org/presentationml/2006/ole">
            <p:oleObj spid="_x0000_s26633" name="Equation" r:id="rId11" imgW="228600" imgH="266400" progId="Equation.DSMT4">
              <p:embed/>
            </p:oleObj>
          </a:graphicData>
        </a:graphic>
      </p:graphicFrame>
      <p:graphicFrame>
        <p:nvGraphicFramePr>
          <p:cNvPr id="76" name="Object 86"/>
          <p:cNvGraphicFramePr>
            <a:graphicFrameLocks noChangeAspect="1"/>
          </p:cNvGraphicFramePr>
          <p:nvPr/>
        </p:nvGraphicFramePr>
        <p:xfrm>
          <a:off x="4143375" y="3357563"/>
          <a:ext cx="234950" cy="290512"/>
        </p:xfrm>
        <a:graphic>
          <a:graphicData uri="http://schemas.openxmlformats.org/presentationml/2006/ole">
            <p:oleObj spid="_x0000_s26634" name="Equation" r:id="rId12" imgW="215640" imgH="266400" progId="Equation.DSMT4">
              <p:embed/>
            </p:oleObj>
          </a:graphicData>
        </a:graphic>
      </p:graphicFrame>
      <p:graphicFrame>
        <p:nvGraphicFramePr>
          <p:cNvPr id="77" name="Object 87"/>
          <p:cNvGraphicFramePr>
            <a:graphicFrameLocks noChangeAspect="1"/>
          </p:cNvGraphicFramePr>
          <p:nvPr/>
        </p:nvGraphicFramePr>
        <p:xfrm>
          <a:off x="4143375" y="2786063"/>
          <a:ext cx="214313" cy="266700"/>
        </p:xfrm>
        <a:graphic>
          <a:graphicData uri="http://schemas.openxmlformats.org/presentationml/2006/ole">
            <p:oleObj spid="_x0000_s26635" name="Equation" r:id="rId13" imgW="215640" imgH="266400" progId="Equation.DSMT4">
              <p:embed/>
            </p:oleObj>
          </a:graphicData>
        </a:graphic>
      </p:graphicFrame>
      <p:graphicFrame>
        <p:nvGraphicFramePr>
          <p:cNvPr id="78" name="Object 87"/>
          <p:cNvGraphicFramePr>
            <a:graphicFrameLocks noChangeAspect="1"/>
          </p:cNvGraphicFramePr>
          <p:nvPr/>
        </p:nvGraphicFramePr>
        <p:xfrm>
          <a:off x="5662613" y="2790825"/>
          <a:ext cx="214312" cy="266700"/>
        </p:xfrm>
        <a:graphic>
          <a:graphicData uri="http://schemas.openxmlformats.org/presentationml/2006/ole">
            <p:oleObj spid="_x0000_s26636" name="Equation" r:id="rId14" imgW="215640" imgH="266400" progId="Equation.DSMT4">
              <p:embed/>
            </p:oleObj>
          </a:graphicData>
        </a:graphic>
      </p:graphicFrame>
      <p:graphicFrame>
        <p:nvGraphicFramePr>
          <p:cNvPr id="79" name="Object 86"/>
          <p:cNvGraphicFramePr>
            <a:graphicFrameLocks noChangeAspect="1"/>
          </p:cNvGraphicFramePr>
          <p:nvPr/>
        </p:nvGraphicFramePr>
        <p:xfrm>
          <a:off x="5643563" y="3362325"/>
          <a:ext cx="249237" cy="290513"/>
        </p:xfrm>
        <a:graphic>
          <a:graphicData uri="http://schemas.openxmlformats.org/presentationml/2006/ole">
            <p:oleObj spid="_x0000_s26637" name="Equation" r:id="rId15" imgW="228600" imgH="266400" progId="Equation.DSMT4">
              <p:embed/>
            </p:oleObj>
          </a:graphicData>
        </a:graphic>
      </p:graphicFrame>
      <p:graphicFrame>
        <p:nvGraphicFramePr>
          <p:cNvPr id="80" name="Object 86"/>
          <p:cNvGraphicFramePr>
            <a:graphicFrameLocks noChangeAspect="1"/>
          </p:cNvGraphicFramePr>
          <p:nvPr/>
        </p:nvGraphicFramePr>
        <p:xfrm>
          <a:off x="4138613" y="5891213"/>
          <a:ext cx="234950" cy="290512"/>
        </p:xfrm>
        <a:graphic>
          <a:graphicData uri="http://schemas.openxmlformats.org/presentationml/2006/ole">
            <p:oleObj spid="_x0000_s26638" name="Equation" r:id="rId16" imgW="215640" imgH="266400" progId="Equation.DSMT4">
              <p:embed/>
            </p:oleObj>
          </a:graphicData>
        </a:graphic>
      </p:graphicFrame>
      <p:graphicFrame>
        <p:nvGraphicFramePr>
          <p:cNvPr id="81" name="Object 87"/>
          <p:cNvGraphicFramePr>
            <a:graphicFrameLocks noChangeAspect="1"/>
          </p:cNvGraphicFramePr>
          <p:nvPr/>
        </p:nvGraphicFramePr>
        <p:xfrm>
          <a:off x="4143375" y="5329238"/>
          <a:ext cx="214313" cy="266700"/>
        </p:xfrm>
        <a:graphic>
          <a:graphicData uri="http://schemas.openxmlformats.org/presentationml/2006/ole">
            <p:oleObj spid="_x0000_s26639" name="Equation" r:id="rId17" imgW="215640" imgH="266400" progId="Equation.DSMT4">
              <p:embed/>
            </p:oleObj>
          </a:graphicData>
        </a:graphic>
      </p:graphicFrame>
      <p:graphicFrame>
        <p:nvGraphicFramePr>
          <p:cNvPr id="82" name="Object 87"/>
          <p:cNvGraphicFramePr>
            <a:graphicFrameLocks noChangeAspect="1"/>
          </p:cNvGraphicFramePr>
          <p:nvPr/>
        </p:nvGraphicFramePr>
        <p:xfrm>
          <a:off x="5653088" y="5295900"/>
          <a:ext cx="214312" cy="266700"/>
        </p:xfrm>
        <a:graphic>
          <a:graphicData uri="http://schemas.openxmlformats.org/presentationml/2006/ole">
            <p:oleObj spid="_x0000_s26640" name="Equation" r:id="rId18" imgW="215640" imgH="266400" progId="Equation.DSMT4">
              <p:embed/>
            </p:oleObj>
          </a:graphicData>
        </a:graphic>
      </p:graphicFrame>
      <p:graphicFrame>
        <p:nvGraphicFramePr>
          <p:cNvPr id="83" name="Object 86"/>
          <p:cNvGraphicFramePr>
            <a:graphicFrameLocks noChangeAspect="1"/>
          </p:cNvGraphicFramePr>
          <p:nvPr/>
        </p:nvGraphicFramePr>
        <p:xfrm>
          <a:off x="5643563" y="5891213"/>
          <a:ext cx="249237" cy="290512"/>
        </p:xfrm>
        <a:graphic>
          <a:graphicData uri="http://schemas.openxmlformats.org/presentationml/2006/ole">
            <p:oleObj spid="_x0000_s26641" name="Equation" r:id="rId19" imgW="228600" imgH="266400" progId="Equation.DSMT4">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vert="horz" anchor="b" anchorCtr="0">
            <a:noAutofit/>
          </a:bodyPr>
          <a:lstStyle/>
          <a:p>
            <a:r>
              <a:rPr lang="en-US" sz="3600" dirty="0" smtClean="0">
                <a:latin typeface="Arial" charset="0"/>
                <a:cs typeface="Arial" charset="0"/>
              </a:rPr>
              <a:t>Parallel agent with two input streams</a:t>
            </a:r>
            <a:endParaRPr lang="ru-RU" sz="3600" dirty="0">
              <a:latin typeface="Arial" charset="0"/>
              <a:cs typeface="Arial" charset="0"/>
            </a:endParaRPr>
          </a:p>
        </p:txBody>
      </p:sp>
      <p:sp>
        <p:nvSpPr>
          <p:cNvPr id="3" name="Дата 2"/>
          <p:cNvSpPr>
            <a:spLocks noGrp="1"/>
          </p:cNvSpPr>
          <p:nvPr>
            <p:ph type="dt" sz="half" idx="10"/>
          </p:nvPr>
        </p:nvSpPr>
        <p:spPr/>
        <p:txBody>
          <a:bodyPr/>
          <a:lstStyle/>
          <a:p>
            <a:r>
              <a:rPr lang="ru-RU" smtClean="0"/>
              <a:t>22 September 2010</a:t>
            </a:r>
            <a:endParaRPr lang="en-US" dirty="0"/>
          </a:p>
        </p:txBody>
      </p:sp>
      <p:sp>
        <p:nvSpPr>
          <p:cNvPr id="4" name="Нижний колонтитул 3"/>
          <p:cNvSpPr>
            <a:spLocks noGrp="1"/>
          </p:cNvSpPr>
          <p:nvPr>
            <p:ph type="ftr" sz="quarter" idx="11"/>
          </p:nvPr>
        </p:nvSpPr>
        <p:spPr/>
        <p:txBody>
          <a:bodyPr/>
          <a:lstStyle/>
          <a:p>
            <a:r>
              <a:rPr kumimoji="0" lang="en-US" smtClean="0"/>
              <a:t>ADBIS 2010</a:t>
            </a:r>
            <a:endParaRPr kumimoji="0" lang="en-US"/>
          </a:p>
        </p:txBody>
      </p:sp>
      <p:sp>
        <p:nvSpPr>
          <p:cNvPr id="5" name="Номер слайда 4"/>
          <p:cNvSpPr>
            <a:spLocks noGrp="1"/>
          </p:cNvSpPr>
          <p:nvPr>
            <p:ph type="sldNum" sz="quarter" idx="12"/>
          </p:nvPr>
        </p:nvSpPr>
        <p:spPr/>
        <p:txBody>
          <a:bodyPr/>
          <a:lstStyle/>
          <a:p>
            <a:fld id="{EA7C8D44-3667-46F6-9772-CC52308E2A7F}" type="slidenum">
              <a:rPr kumimoji="0" lang="en-US" smtClean="0"/>
              <a:pPr/>
              <a:t>14</a:t>
            </a:fld>
            <a:endParaRPr kumimoji="0" lang="en-US" dirty="0"/>
          </a:p>
        </p:txBody>
      </p:sp>
      <p:pic>
        <p:nvPicPr>
          <p:cNvPr id="5122" name="Picture 2"/>
          <p:cNvPicPr>
            <a:picLocks noChangeAspect="1" noChangeArrowheads="1"/>
          </p:cNvPicPr>
          <p:nvPr/>
        </p:nvPicPr>
        <p:blipFill>
          <a:blip r:embed="rId3" cstate="print"/>
          <a:srcRect/>
          <a:stretch>
            <a:fillRect/>
          </a:stretch>
        </p:blipFill>
        <p:spPr bwMode="auto">
          <a:xfrm>
            <a:off x="-5127" y="1071573"/>
            <a:ext cx="6115050" cy="5324475"/>
          </a:xfrm>
          <a:prstGeom prst="rect">
            <a:avLst/>
          </a:prstGeom>
          <a:noFill/>
          <a:ln w="9525">
            <a:noFill/>
            <a:miter lim="800000"/>
            <a:headEnd/>
            <a:tailEnd/>
          </a:ln>
        </p:spPr>
      </p:pic>
      <p:pic>
        <p:nvPicPr>
          <p:cNvPr id="25602" name="Picture 2"/>
          <p:cNvPicPr>
            <a:picLocks noChangeAspect="1" noChangeArrowheads="1"/>
          </p:cNvPicPr>
          <p:nvPr/>
        </p:nvPicPr>
        <p:blipFill>
          <a:blip r:embed="rId4" cstate="print"/>
          <a:srcRect/>
          <a:stretch>
            <a:fillRect/>
          </a:stretch>
        </p:blipFill>
        <p:spPr bwMode="auto">
          <a:xfrm>
            <a:off x="3968241" y="965264"/>
            <a:ext cx="5139184" cy="11744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vert="horz" anchor="b" anchorCtr="0">
            <a:noAutofit/>
          </a:bodyPr>
          <a:lstStyle/>
          <a:p>
            <a:r>
              <a:rPr lang="en-US" sz="3600" dirty="0" smtClean="0">
                <a:latin typeface="Arial" charset="0"/>
                <a:cs typeface="Arial" charset="0"/>
              </a:rPr>
              <a:t>Load balancing algorithm</a:t>
            </a:r>
            <a:endParaRPr lang="ru-RU" sz="3600" dirty="0">
              <a:latin typeface="Arial" charset="0"/>
              <a:cs typeface="Arial" charset="0"/>
            </a:endParaRPr>
          </a:p>
        </p:txBody>
      </p:sp>
      <p:sp>
        <p:nvSpPr>
          <p:cNvPr id="3" name="Дата 2"/>
          <p:cNvSpPr>
            <a:spLocks noGrp="1"/>
          </p:cNvSpPr>
          <p:nvPr>
            <p:ph type="dt" sz="half" idx="10"/>
          </p:nvPr>
        </p:nvSpPr>
        <p:spPr/>
        <p:txBody>
          <a:bodyPr/>
          <a:lstStyle/>
          <a:p>
            <a:r>
              <a:rPr lang="ru-RU" smtClean="0"/>
              <a:t>22 September 2010</a:t>
            </a:r>
            <a:endParaRPr lang="en-US" dirty="0"/>
          </a:p>
        </p:txBody>
      </p:sp>
      <p:sp>
        <p:nvSpPr>
          <p:cNvPr id="4" name="Нижний колонтитул 3"/>
          <p:cNvSpPr>
            <a:spLocks noGrp="1"/>
          </p:cNvSpPr>
          <p:nvPr>
            <p:ph type="ftr" sz="quarter" idx="11"/>
          </p:nvPr>
        </p:nvSpPr>
        <p:spPr/>
        <p:txBody>
          <a:bodyPr/>
          <a:lstStyle/>
          <a:p>
            <a:r>
              <a:rPr kumimoji="0" lang="en-US" smtClean="0"/>
              <a:t>ADBIS 2010</a:t>
            </a:r>
            <a:endParaRPr kumimoji="0" lang="en-US"/>
          </a:p>
        </p:txBody>
      </p:sp>
      <p:sp>
        <p:nvSpPr>
          <p:cNvPr id="5" name="Номер слайда 4"/>
          <p:cNvSpPr>
            <a:spLocks noGrp="1"/>
          </p:cNvSpPr>
          <p:nvPr>
            <p:ph type="sldNum" sz="quarter" idx="12"/>
          </p:nvPr>
        </p:nvSpPr>
        <p:spPr/>
        <p:txBody>
          <a:bodyPr/>
          <a:lstStyle/>
          <a:p>
            <a:fld id="{EA7C8D44-3667-46F6-9772-CC52308E2A7F}" type="slidenum">
              <a:rPr kumimoji="0" lang="en-US" smtClean="0"/>
              <a:pPr/>
              <a:t>15</a:t>
            </a:fld>
            <a:endParaRPr kumimoji="0" lang="en-US" dirty="0"/>
          </a:p>
        </p:txBody>
      </p:sp>
      <p:pic>
        <p:nvPicPr>
          <p:cNvPr id="6146" name="Picture 2"/>
          <p:cNvPicPr>
            <a:picLocks noChangeAspect="1" noChangeArrowheads="1"/>
          </p:cNvPicPr>
          <p:nvPr/>
        </p:nvPicPr>
        <p:blipFill>
          <a:blip r:embed="rId2" cstate="print"/>
          <a:srcRect/>
          <a:stretch>
            <a:fillRect/>
          </a:stretch>
        </p:blipFill>
        <p:spPr bwMode="auto">
          <a:xfrm>
            <a:off x="1572505" y="882819"/>
            <a:ext cx="5950527" cy="56447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vert="horz" anchor="b" anchorCtr="0">
            <a:noAutofit/>
          </a:bodyPr>
          <a:lstStyle/>
          <a:p>
            <a:r>
              <a:rPr lang="en-US" sz="3600" dirty="0" smtClean="0">
                <a:latin typeface="Arial" charset="0"/>
                <a:cs typeface="Arial" charset="0"/>
              </a:rPr>
              <a:t>Parameters of experiments</a:t>
            </a:r>
            <a:endParaRPr lang="ru-RU" sz="3600" dirty="0" smtClean="0">
              <a:latin typeface="Arial" charset="0"/>
              <a:cs typeface="Arial" charset="0"/>
            </a:endParaRPr>
          </a:p>
        </p:txBody>
      </p:sp>
      <p:sp>
        <p:nvSpPr>
          <p:cNvPr id="3" name="Дата 2"/>
          <p:cNvSpPr>
            <a:spLocks noGrp="1"/>
          </p:cNvSpPr>
          <p:nvPr>
            <p:ph type="dt" sz="half" idx="10"/>
          </p:nvPr>
        </p:nvSpPr>
        <p:spPr/>
        <p:txBody>
          <a:bodyPr/>
          <a:lstStyle/>
          <a:p>
            <a:r>
              <a:rPr lang="ru-RU" smtClean="0"/>
              <a:t>22 September 2010</a:t>
            </a:r>
            <a:endParaRPr lang="en-US" dirty="0"/>
          </a:p>
        </p:txBody>
      </p:sp>
      <p:sp>
        <p:nvSpPr>
          <p:cNvPr id="4" name="Нижний колонтитул 3"/>
          <p:cNvSpPr>
            <a:spLocks noGrp="1"/>
          </p:cNvSpPr>
          <p:nvPr>
            <p:ph type="ftr" sz="quarter" idx="11"/>
          </p:nvPr>
        </p:nvSpPr>
        <p:spPr/>
        <p:txBody>
          <a:bodyPr/>
          <a:lstStyle/>
          <a:p>
            <a:r>
              <a:rPr kumimoji="0" lang="en-US" smtClean="0"/>
              <a:t>ADBIS 2010</a:t>
            </a:r>
            <a:endParaRPr kumimoji="0" lang="en-US"/>
          </a:p>
        </p:txBody>
      </p:sp>
      <p:sp>
        <p:nvSpPr>
          <p:cNvPr id="5" name="Номер слайда 4"/>
          <p:cNvSpPr>
            <a:spLocks noGrp="1"/>
          </p:cNvSpPr>
          <p:nvPr>
            <p:ph type="sldNum" sz="quarter" idx="12"/>
          </p:nvPr>
        </p:nvSpPr>
        <p:spPr/>
        <p:txBody>
          <a:bodyPr/>
          <a:lstStyle/>
          <a:p>
            <a:fld id="{EA7C8D44-3667-46F6-9772-CC52308E2A7F}" type="slidenum">
              <a:rPr kumimoji="0" lang="en-US" smtClean="0"/>
              <a:pPr/>
              <a:t>16</a:t>
            </a:fld>
            <a:endParaRPr kumimoji="0" lang="en-US" dirty="0"/>
          </a:p>
        </p:txBody>
      </p:sp>
      <p:pic>
        <p:nvPicPr>
          <p:cNvPr id="27650" name="Picture 2"/>
          <p:cNvPicPr>
            <a:picLocks noChangeAspect="1" noChangeArrowheads="1"/>
          </p:cNvPicPr>
          <p:nvPr/>
        </p:nvPicPr>
        <p:blipFill>
          <a:blip r:embed="rId2" cstate="print"/>
          <a:srcRect/>
          <a:stretch>
            <a:fillRect/>
          </a:stretch>
        </p:blipFill>
        <p:spPr bwMode="auto">
          <a:xfrm>
            <a:off x="1976438" y="902970"/>
            <a:ext cx="5191125" cy="5600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vert="horz" anchor="b" anchorCtr="0">
            <a:noAutofit/>
          </a:bodyPr>
          <a:lstStyle/>
          <a:p>
            <a:r>
              <a:rPr lang="en-US" sz="3600" dirty="0" smtClean="0">
                <a:latin typeface="Arial" charset="0"/>
                <a:cs typeface="Arial" charset="0"/>
              </a:rPr>
              <a:t>Speedup versus replication factor</a:t>
            </a:r>
            <a:endParaRPr lang="ru-RU" sz="3600" dirty="0" smtClean="0">
              <a:latin typeface="Arial" charset="0"/>
              <a:cs typeface="Arial" charset="0"/>
            </a:endParaRPr>
          </a:p>
        </p:txBody>
      </p:sp>
      <p:sp>
        <p:nvSpPr>
          <p:cNvPr id="3" name="Дата 2"/>
          <p:cNvSpPr>
            <a:spLocks noGrp="1"/>
          </p:cNvSpPr>
          <p:nvPr>
            <p:ph type="dt" sz="half" idx="10"/>
          </p:nvPr>
        </p:nvSpPr>
        <p:spPr/>
        <p:txBody>
          <a:bodyPr/>
          <a:lstStyle/>
          <a:p>
            <a:r>
              <a:rPr lang="ru-RU" smtClean="0"/>
              <a:t>22 September 2010</a:t>
            </a:r>
            <a:endParaRPr lang="en-US" dirty="0"/>
          </a:p>
        </p:txBody>
      </p:sp>
      <p:sp>
        <p:nvSpPr>
          <p:cNvPr id="4" name="Нижний колонтитул 3"/>
          <p:cNvSpPr>
            <a:spLocks noGrp="1"/>
          </p:cNvSpPr>
          <p:nvPr>
            <p:ph type="ftr" sz="quarter" idx="11"/>
          </p:nvPr>
        </p:nvSpPr>
        <p:spPr/>
        <p:txBody>
          <a:bodyPr/>
          <a:lstStyle/>
          <a:p>
            <a:r>
              <a:rPr kumimoji="0" lang="en-US" smtClean="0"/>
              <a:t>ADBIS 2010</a:t>
            </a:r>
            <a:endParaRPr kumimoji="0" lang="en-US"/>
          </a:p>
        </p:txBody>
      </p:sp>
      <p:sp>
        <p:nvSpPr>
          <p:cNvPr id="5" name="Номер слайда 4"/>
          <p:cNvSpPr>
            <a:spLocks noGrp="1"/>
          </p:cNvSpPr>
          <p:nvPr>
            <p:ph type="sldNum" sz="quarter" idx="12"/>
          </p:nvPr>
        </p:nvSpPr>
        <p:spPr/>
        <p:txBody>
          <a:bodyPr/>
          <a:lstStyle/>
          <a:p>
            <a:fld id="{EA7C8D44-3667-46F6-9772-CC52308E2A7F}" type="slidenum">
              <a:rPr kumimoji="0" lang="en-US" smtClean="0"/>
              <a:pPr/>
              <a:t>17</a:t>
            </a:fld>
            <a:endParaRPr kumimoji="0" lang="en-US" dirty="0"/>
          </a:p>
        </p:txBody>
      </p:sp>
      <p:pic>
        <p:nvPicPr>
          <p:cNvPr id="28674" name="Picture 2"/>
          <p:cNvPicPr>
            <a:picLocks noChangeAspect="1" noChangeArrowheads="1"/>
          </p:cNvPicPr>
          <p:nvPr/>
        </p:nvPicPr>
        <p:blipFill>
          <a:blip r:embed="rId3" cstate="print"/>
          <a:srcRect/>
          <a:stretch>
            <a:fillRect/>
          </a:stretch>
        </p:blipFill>
        <p:spPr bwMode="auto">
          <a:xfrm>
            <a:off x="689229" y="998983"/>
            <a:ext cx="7704963" cy="53983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vert="horz" anchor="b" anchorCtr="0">
            <a:noAutofit/>
          </a:bodyPr>
          <a:lstStyle/>
          <a:p>
            <a:r>
              <a:rPr lang="en-US" sz="3600" dirty="0" smtClean="0">
                <a:latin typeface="Arial" charset="0"/>
                <a:cs typeface="Arial" charset="0"/>
              </a:rPr>
              <a:t>Speedup versus skew factor </a:t>
            </a:r>
            <a:r>
              <a:rPr lang="el-GR" sz="3600" dirty="0" smtClean="0">
                <a:latin typeface="Arial" charset="0"/>
                <a:cs typeface="Arial" charset="0"/>
              </a:rPr>
              <a:t>θ</a:t>
            </a:r>
            <a:endParaRPr lang="ru-RU" sz="3600" dirty="0" smtClean="0">
              <a:latin typeface="Arial" charset="0"/>
              <a:cs typeface="Arial" charset="0"/>
            </a:endParaRPr>
          </a:p>
        </p:txBody>
      </p:sp>
      <p:sp>
        <p:nvSpPr>
          <p:cNvPr id="3" name="Дата 2"/>
          <p:cNvSpPr>
            <a:spLocks noGrp="1"/>
          </p:cNvSpPr>
          <p:nvPr>
            <p:ph type="dt" sz="half" idx="10"/>
          </p:nvPr>
        </p:nvSpPr>
        <p:spPr/>
        <p:txBody>
          <a:bodyPr/>
          <a:lstStyle/>
          <a:p>
            <a:r>
              <a:rPr lang="ru-RU" smtClean="0"/>
              <a:t>22 September 2010</a:t>
            </a:r>
            <a:endParaRPr lang="en-US" dirty="0"/>
          </a:p>
        </p:txBody>
      </p:sp>
      <p:sp>
        <p:nvSpPr>
          <p:cNvPr id="4" name="Нижний колонтитул 3"/>
          <p:cNvSpPr>
            <a:spLocks noGrp="1"/>
          </p:cNvSpPr>
          <p:nvPr>
            <p:ph type="ftr" sz="quarter" idx="11"/>
          </p:nvPr>
        </p:nvSpPr>
        <p:spPr/>
        <p:txBody>
          <a:bodyPr/>
          <a:lstStyle/>
          <a:p>
            <a:r>
              <a:rPr kumimoji="0" lang="en-US" smtClean="0"/>
              <a:t>ADBIS 2010</a:t>
            </a:r>
            <a:endParaRPr kumimoji="0" lang="en-US"/>
          </a:p>
        </p:txBody>
      </p:sp>
      <p:sp>
        <p:nvSpPr>
          <p:cNvPr id="5" name="Номер слайда 4"/>
          <p:cNvSpPr>
            <a:spLocks noGrp="1"/>
          </p:cNvSpPr>
          <p:nvPr>
            <p:ph type="sldNum" sz="quarter" idx="12"/>
          </p:nvPr>
        </p:nvSpPr>
        <p:spPr/>
        <p:txBody>
          <a:bodyPr/>
          <a:lstStyle/>
          <a:p>
            <a:fld id="{EA7C8D44-3667-46F6-9772-CC52308E2A7F}" type="slidenum">
              <a:rPr kumimoji="0" lang="en-US" smtClean="0"/>
              <a:pPr/>
              <a:t>18</a:t>
            </a:fld>
            <a:endParaRPr kumimoji="0" lang="en-US" dirty="0"/>
          </a:p>
        </p:txBody>
      </p:sp>
      <p:pic>
        <p:nvPicPr>
          <p:cNvPr id="29700" name="Picture 4"/>
          <p:cNvPicPr>
            <a:picLocks noChangeAspect="1" noChangeArrowheads="1"/>
          </p:cNvPicPr>
          <p:nvPr/>
        </p:nvPicPr>
        <p:blipFill>
          <a:blip r:embed="rId3" cstate="print"/>
          <a:srcRect/>
          <a:stretch>
            <a:fillRect/>
          </a:stretch>
        </p:blipFill>
        <p:spPr bwMode="auto">
          <a:xfrm>
            <a:off x="539687" y="909617"/>
            <a:ext cx="6446329" cy="4591717"/>
          </a:xfrm>
          <a:prstGeom prst="rect">
            <a:avLst/>
          </a:prstGeom>
          <a:noFill/>
          <a:ln w="9525">
            <a:noFill/>
            <a:miter lim="800000"/>
            <a:headEnd/>
            <a:tailEnd/>
          </a:ln>
        </p:spPr>
      </p:pic>
      <p:sp>
        <p:nvSpPr>
          <p:cNvPr id="11" name="TextBox 10"/>
          <p:cNvSpPr txBox="1"/>
          <p:nvPr/>
        </p:nvSpPr>
        <p:spPr>
          <a:xfrm>
            <a:off x="786384" y="5650992"/>
            <a:ext cx="7589520" cy="923330"/>
          </a:xfrm>
          <a:prstGeom prst="rect">
            <a:avLst/>
          </a:prstGeom>
          <a:noFill/>
        </p:spPr>
        <p:txBody>
          <a:bodyPr wrap="square" rtlCol="0">
            <a:spAutoFit/>
          </a:bodyPr>
          <a:lstStyle/>
          <a:p>
            <a:pPr>
              <a:buFont typeface="Arial" pitchFamily="34" charset="0"/>
              <a:buChar char="•"/>
            </a:pPr>
            <a:r>
              <a:rPr lang="en-US" dirty="0" smtClean="0"/>
              <a:t> 0.68 corresponds to the ”80-20” rule (80 percents of tuples of the relation will be stored in 20 percents of fragments)</a:t>
            </a:r>
          </a:p>
          <a:p>
            <a:pPr>
              <a:buFont typeface="Arial" pitchFamily="34" charset="0"/>
              <a:buChar char="•"/>
            </a:pPr>
            <a:r>
              <a:rPr lang="en-US" dirty="0" smtClean="0"/>
              <a:t> 0 corresponds to the uniform distribution</a:t>
            </a:r>
            <a:endParaRPr lang="ru-R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vert="horz" anchor="b" anchorCtr="0">
            <a:noAutofit/>
          </a:bodyPr>
          <a:lstStyle/>
          <a:p>
            <a:r>
              <a:rPr lang="en-US" sz="3600" dirty="0" smtClean="0">
                <a:latin typeface="Arial" charset="0"/>
                <a:cs typeface="Arial" charset="0"/>
              </a:rPr>
              <a:t>Future Work</a:t>
            </a:r>
            <a:endParaRPr lang="ru-RU" sz="3600" dirty="0" smtClean="0">
              <a:latin typeface="Arial" charset="0"/>
              <a:cs typeface="Arial" charset="0"/>
            </a:endParaRPr>
          </a:p>
        </p:txBody>
      </p:sp>
      <p:sp>
        <p:nvSpPr>
          <p:cNvPr id="3" name="Дата 2"/>
          <p:cNvSpPr>
            <a:spLocks noGrp="1"/>
          </p:cNvSpPr>
          <p:nvPr>
            <p:ph type="dt" sz="half" idx="10"/>
          </p:nvPr>
        </p:nvSpPr>
        <p:spPr/>
        <p:txBody>
          <a:bodyPr/>
          <a:lstStyle/>
          <a:p>
            <a:r>
              <a:rPr lang="ru-RU" smtClean="0"/>
              <a:t>22 September 2010</a:t>
            </a:r>
            <a:endParaRPr lang="en-US" dirty="0"/>
          </a:p>
        </p:txBody>
      </p:sp>
      <p:sp>
        <p:nvSpPr>
          <p:cNvPr id="4" name="Нижний колонтитул 3"/>
          <p:cNvSpPr>
            <a:spLocks noGrp="1"/>
          </p:cNvSpPr>
          <p:nvPr>
            <p:ph type="ftr" sz="quarter" idx="11"/>
          </p:nvPr>
        </p:nvSpPr>
        <p:spPr/>
        <p:txBody>
          <a:bodyPr/>
          <a:lstStyle/>
          <a:p>
            <a:r>
              <a:rPr kumimoji="0" lang="en-US" smtClean="0"/>
              <a:t>ADBIS 2010</a:t>
            </a:r>
            <a:endParaRPr kumimoji="0" lang="en-US"/>
          </a:p>
        </p:txBody>
      </p:sp>
      <p:sp>
        <p:nvSpPr>
          <p:cNvPr id="5" name="Номер слайда 4"/>
          <p:cNvSpPr>
            <a:spLocks noGrp="1"/>
          </p:cNvSpPr>
          <p:nvPr>
            <p:ph type="sldNum" sz="quarter" idx="12"/>
          </p:nvPr>
        </p:nvSpPr>
        <p:spPr/>
        <p:txBody>
          <a:bodyPr/>
          <a:lstStyle/>
          <a:p>
            <a:fld id="{EA7C8D44-3667-46F6-9772-CC52308E2A7F}" type="slidenum">
              <a:rPr kumimoji="0" lang="en-US" smtClean="0"/>
              <a:pPr/>
              <a:t>19</a:t>
            </a:fld>
            <a:endParaRPr kumimoji="0" lang="en-US" dirty="0"/>
          </a:p>
        </p:txBody>
      </p:sp>
      <p:sp>
        <p:nvSpPr>
          <p:cNvPr id="6" name="Содержимое 5"/>
          <p:cNvSpPr>
            <a:spLocks noGrp="1"/>
          </p:cNvSpPr>
          <p:nvPr>
            <p:ph sz="quarter" idx="1"/>
          </p:nvPr>
        </p:nvSpPr>
        <p:spPr>
          <a:xfrm>
            <a:off x="457200" y="1901952"/>
            <a:ext cx="8229600" cy="4621940"/>
          </a:xfrm>
        </p:spPr>
        <p:txBody>
          <a:bodyPr>
            <a:normAutofit/>
          </a:bodyPr>
          <a:lstStyle/>
          <a:p>
            <a:r>
              <a:rPr lang="en-US" sz="2800" dirty="0" smtClean="0"/>
              <a:t>To incorporate the proposed technique of parallel query execution into open source </a:t>
            </a:r>
            <a:r>
              <a:rPr lang="en-US" sz="2800" dirty="0" err="1" smtClean="0"/>
              <a:t>PostgreSQL</a:t>
            </a:r>
            <a:r>
              <a:rPr lang="en-US" sz="2800" dirty="0" smtClean="0"/>
              <a:t> DBMS.</a:t>
            </a:r>
          </a:p>
          <a:p>
            <a:r>
              <a:rPr lang="en-US" sz="2800" dirty="0" smtClean="0"/>
              <a:t>To extend this approach on GRID DBMS for clusters with multicor processors.</a:t>
            </a:r>
            <a:endParaRPr lang="ru-RU"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Arial" pitchFamily="34" charset="0"/>
                <a:cs typeface="Arial" pitchFamily="34" charset="0"/>
              </a:rPr>
              <a:t>Outline</a:t>
            </a:r>
            <a:endParaRPr lang="ru-RU" dirty="0">
              <a:latin typeface="Arial" pitchFamily="34" charset="0"/>
              <a:cs typeface="Arial" pitchFamily="34" charset="0"/>
            </a:endParaRPr>
          </a:p>
        </p:txBody>
      </p:sp>
      <p:sp>
        <p:nvSpPr>
          <p:cNvPr id="4" name="Дата 3"/>
          <p:cNvSpPr>
            <a:spLocks noGrp="1"/>
          </p:cNvSpPr>
          <p:nvPr>
            <p:ph type="dt" sz="half" idx="10"/>
          </p:nvPr>
        </p:nvSpPr>
        <p:spPr/>
        <p:txBody>
          <a:bodyPr/>
          <a:lstStyle/>
          <a:p>
            <a:r>
              <a:rPr lang="ru-RU" smtClean="0"/>
              <a:t>22 September 2010</a:t>
            </a:r>
            <a:endParaRPr lang="en-US" dirty="0"/>
          </a:p>
        </p:txBody>
      </p:sp>
      <p:sp>
        <p:nvSpPr>
          <p:cNvPr id="6" name="Нижний колонтитул 5"/>
          <p:cNvSpPr>
            <a:spLocks noGrp="1"/>
          </p:cNvSpPr>
          <p:nvPr>
            <p:ph type="ftr" sz="quarter" idx="11"/>
          </p:nvPr>
        </p:nvSpPr>
        <p:spPr/>
        <p:txBody>
          <a:bodyPr/>
          <a:lstStyle/>
          <a:p>
            <a:r>
              <a:rPr lang="en-US" smtClean="0"/>
              <a:t>ADBIS 2010</a:t>
            </a:r>
            <a:endParaRPr lang="en-US"/>
          </a:p>
        </p:txBody>
      </p:sp>
      <p:sp>
        <p:nvSpPr>
          <p:cNvPr id="5" name="Номер слайда 4"/>
          <p:cNvSpPr>
            <a:spLocks noGrp="1"/>
          </p:cNvSpPr>
          <p:nvPr>
            <p:ph type="sldNum" sz="quarter" idx="12"/>
          </p:nvPr>
        </p:nvSpPr>
        <p:spPr/>
        <p:txBody>
          <a:bodyPr/>
          <a:lstStyle/>
          <a:p>
            <a:fld id="{EA7C8D44-3667-46F6-9772-CC52308E2A7F}" type="slidenum">
              <a:rPr lang="en-US" smtClean="0"/>
              <a:pPr/>
              <a:t>2</a:t>
            </a:fld>
            <a:endParaRPr lang="en-US" dirty="0"/>
          </a:p>
        </p:txBody>
      </p:sp>
      <p:sp>
        <p:nvSpPr>
          <p:cNvPr id="3" name="Содержимое 2"/>
          <p:cNvSpPr>
            <a:spLocks noGrp="1"/>
          </p:cNvSpPr>
          <p:nvPr>
            <p:ph sz="quarter" idx="1"/>
          </p:nvPr>
        </p:nvSpPr>
        <p:spPr/>
        <p:txBody>
          <a:bodyPr>
            <a:normAutofit/>
          </a:bodyPr>
          <a:lstStyle/>
          <a:p>
            <a:r>
              <a:rPr lang="en-US" sz="3600" dirty="0" smtClean="0"/>
              <a:t>Motivation</a:t>
            </a:r>
          </a:p>
          <a:p>
            <a:r>
              <a:rPr lang="en-US" sz="3600" dirty="0" smtClean="0"/>
              <a:t>Problem Statement</a:t>
            </a:r>
          </a:p>
          <a:p>
            <a:r>
              <a:rPr lang="en-US" sz="3600" dirty="0" smtClean="0"/>
              <a:t>Background</a:t>
            </a:r>
          </a:p>
          <a:p>
            <a:r>
              <a:rPr lang="en-US" sz="3600" dirty="0" smtClean="0">
                <a:latin typeface="Arial" charset="0"/>
                <a:cs typeface="Arial" charset="0"/>
              </a:rPr>
              <a:t>Partial mirroring method</a:t>
            </a:r>
          </a:p>
          <a:p>
            <a:r>
              <a:rPr lang="en-US" sz="3600" dirty="0" smtClean="0">
                <a:latin typeface="Arial" charset="0"/>
                <a:cs typeface="Arial" charset="0"/>
              </a:rPr>
              <a:t>Results</a:t>
            </a:r>
          </a:p>
          <a:p>
            <a:r>
              <a:rPr lang="en-US" sz="3600" dirty="0" smtClean="0">
                <a:latin typeface="Arial" charset="0"/>
                <a:cs typeface="Arial" charset="0"/>
              </a:rPr>
              <a:t>Future work</a:t>
            </a:r>
            <a:endParaRPr lang="ru-RU" sz="36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Дата 2"/>
          <p:cNvSpPr>
            <a:spLocks noGrp="1"/>
          </p:cNvSpPr>
          <p:nvPr>
            <p:ph type="dt" sz="half" idx="10"/>
          </p:nvPr>
        </p:nvSpPr>
        <p:spPr/>
        <p:txBody>
          <a:bodyPr/>
          <a:lstStyle/>
          <a:p>
            <a:r>
              <a:rPr lang="ru-RU" smtClean="0"/>
              <a:t>22 September 2010</a:t>
            </a:r>
            <a:endParaRPr lang="en-US" dirty="0"/>
          </a:p>
        </p:txBody>
      </p:sp>
      <p:sp>
        <p:nvSpPr>
          <p:cNvPr id="4" name="Нижний колонтитул 3"/>
          <p:cNvSpPr>
            <a:spLocks noGrp="1"/>
          </p:cNvSpPr>
          <p:nvPr>
            <p:ph type="ftr" sz="quarter" idx="11"/>
          </p:nvPr>
        </p:nvSpPr>
        <p:spPr/>
        <p:txBody>
          <a:bodyPr/>
          <a:lstStyle/>
          <a:p>
            <a:r>
              <a:rPr kumimoji="0" lang="en-US" smtClean="0"/>
              <a:t>ADBIS 2010</a:t>
            </a:r>
            <a:endParaRPr kumimoji="0" lang="en-US"/>
          </a:p>
        </p:txBody>
      </p:sp>
      <p:sp>
        <p:nvSpPr>
          <p:cNvPr id="5" name="Номер слайда 4"/>
          <p:cNvSpPr>
            <a:spLocks noGrp="1"/>
          </p:cNvSpPr>
          <p:nvPr>
            <p:ph type="sldNum" sz="quarter" idx="12"/>
          </p:nvPr>
        </p:nvSpPr>
        <p:spPr/>
        <p:txBody>
          <a:bodyPr/>
          <a:lstStyle/>
          <a:p>
            <a:fld id="{EA7C8D44-3667-46F6-9772-CC52308E2A7F}" type="slidenum">
              <a:rPr kumimoji="0" lang="en-US" smtClean="0"/>
              <a:pPr/>
              <a:t>20</a:t>
            </a:fld>
            <a:endParaRPr kumimoji="0" lang="en-US" dirty="0"/>
          </a:p>
        </p:txBody>
      </p:sp>
      <p:sp>
        <p:nvSpPr>
          <p:cNvPr id="6" name="Содержимое 5"/>
          <p:cNvSpPr>
            <a:spLocks noGrp="1"/>
          </p:cNvSpPr>
          <p:nvPr>
            <p:ph sz="quarter" idx="1"/>
          </p:nvPr>
        </p:nvSpPr>
        <p:spPr/>
        <p:txBody>
          <a:bodyPr>
            <a:normAutofit/>
          </a:bodyPr>
          <a:lstStyle/>
          <a:p>
            <a:endParaRPr lang="en-US" sz="5400" dirty="0" smtClean="0"/>
          </a:p>
          <a:p>
            <a:endParaRPr lang="en-US" sz="5400" dirty="0" smtClean="0"/>
          </a:p>
          <a:p>
            <a:pPr algn="ctr"/>
            <a:r>
              <a:rPr lang="en-US" sz="5400" dirty="0" smtClean="0"/>
              <a:t>Thank you</a:t>
            </a:r>
            <a:endParaRPr lang="ru-RU" sz="5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Arial" pitchFamily="34" charset="0"/>
                <a:cs typeface="Arial" pitchFamily="34" charset="0"/>
              </a:rPr>
              <a:t>Motivation</a:t>
            </a:r>
            <a:endParaRPr lang="ru-RU" dirty="0">
              <a:latin typeface="Arial" pitchFamily="34" charset="0"/>
              <a:cs typeface="Arial" pitchFamily="34" charset="0"/>
            </a:endParaRPr>
          </a:p>
        </p:txBody>
      </p:sp>
      <p:sp>
        <p:nvSpPr>
          <p:cNvPr id="3" name="Дата 2"/>
          <p:cNvSpPr>
            <a:spLocks noGrp="1"/>
          </p:cNvSpPr>
          <p:nvPr>
            <p:ph type="dt" sz="half" idx="10"/>
          </p:nvPr>
        </p:nvSpPr>
        <p:spPr/>
        <p:txBody>
          <a:bodyPr/>
          <a:lstStyle/>
          <a:p>
            <a:r>
              <a:rPr lang="ru-RU" smtClean="0"/>
              <a:t>22 September 2010</a:t>
            </a:r>
            <a:endParaRPr lang="en-US" dirty="0"/>
          </a:p>
        </p:txBody>
      </p:sp>
      <p:sp>
        <p:nvSpPr>
          <p:cNvPr id="4" name="Номер слайда 3"/>
          <p:cNvSpPr>
            <a:spLocks noGrp="1"/>
          </p:cNvSpPr>
          <p:nvPr>
            <p:ph type="sldNum" sz="quarter" idx="12"/>
          </p:nvPr>
        </p:nvSpPr>
        <p:spPr/>
        <p:txBody>
          <a:bodyPr/>
          <a:lstStyle/>
          <a:p>
            <a:fld id="{EA7C8D44-3667-46F6-9772-CC52308E2A7F}" type="slidenum">
              <a:rPr kumimoji="0" lang="en-US" smtClean="0"/>
              <a:pPr/>
              <a:t>3</a:t>
            </a:fld>
            <a:endParaRPr kumimoji="0" lang="en-US" dirty="0"/>
          </a:p>
        </p:txBody>
      </p:sp>
      <p:pic>
        <p:nvPicPr>
          <p:cNvPr id="1026" name="Picture 2"/>
          <p:cNvPicPr>
            <a:picLocks noChangeAspect="1" noChangeArrowheads="1"/>
          </p:cNvPicPr>
          <p:nvPr/>
        </p:nvPicPr>
        <p:blipFill>
          <a:blip r:embed="rId3" cstate="print"/>
          <a:srcRect/>
          <a:stretch>
            <a:fillRect/>
          </a:stretch>
        </p:blipFill>
        <p:spPr bwMode="auto">
          <a:xfrm>
            <a:off x="456481" y="1234685"/>
            <a:ext cx="8231031" cy="3113379"/>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6357938" y="1371600"/>
            <a:ext cx="1914525" cy="457200"/>
          </a:xfrm>
          <a:prstGeom prst="rect">
            <a:avLst/>
          </a:prstGeom>
          <a:noFill/>
          <a:ln w="9525">
            <a:noFill/>
            <a:miter lim="800000"/>
            <a:headEnd/>
            <a:tailEnd/>
          </a:ln>
        </p:spPr>
      </p:pic>
      <p:sp>
        <p:nvSpPr>
          <p:cNvPr id="9" name="TextBox 8"/>
          <p:cNvSpPr txBox="1"/>
          <p:nvPr/>
        </p:nvSpPr>
        <p:spPr>
          <a:xfrm>
            <a:off x="877078" y="4394718"/>
            <a:ext cx="7492481" cy="1354217"/>
          </a:xfrm>
          <a:prstGeom prst="rect">
            <a:avLst/>
          </a:prstGeom>
          <a:noFill/>
        </p:spPr>
        <p:txBody>
          <a:bodyPr wrap="square" rtlCol="0">
            <a:spAutoFit/>
          </a:bodyPr>
          <a:lstStyle/>
          <a:p>
            <a:r>
              <a:rPr lang="en-US" sz="2800" dirty="0" err="1" smtClean="0"/>
              <a:t>Top500</a:t>
            </a:r>
            <a:endParaRPr lang="en-US" sz="2800" dirty="0" smtClean="0"/>
          </a:p>
          <a:p>
            <a:pPr marL="177800" indent="-177800">
              <a:buFont typeface="Arial" pitchFamily="34" charset="0"/>
              <a:buChar char="•"/>
            </a:pPr>
            <a:r>
              <a:rPr lang="en-US" dirty="0" smtClean="0"/>
              <a:t>Cluster:  84.8%</a:t>
            </a:r>
          </a:p>
          <a:p>
            <a:pPr marL="177800" indent="-177800">
              <a:buFont typeface="Arial" pitchFamily="34" charset="0"/>
              <a:buChar char="•"/>
            </a:pPr>
            <a:r>
              <a:rPr lang="en-US" dirty="0" err="1" smtClean="0"/>
              <a:t>MPP</a:t>
            </a:r>
            <a:r>
              <a:rPr lang="en-US" dirty="0" smtClean="0"/>
              <a:t>: 14.8%</a:t>
            </a:r>
          </a:p>
          <a:p>
            <a:pPr marL="177800" indent="-177800">
              <a:buFont typeface="Arial" pitchFamily="34" charset="0"/>
              <a:buChar char="•"/>
            </a:pPr>
            <a:r>
              <a:rPr lang="en-US" dirty="0" smtClean="0"/>
              <a:t>Others:  0.4%</a:t>
            </a:r>
            <a:endParaRPr lang="ru-RU" dirty="0"/>
          </a:p>
        </p:txBody>
      </p:sp>
      <p:sp>
        <p:nvSpPr>
          <p:cNvPr id="10" name="Нижний колонтитул 9"/>
          <p:cNvSpPr>
            <a:spLocks noGrp="1"/>
          </p:cNvSpPr>
          <p:nvPr>
            <p:ph type="ftr" sz="quarter" idx="11"/>
          </p:nvPr>
        </p:nvSpPr>
        <p:spPr/>
        <p:txBody>
          <a:bodyPr/>
          <a:lstStyle/>
          <a:p>
            <a:r>
              <a:rPr kumimoji="0" lang="en-US" smtClean="0"/>
              <a:t>ADBIS 2010</a:t>
            </a:r>
            <a:endParaRPr kumimoji="0"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Arial" pitchFamily="34" charset="0"/>
                <a:cs typeface="Arial" pitchFamily="34" charset="0"/>
              </a:rPr>
              <a:t>Problem Statement</a:t>
            </a:r>
            <a:endParaRPr lang="ru-RU" dirty="0">
              <a:latin typeface="Arial" pitchFamily="34" charset="0"/>
              <a:cs typeface="Arial" pitchFamily="34" charset="0"/>
            </a:endParaRPr>
          </a:p>
        </p:txBody>
      </p:sp>
      <p:sp>
        <p:nvSpPr>
          <p:cNvPr id="3" name="Дата 2"/>
          <p:cNvSpPr>
            <a:spLocks noGrp="1"/>
          </p:cNvSpPr>
          <p:nvPr>
            <p:ph type="dt" sz="half" idx="10"/>
          </p:nvPr>
        </p:nvSpPr>
        <p:spPr/>
        <p:txBody>
          <a:bodyPr/>
          <a:lstStyle/>
          <a:p>
            <a:r>
              <a:rPr lang="ru-RU" smtClean="0"/>
              <a:t>22 September 2010</a:t>
            </a:r>
            <a:endParaRPr lang="en-US" dirty="0"/>
          </a:p>
        </p:txBody>
      </p:sp>
      <p:sp>
        <p:nvSpPr>
          <p:cNvPr id="4" name="Номер слайда 3"/>
          <p:cNvSpPr>
            <a:spLocks noGrp="1"/>
          </p:cNvSpPr>
          <p:nvPr>
            <p:ph type="sldNum" sz="quarter" idx="12"/>
          </p:nvPr>
        </p:nvSpPr>
        <p:spPr/>
        <p:txBody>
          <a:bodyPr/>
          <a:lstStyle/>
          <a:p>
            <a:fld id="{EA7C8D44-3667-46F6-9772-CC52308E2A7F}" type="slidenum">
              <a:rPr kumimoji="0" lang="en-US" smtClean="0"/>
              <a:pPr/>
              <a:t>4</a:t>
            </a:fld>
            <a:endParaRPr kumimoji="0" lang="en-US" dirty="0"/>
          </a:p>
        </p:txBody>
      </p:sp>
      <p:sp>
        <p:nvSpPr>
          <p:cNvPr id="5" name="Содержимое 4"/>
          <p:cNvSpPr>
            <a:spLocks noGrp="1"/>
          </p:cNvSpPr>
          <p:nvPr>
            <p:ph sz="quarter" idx="1"/>
          </p:nvPr>
        </p:nvSpPr>
        <p:spPr>
          <a:xfrm>
            <a:off x="457200" y="2397966"/>
            <a:ext cx="8229600" cy="3758993"/>
          </a:xfrm>
        </p:spPr>
        <p:txBody>
          <a:bodyPr/>
          <a:lstStyle/>
          <a:p>
            <a:r>
              <a:rPr lang="en-US" dirty="0" smtClean="0"/>
              <a:t>Not expensive parallel </a:t>
            </a:r>
            <a:r>
              <a:rPr lang="en-US" dirty="0" smtClean="0"/>
              <a:t>hardware needs </a:t>
            </a:r>
            <a:r>
              <a:rPr lang="en-US" dirty="0" smtClean="0"/>
              <a:t>not </a:t>
            </a:r>
            <a:r>
              <a:rPr lang="en-US" dirty="0" smtClean="0"/>
              <a:t>expensive </a:t>
            </a:r>
            <a:r>
              <a:rPr lang="en-US" dirty="0" smtClean="0"/>
              <a:t>parallel database management system</a:t>
            </a:r>
          </a:p>
          <a:p>
            <a:r>
              <a:rPr lang="en-US" dirty="0" smtClean="0"/>
              <a:t>Today we have no such chip parallel database management system</a:t>
            </a:r>
            <a:endParaRPr lang="ru-RU" dirty="0"/>
          </a:p>
        </p:txBody>
      </p:sp>
      <p:sp>
        <p:nvSpPr>
          <p:cNvPr id="6" name="Нижний колонтитул 5"/>
          <p:cNvSpPr>
            <a:spLocks noGrp="1"/>
          </p:cNvSpPr>
          <p:nvPr>
            <p:ph type="ftr" sz="quarter" idx="11"/>
          </p:nvPr>
        </p:nvSpPr>
        <p:spPr/>
        <p:txBody>
          <a:bodyPr/>
          <a:lstStyle/>
          <a:p>
            <a:r>
              <a:rPr kumimoji="0" lang="en-US" smtClean="0"/>
              <a:t>ADBIS 2010</a:t>
            </a:r>
            <a:endParaRPr kumimoji="0"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Arial" pitchFamily="34" charset="0"/>
                <a:cs typeface="Arial" pitchFamily="34" charset="0"/>
              </a:rPr>
              <a:t>Background</a:t>
            </a:r>
            <a:endParaRPr lang="ru-RU" dirty="0">
              <a:latin typeface="Arial" pitchFamily="34" charset="0"/>
              <a:cs typeface="Arial" pitchFamily="34" charset="0"/>
            </a:endParaRPr>
          </a:p>
        </p:txBody>
      </p:sp>
      <p:sp>
        <p:nvSpPr>
          <p:cNvPr id="3" name="Дата 2"/>
          <p:cNvSpPr>
            <a:spLocks noGrp="1"/>
          </p:cNvSpPr>
          <p:nvPr>
            <p:ph type="dt" sz="half" idx="10"/>
          </p:nvPr>
        </p:nvSpPr>
        <p:spPr/>
        <p:txBody>
          <a:bodyPr/>
          <a:lstStyle/>
          <a:p>
            <a:r>
              <a:rPr lang="ru-RU" smtClean="0"/>
              <a:t>22 September 2010</a:t>
            </a:r>
            <a:endParaRPr lang="en-US" dirty="0"/>
          </a:p>
        </p:txBody>
      </p:sp>
      <p:sp>
        <p:nvSpPr>
          <p:cNvPr id="4" name="Номер слайда 3"/>
          <p:cNvSpPr>
            <a:spLocks noGrp="1"/>
          </p:cNvSpPr>
          <p:nvPr>
            <p:ph type="sldNum" sz="quarter" idx="12"/>
          </p:nvPr>
        </p:nvSpPr>
        <p:spPr/>
        <p:txBody>
          <a:bodyPr/>
          <a:lstStyle/>
          <a:p>
            <a:fld id="{EA7C8D44-3667-46F6-9772-CC52308E2A7F}" type="slidenum">
              <a:rPr kumimoji="0" lang="en-US" smtClean="0"/>
              <a:pPr/>
              <a:t>5</a:t>
            </a:fld>
            <a:endParaRPr kumimoji="0" lang="en-US" dirty="0"/>
          </a:p>
        </p:txBody>
      </p:sp>
      <p:pic>
        <p:nvPicPr>
          <p:cNvPr id="2050" name="Picture 2"/>
          <p:cNvPicPr>
            <a:picLocks noChangeAspect="1" noChangeArrowheads="1"/>
          </p:cNvPicPr>
          <p:nvPr/>
        </p:nvPicPr>
        <p:blipFill>
          <a:blip r:embed="rId3" cstate="print"/>
          <a:srcRect/>
          <a:stretch>
            <a:fillRect/>
          </a:stretch>
        </p:blipFill>
        <p:spPr bwMode="auto">
          <a:xfrm>
            <a:off x="1960080" y="1198396"/>
            <a:ext cx="5205833" cy="5084633"/>
          </a:xfrm>
          <a:prstGeom prst="rect">
            <a:avLst/>
          </a:prstGeom>
          <a:noFill/>
          <a:ln w="9525">
            <a:noFill/>
            <a:miter lim="800000"/>
            <a:headEnd/>
            <a:tailEnd/>
          </a:ln>
        </p:spPr>
      </p:pic>
      <p:sp>
        <p:nvSpPr>
          <p:cNvPr id="7" name="Нижний колонтитул 6"/>
          <p:cNvSpPr>
            <a:spLocks noGrp="1"/>
          </p:cNvSpPr>
          <p:nvPr>
            <p:ph type="ftr" sz="quarter" idx="11"/>
          </p:nvPr>
        </p:nvSpPr>
        <p:spPr/>
        <p:txBody>
          <a:bodyPr/>
          <a:lstStyle/>
          <a:p>
            <a:r>
              <a:rPr kumimoji="0" lang="en-US" smtClean="0"/>
              <a:t>ADBIS 2010</a:t>
            </a:r>
            <a:endParaRPr kumimoji="0"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Exchange operator</a:t>
            </a:r>
            <a:endParaRPr lang="ru-RU" dirty="0"/>
          </a:p>
        </p:txBody>
      </p:sp>
      <p:sp>
        <p:nvSpPr>
          <p:cNvPr id="3" name="Дата 2"/>
          <p:cNvSpPr>
            <a:spLocks noGrp="1"/>
          </p:cNvSpPr>
          <p:nvPr>
            <p:ph type="dt" sz="half" idx="10"/>
          </p:nvPr>
        </p:nvSpPr>
        <p:spPr/>
        <p:txBody>
          <a:bodyPr/>
          <a:lstStyle/>
          <a:p>
            <a:r>
              <a:rPr lang="ru-RU" smtClean="0"/>
              <a:t>22 September 2010</a:t>
            </a:r>
            <a:endParaRPr lang="en-US" dirty="0"/>
          </a:p>
        </p:txBody>
      </p:sp>
      <p:sp>
        <p:nvSpPr>
          <p:cNvPr id="4" name="Нижний колонтитул 3"/>
          <p:cNvSpPr>
            <a:spLocks noGrp="1"/>
          </p:cNvSpPr>
          <p:nvPr>
            <p:ph type="ftr" sz="quarter" idx="11"/>
          </p:nvPr>
        </p:nvSpPr>
        <p:spPr/>
        <p:txBody>
          <a:bodyPr/>
          <a:lstStyle/>
          <a:p>
            <a:r>
              <a:rPr kumimoji="0" lang="en-US" smtClean="0"/>
              <a:t>ADBIS 2010</a:t>
            </a:r>
            <a:endParaRPr kumimoji="0" lang="en-US"/>
          </a:p>
        </p:txBody>
      </p:sp>
      <p:sp>
        <p:nvSpPr>
          <p:cNvPr id="5" name="Номер слайда 4"/>
          <p:cNvSpPr>
            <a:spLocks noGrp="1"/>
          </p:cNvSpPr>
          <p:nvPr>
            <p:ph type="sldNum" sz="quarter" idx="12"/>
          </p:nvPr>
        </p:nvSpPr>
        <p:spPr/>
        <p:txBody>
          <a:bodyPr/>
          <a:lstStyle/>
          <a:p>
            <a:fld id="{EA7C8D44-3667-46F6-9772-CC52308E2A7F}" type="slidenum">
              <a:rPr kumimoji="0" lang="en-US" smtClean="0"/>
              <a:pPr/>
              <a:t>6</a:t>
            </a:fld>
            <a:endParaRPr kumimoji="0" lang="en-US" dirty="0"/>
          </a:p>
        </p:txBody>
      </p:sp>
      <p:sp>
        <p:nvSpPr>
          <p:cNvPr id="7" name="Oval 6"/>
          <p:cNvSpPr>
            <a:spLocks noChangeArrowheads="1"/>
          </p:cNvSpPr>
          <p:nvPr/>
        </p:nvSpPr>
        <p:spPr bwMode="auto">
          <a:xfrm>
            <a:off x="468313" y="2852738"/>
            <a:ext cx="1512887" cy="1441450"/>
          </a:xfrm>
          <a:prstGeom prst="ellipse">
            <a:avLst/>
          </a:prstGeom>
          <a:solidFill>
            <a:srgbClr val="FFBDBD"/>
          </a:solidFill>
          <a:ln w="9525" algn="ctr">
            <a:solidFill>
              <a:schemeClr val="tx1"/>
            </a:solidFill>
            <a:round/>
            <a:headEnd/>
            <a:tailEnd/>
          </a:ln>
          <a:effectLst/>
        </p:spPr>
        <p:txBody>
          <a:bodyPr wrap="none" lIns="3600" tIns="3600" rIns="3600" bIns="3600" anchor="ctr"/>
          <a:lstStyle/>
          <a:p>
            <a:endParaRPr lang="ru-RU"/>
          </a:p>
        </p:txBody>
      </p:sp>
      <p:graphicFrame>
        <p:nvGraphicFramePr>
          <p:cNvPr id="8" name="Object 7"/>
          <p:cNvGraphicFramePr>
            <a:graphicFrameLocks noChangeAspect="1"/>
          </p:cNvGraphicFramePr>
          <p:nvPr/>
        </p:nvGraphicFramePr>
        <p:xfrm>
          <a:off x="611188" y="2852738"/>
          <a:ext cx="1201737" cy="1412875"/>
        </p:xfrm>
        <a:graphic>
          <a:graphicData uri="http://schemas.openxmlformats.org/presentationml/2006/ole">
            <p:oleObj spid="_x0000_s2050" name="Equation" r:id="rId4" imgW="215640" imgH="253800" progId="Equation.DSMT4">
              <p:embed/>
            </p:oleObj>
          </a:graphicData>
        </a:graphic>
      </p:graphicFrame>
      <p:sp>
        <p:nvSpPr>
          <p:cNvPr id="9" name="Line 8"/>
          <p:cNvSpPr>
            <a:spLocks noChangeShapeType="1"/>
          </p:cNvSpPr>
          <p:nvPr/>
        </p:nvSpPr>
        <p:spPr bwMode="auto">
          <a:xfrm flipV="1">
            <a:off x="1225550" y="2133600"/>
            <a:ext cx="0" cy="719138"/>
          </a:xfrm>
          <a:prstGeom prst="line">
            <a:avLst/>
          </a:prstGeom>
          <a:noFill/>
          <a:ln w="25400">
            <a:solidFill>
              <a:schemeClr val="tx1"/>
            </a:solidFill>
            <a:round/>
            <a:headEnd/>
            <a:tailEnd/>
          </a:ln>
          <a:effectLst/>
        </p:spPr>
        <p:txBody>
          <a:bodyPr lIns="3600" tIns="3600" rIns="3600" bIns="3600" anchor="ctr"/>
          <a:lstStyle/>
          <a:p>
            <a:endParaRPr lang="ru-RU"/>
          </a:p>
        </p:txBody>
      </p:sp>
      <p:sp>
        <p:nvSpPr>
          <p:cNvPr id="10" name="Line 9"/>
          <p:cNvSpPr>
            <a:spLocks noChangeShapeType="1"/>
          </p:cNvSpPr>
          <p:nvPr/>
        </p:nvSpPr>
        <p:spPr bwMode="auto">
          <a:xfrm flipV="1">
            <a:off x="1225550" y="4292600"/>
            <a:ext cx="0" cy="719138"/>
          </a:xfrm>
          <a:prstGeom prst="line">
            <a:avLst/>
          </a:prstGeom>
          <a:noFill/>
          <a:ln w="25400">
            <a:solidFill>
              <a:schemeClr val="tx1"/>
            </a:solidFill>
            <a:round/>
            <a:headEnd/>
            <a:tailEnd/>
          </a:ln>
          <a:effectLst/>
        </p:spPr>
        <p:txBody>
          <a:bodyPr lIns="3600" tIns="3600" rIns="3600" bIns="3600" anchor="ctr"/>
          <a:lstStyle/>
          <a:p>
            <a:endParaRPr lang="ru-RU"/>
          </a:p>
        </p:txBody>
      </p:sp>
      <p:sp>
        <p:nvSpPr>
          <p:cNvPr id="11" name="Rectangle 3"/>
          <p:cNvSpPr txBox="1">
            <a:spLocks noChangeArrowheads="1"/>
          </p:cNvSpPr>
          <p:nvPr/>
        </p:nvSpPr>
        <p:spPr>
          <a:xfrm>
            <a:off x="3061854" y="2919587"/>
            <a:ext cx="5472546" cy="1333767"/>
          </a:xfrm>
          <a:prstGeom prst="rect">
            <a:avLst/>
          </a:prstGeom>
        </p:spPr>
        <p:txBody>
          <a:bodyPr vert="horz">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p</a:t>
            </a:r>
            <a:r>
              <a:rPr kumimoji="0" lang="ru-RU" sz="3200" b="0" i="0" u="none" strike="noStrike" kern="1200" cap="none" spc="0" normalizeH="0" baseline="0" noProof="0" dirty="0" smtClean="0">
                <a:ln>
                  <a:noFill/>
                </a:ln>
                <a:solidFill>
                  <a:schemeClr val="tx1"/>
                </a:solidFill>
                <a:effectLst/>
                <a:uLnTx/>
                <a:uFillTx/>
                <a:latin typeface="+mn-lt"/>
                <a:ea typeface="+mn-ea"/>
                <a:cs typeface="+mn-cs"/>
              </a:rPr>
              <a: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port</a:t>
            </a:r>
            <a:r>
              <a:rPr kumimoji="0" lang="ru-RU" sz="3200" b="0" i="0" u="none" strike="noStrike" kern="1200" cap="none" spc="0" normalizeH="0" baseline="0" noProof="0" dirty="0" smtClean="0">
                <a:ln>
                  <a:noFill/>
                </a:ln>
                <a:solidFill>
                  <a:schemeClr val="tx1"/>
                </a:solidFill>
                <a:effectLst/>
                <a:uLnTx/>
                <a:uFillTx/>
                <a:latin typeface="+mn-lt"/>
                <a:ea typeface="+mn-ea"/>
                <a:cs typeface="+mn-cs"/>
              </a:rPr>
              <a:t> </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tabLst/>
              <a:defRPr/>
            </a:pPr>
            <a:r>
              <a:rPr kumimoji="0" lang="el-GR" sz="3200" b="0" i="0" u="none" strike="noStrike" kern="1200" cap="none" spc="0" normalizeH="0" baseline="0" noProof="0" dirty="0" smtClean="0">
                <a:ln>
                  <a:noFill/>
                </a:ln>
                <a:solidFill>
                  <a:schemeClr val="tx1"/>
                </a:solidFill>
                <a:effectLst/>
                <a:uLnTx/>
                <a:uFillTx/>
                <a:latin typeface="+mn-lt"/>
                <a:ea typeface="+mn-ea"/>
                <a:cs typeface="+mn-cs"/>
              </a:rPr>
              <a:t>ψ</a:t>
            </a:r>
            <a:r>
              <a:rPr kumimoji="0" lang="ru-RU" sz="3200" b="0" i="0" u="none" strike="noStrike" kern="1200" cap="none" spc="0" normalizeH="0" baseline="0" noProof="0" dirty="0" smtClean="0">
                <a:ln>
                  <a:noFill/>
                </a:ln>
                <a:solidFill>
                  <a:schemeClr val="tx1"/>
                </a:solidFill>
                <a:effectLst/>
                <a:uLnTx/>
                <a:uFillTx/>
                <a:latin typeface="+mn-lt"/>
                <a:ea typeface="+mn-ea"/>
                <a:cs typeface="+mn-cs"/>
              </a:rPr>
              <a:t>:</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distributing function</a:t>
            </a:r>
            <a:endParaRPr kumimoji="0" lang="el-GR"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vert="horz" anchor="b" anchorCtr="0">
            <a:noAutofit/>
          </a:bodyPr>
          <a:lstStyle/>
          <a:p>
            <a:r>
              <a:rPr lang="en-US" sz="4000" dirty="0" smtClean="0">
                <a:latin typeface="Arial" charset="0"/>
                <a:cs typeface="Arial" charset="0"/>
              </a:rPr>
              <a:t>Parallel plan for query Q = R</a:t>
            </a:r>
            <a:r>
              <a:rPr lang="en-US" sz="4000" dirty="0" smtClean="0">
                <a:latin typeface="Arial" charset="0"/>
                <a:cs typeface="Arial" charset="0"/>
                <a:sym typeface="butterfly"/>
              </a:rPr>
              <a:t></a:t>
            </a:r>
            <a:r>
              <a:rPr lang="en-US" sz="4000" dirty="0" smtClean="0">
                <a:latin typeface="Arial" charset="0"/>
                <a:cs typeface="Arial" charset="0"/>
              </a:rPr>
              <a:t>S</a:t>
            </a:r>
            <a:endParaRPr lang="ru-RU" sz="4000" dirty="0" smtClean="0">
              <a:latin typeface="Arial" charset="0"/>
              <a:cs typeface="Arial" charset="0"/>
            </a:endParaRPr>
          </a:p>
        </p:txBody>
      </p:sp>
      <p:sp>
        <p:nvSpPr>
          <p:cNvPr id="3" name="Дата 2"/>
          <p:cNvSpPr>
            <a:spLocks noGrp="1"/>
          </p:cNvSpPr>
          <p:nvPr>
            <p:ph type="dt" sz="half" idx="10"/>
          </p:nvPr>
        </p:nvSpPr>
        <p:spPr/>
        <p:txBody>
          <a:bodyPr/>
          <a:lstStyle/>
          <a:p>
            <a:r>
              <a:rPr lang="ru-RU" smtClean="0"/>
              <a:t>22 September 2010</a:t>
            </a:r>
            <a:endParaRPr lang="en-US" dirty="0"/>
          </a:p>
        </p:txBody>
      </p:sp>
      <p:sp>
        <p:nvSpPr>
          <p:cNvPr id="4" name="Нижний колонтитул 3"/>
          <p:cNvSpPr>
            <a:spLocks noGrp="1"/>
          </p:cNvSpPr>
          <p:nvPr>
            <p:ph type="ftr" sz="quarter" idx="11"/>
          </p:nvPr>
        </p:nvSpPr>
        <p:spPr/>
        <p:txBody>
          <a:bodyPr/>
          <a:lstStyle/>
          <a:p>
            <a:r>
              <a:rPr kumimoji="0" lang="en-US" smtClean="0"/>
              <a:t>ADBIS 2010</a:t>
            </a:r>
            <a:endParaRPr kumimoji="0" lang="en-US"/>
          </a:p>
        </p:txBody>
      </p:sp>
      <p:sp>
        <p:nvSpPr>
          <p:cNvPr id="5" name="Номер слайда 4"/>
          <p:cNvSpPr>
            <a:spLocks noGrp="1"/>
          </p:cNvSpPr>
          <p:nvPr>
            <p:ph type="sldNum" sz="quarter" idx="12"/>
          </p:nvPr>
        </p:nvSpPr>
        <p:spPr/>
        <p:txBody>
          <a:bodyPr/>
          <a:lstStyle/>
          <a:p>
            <a:fld id="{EA7C8D44-3667-46F6-9772-CC52308E2A7F}" type="slidenum">
              <a:rPr kumimoji="0" lang="en-US" smtClean="0"/>
              <a:pPr/>
              <a:t>7</a:t>
            </a:fld>
            <a:endParaRPr kumimoji="0" lang="en-US" dirty="0"/>
          </a:p>
        </p:txBody>
      </p:sp>
      <p:pic>
        <p:nvPicPr>
          <p:cNvPr id="35842" name="Picture 2"/>
          <p:cNvPicPr>
            <a:picLocks noChangeAspect="1" noChangeArrowheads="1"/>
          </p:cNvPicPr>
          <p:nvPr/>
        </p:nvPicPr>
        <p:blipFill>
          <a:blip r:embed="rId3" cstate="print"/>
          <a:srcRect/>
          <a:stretch>
            <a:fillRect/>
          </a:stretch>
        </p:blipFill>
        <p:spPr bwMode="auto">
          <a:xfrm>
            <a:off x="1564386" y="979933"/>
            <a:ext cx="5878830" cy="54518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3600" dirty="0" smtClean="0">
                <a:latin typeface="Arial" pitchFamily="34" charset="0"/>
                <a:cs typeface="Arial" pitchFamily="34" charset="0"/>
              </a:rPr>
              <a:t>Query processing in cluster system</a:t>
            </a:r>
            <a:endParaRPr lang="ru-RU" sz="3600" dirty="0">
              <a:latin typeface="Arial" pitchFamily="34" charset="0"/>
              <a:cs typeface="Arial" pitchFamily="34" charset="0"/>
            </a:endParaRPr>
          </a:p>
        </p:txBody>
      </p:sp>
      <p:sp>
        <p:nvSpPr>
          <p:cNvPr id="3" name="Дата 2"/>
          <p:cNvSpPr>
            <a:spLocks noGrp="1"/>
          </p:cNvSpPr>
          <p:nvPr>
            <p:ph type="dt" sz="half" idx="10"/>
          </p:nvPr>
        </p:nvSpPr>
        <p:spPr/>
        <p:txBody>
          <a:bodyPr/>
          <a:lstStyle/>
          <a:p>
            <a:r>
              <a:rPr lang="ru-RU" smtClean="0"/>
              <a:t>22 September 2010</a:t>
            </a:r>
            <a:endParaRPr lang="en-US" dirty="0"/>
          </a:p>
        </p:txBody>
      </p:sp>
      <p:sp>
        <p:nvSpPr>
          <p:cNvPr id="4" name="Номер слайда 3"/>
          <p:cNvSpPr>
            <a:spLocks noGrp="1"/>
          </p:cNvSpPr>
          <p:nvPr>
            <p:ph type="sldNum" sz="quarter" idx="12"/>
          </p:nvPr>
        </p:nvSpPr>
        <p:spPr/>
        <p:txBody>
          <a:bodyPr/>
          <a:lstStyle/>
          <a:p>
            <a:fld id="{EA7C8D44-3667-46F6-9772-CC52308E2A7F}" type="slidenum">
              <a:rPr kumimoji="0" lang="en-US" smtClean="0"/>
              <a:pPr/>
              <a:t>8</a:t>
            </a:fld>
            <a:endParaRPr kumimoji="0" lang="en-US" dirty="0"/>
          </a:p>
        </p:txBody>
      </p:sp>
      <p:pic>
        <p:nvPicPr>
          <p:cNvPr id="3074" name="Picture 2"/>
          <p:cNvPicPr>
            <a:picLocks noChangeAspect="1" noChangeArrowheads="1"/>
          </p:cNvPicPr>
          <p:nvPr/>
        </p:nvPicPr>
        <p:blipFill>
          <a:blip r:embed="rId3" cstate="print"/>
          <a:srcRect/>
          <a:stretch>
            <a:fillRect/>
          </a:stretch>
        </p:blipFill>
        <p:spPr bwMode="auto">
          <a:xfrm>
            <a:off x="55986" y="1470361"/>
            <a:ext cx="9022702" cy="4399499"/>
          </a:xfrm>
          <a:prstGeom prst="rect">
            <a:avLst/>
          </a:prstGeom>
          <a:noFill/>
          <a:ln w="9525">
            <a:noFill/>
            <a:miter lim="800000"/>
            <a:headEnd/>
            <a:tailEnd/>
          </a:ln>
        </p:spPr>
      </p:pic>
      <p:sp>
        <p:nvSpPr>
          <p:cNvPr id="7" name="Нижний колонтитул 6"/>
          <p:cNvSpPr>
            <a:spLocks noGrp="1"/>
          </p:cNvSpPr>
          <p:nvPr>
            <p:ph type="ftr" sz="quarter" idx="11"/>
          </p:nvPr>
        </p:nvSpPr>
        <p:spPr/>
        <p:txBody>
          <a:bodyPr/>
          <a:lstStyle/>
          <a:p>
            <a:r>
              <a:rPr kumimoji="0" lang="en-US" smtClean="0"/>
              <a:t>ADBIS 2010</a:t>
            </a:r>
            <a:endParaRPr kumimoji="0"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latin typeface="Arial" pitchFamily="34" charset="0"/>
                <a:cs typeface="Arial" pitchFamily="34" charset="0"/>
              </a:rPr>
              <a:t>The problem</a:t>
            </a:r>
            <a:endParaRPr lang="ru-RU" dirty="0">
              <a:latin typeface="Arial" pitchFamily="34" charset="0"/>
              <a:cs typeface="Arial" pitchFamily="34" charset="0"/>
            </a:endParaRPr>
          </a:p>
        </p:txBody>
      </p:sp>
      <p:sp>
        <p:nvSpPr>
          <p:cNvPr id="3" name="Дата 2"/>
          <p:cNvSpPr>
            <a:spLocks noGrp="1"/>
          </p:cNvSpPr>
          <p:nvPr>
            <p:ph type="dt" sz="half" idx="10"/>
          </p:nvPr>
        </p:nvSpPr>
        <p:spPr/>
        <p:txBody>
          <a:bodyPr/>
          <a:lstStyle/>
          <a:p>
            <a:r>
              <a:rPr lang="ru-RU" smtClean="0"/>
              <a:t>22 September 2010</a:t>
            </a:r>
            <a:endParaRPr lang="en-US" dirty="0"/>
          </a:p>
        </p:txBody>
      </p:sp>
      <p:sp>
        <p:nvSpPr>
          <p:cNvPr id="4" name="Нижний колонтитул 3"/>
          <p:cNvSpPr>
            <a:spLocks noGrp="1"/>
          </p:cNvSpPr>
          <p:nvPr>
            <p:ph type="ftr" sz="quarter" idx="11"/>
          </p:nvPr>
        </p:nvSpPr>
        <p:spPr/>
        <p:txBody>
          <a:bodyPr/>
          <a:lstStyle/>
          <a:p>
            <a:r>
              <a:rPr kumimoji="0" lang="en-US" smtClean="0"/>
              <a:t>ADBIS 2010</a:t>
            </a:r>
            <a:endParaRPr kumimoji="0" lang="en-US"/>
          </a:p>
        </p:txBody>
      </p:sp>
      <p:sp>
        <p:nvSpPr>
          <p:cNvPr id="5" name="Номер слайда 4"/>
          <p:cNvSpPr>
            <a:spLocks noGrp="1"/>
          </p:cNvSpPr>
          <p:nvPr>
            <p:ph type="sldNum" sz="quarter" idx="12"/>
          </p:nvPr>
        </p:nvSpPr>
        <p:spPr/>
        <p:txBody>
          <a:bodyPr/>
          <a:lstStyle/>
          <a:p>
            <a:fld id="{EA7C8D44-3667-46F6-9772-CC52308E2A7F}" type="slidenum">
              <a:rPr kumimoji="0" lang="en-US" smtClean="0"/>
              <a:pPr/>
              <a:t>9</a:t>
            </a:fld>
            <a:endParaRPr kumimoji="0" lang="en-US" dirty="0"/>
          </a:p>
        </p:txBody>
      </p:sp>
      <p:sp>
        <p:nvSpPr>
          <p:cNvPr id="6" name="Содержимое 5"/>
          <p:cNvSpPr>
            <a:spLocks noGrp="1"/>
          </p:cNvSpPr>
          <p:nvPr>
            <p:ph sz="quarter" idx="1"/>
          </p:nvPr>
        </p:nvSpPr>
        <p:spPr>
          <a:xfrm>
            <a:off x="457200" y="2840182"/>
            <a:ext cx="8229600" cy="3683710"/>
          </a:xfrm>
        </p:spPr>
        <p:txBody>
          <a:bodyPr>
            <a:normAutofit/>
          </a:bodyPr>
          <a:lstStyle/>
          <a:p>
            <a:r>
              <a:rPr lang="en-US" sz="4400" b="1" dirty="0" smtClean="0"/>
              <a:t>Load balancing</a:t>
            </a:r>
            <a:endParaRPr lang="ru-RU" sz="4400"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930</TotalTime>
  <Words>1196</Words>
  <Application>Microsoft Office PowerPoint</Application>
  <PresentationFormat>Экран (4:3)</PresentationFormat>
  <Paragraphs>196</Paragraphs>
  <Slides>20</Slides>
  <Notes>14</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20</vt:i4>
      </vt:variant>
    </vt:vector>
  </HeadingPairs>
  <TitlesOfParts>
    <vt:vector size="22" baseType="lpstr">
      <vt:lpstr>Origin</vt:lpstr>
      <vt:lpstr>Equation</vt:lpstr>
      <vt:lpstr>Query Evaluation Techniques  for Cluster Database Systems</vt:lpstr>
      <vt:lpstr>Outline</vt:lpstr>
      <vt:lpstr>Motivation</vt:lpstr>
      <vt:lpstr>Problem Statement</vt:lpstr>
      <vt:lpstr>Background</vt:lpstr>
      <vt:lpstr>Exchange operator</vt:lpstr>
      <vt:lpstr>Parallel plan for query Q = RS</vt:lpstr>
      <vt:lpstr>Query processing in cluster system</vt:lpstr>
      <vt:lpstr>The problem</vt:lpstr>
      <vt:lpstr>Partial mirroring method</vt:lpstr>
      <vt:lpstr>Fragmentation strategy</vt:lpstr>
      <vt:lpstr>Replication strategy</vt:lpstr>
      <vt:lpstr>Load balancing method</vt:lpstr>
      <vt:lpstr>Parallel agent with two input streams</vt:lpstr>
      <vt:lpstr>Load balancing algorithm</vt:lpstr>
      <vt:lpstr>Parameters of experiments</vt:lpstr>
      <vt:lpstr>Speedup versus replication factor</vt:lpstr>
      <vt:lpstr>Speedup versus skew factor θ</vt:lpstr>
      <vt:lpstr>Future Work</vt:lpstr>
      <vt:lpstr>Слайд 20</vt:lpstr>
    </vt:vector>
  </TitlesOfParts>
  <Company>СКЦ ЮУрГУ</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Evaluation Techniques  for Cluster Database Systems</dc:title>
  <dc:creator>Леонид Борисович Соколинский</dc:creator>
  <cp:lastModifiedBy>Соколинский</cp:lastModifiedBy>
  <cp:revision>65</cp:revision>
  <dcterms:created xsi:type="dcterms:W3CDTF">2010-09-19T10:43:03Z</dcterms:created>
  <dcterms:modified xsi:type="dcterms:W3CDTF">2010-09-22T07:58:13Z</dcterms:modified>
</cp:coreProperties>
</file>