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9"/>
  </p:notesMasterIdLst>
  <p:sldIdLst>
    <p:sldId id="256" r:id="rId3"/>
    <p:sldId id="257" r:id="rId4"/>
    <p:sldId id="260" r:id="rId5"/>
    <p:sldId id="258" r:id="rId6"/>
    <p:sldId id="280" r:id="rId7"/>
    <p:sldId id="281" r:id="rId8"/>
    <p:sldId id="263" r:id="rId9"/>
    <p:sldId id="265" r:id="rId10"/>
    <p:sldId id="261" r:id="rId11"/>
    <p:sldId id="264" r:id="rId12"/>
    <p:sldId id="283" r:id="rId13"/>
    <p:sldId id="289" r:id="rId14"/>
    <p:sldId id="288" r:id="rId15"/>
    <p:sldId id="287" r:id="rId16"/>
    <p:sldId id="286" r:id="rId17"/>
    <p:sldId id="285" r:id="rId18"/>
    <p:sldId id="284" r:id="rId19"/>
    <p:sldId id="266" r:id="rId20"/>
    <p:sldId id="273" r:id="rId21"/>
    <p:sldId id="279" r:id="rId22"/>
    <p:sldId id="278" r:id="rId23"/>
    <p:sldId id="277" r:id="rId24"/>
    <p:sldId id="276" r:id="rId25"/>
    <p:sldId id="275" r:id="rId26"/>
    <p:sldId id="274" r:id="rId27"/>
    <p:sldId id="301" r:id="rId28"/>
    <p:sldId id="292" r:id="rId29"/>
    <p:sldId id="299" r:id="rId30"/>
    <p:sldId id="298" r:id="rId31"/>
    <p:sldId id="297" r:id="rId32"/>
    <p:sldId id="296" r:id="rId33"/>
    <p:sldId id="294" r:id="rId34"/>
    <p:sldId id="295" r:id="rId35"/>
    <p:sldId id="300" r:id="rId36"/>
    <p:sldId id="302" r:id="rId37"/>
    <p:sldId id="305" r:id="rId38"/>
    <p:sldId id="308" r:id="rId39"/>
    <p:sldId id="311" r:id="rId40"/>
    <p:sldId id="310" r:id="rId41"/>
    <p:sldId id="307" r:id="rId42"/>
    <p:sldId id="304" r:id="rId43"/>
    <p:sldId id="315" r:id="rId44"/>
    <p:sldId id="320" r:id="rId45"/>
    <p:sldId id="319" r:id="rId46"/>
    <p:sldId id="318" r:id="rId47"/>
    <p:sldId id="316" r:id="rId48"/>
    <p:sldId id="317" r:id="rId49"/>
    <p:sldId id="321" r:id="rId50"/>
    <p:sldId id="322" r:id="rId51"/>
    <p:sldId id="338" r:id="rId52"/>
    <p:sldId id="303" r:id="rId53"/>
    <p:sldId id="332" r:id="rId54"/>
    <p:sldId id="334" r:id="rId55"/>
    <p:sldId id="335" r:id="rId56"/>
    <p:sldId id="336" r:id="rId57"/>
    <p:sldId id="337" r:id="rId58"/>
    <p:sldId id="331" r:id="rId59"/>
    <p:sldId id="324" r:id="rId60"/>
    <p:sldId id="326" r:id="rId61"/>
    <p:sldId id="325" r:id="rId62"/>
    <p:sldId id="259" r:id="rId63"/>
    <p:sldId id="323" r:id="rId64"/>
    <p:sldId id="330" r:id="rId65"/>
    <p:sldId id="329" r:id="rId66"/>
    <p:sldId id="328" r:id="rId67"/>
    <p:sldId id="267" r:id="rId68"/>
  </p:sldIdLst>
  <p:sldSz cx="9144000" cy="5143500" type="screen16x9"/>
  <p:notesSz cx="6858000" cy="1714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microsoft.com/office/2016/11/relationships/changesInfo" Target="changesInfos/changesInfo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110696E-7DAD-4E9A-994B-F01F5D57911E}"/>
    <pc:docChg chg="modSld">
      <pc:chgData name="" userId="" providerId="" clId="Web-{1110696E-7DAD-4E9A-994B-F01F5D57911E}" dt="2019-06-14T06:56:38.344" v="1077" actId="20577"/>
      <pc:docMkLst>
        <pc:docMk/>
      </pc:docMkLst>
      <pc:sldChg chg="modNotes">
        <pc:chgData name="" userId="" providerId="" clId="Web-{1110696E-7DAD-4E9A-994B-F01F5D57911E}" dt="2019-06-14T06:22:40.499" v="124"/>
        <pc:sldMkLst>
          <pc:docMk/>
          <pc:sldMk cId="0" sldId="256"/>
        </pc:sldMkLst>
      </pc:sldChg>
      <pc:sldChg chg="modNotes">
        <pc:chgData name="" userId="" providerId="" clId="Web-{1110696E-7DAD-4E9A-994B-F01F5D57911E}" dt="2019-06-14T06:33:18.801" v="623"/>
        <pc:sldMkLst>
          <pc:docMk/>
          <pc:sldMk cId="0" sldId="257"/>
        </pc:sldMkLst>
      </pc:sldChg>
      <pc:sldChg chg="modSp modNotes">
        <pc:chgData name="" userId="" providerId="" clId="Web-{1110696E-7DAD-4E9A-994B-F01F5D57911E}" dt="2019-06-14T06:34:50.005" v="673"/>
        <pc:sldMkLst>
          <pc:docMk/>
          <pc:sldMk cId="2677695300" sldId="258"/>
        </pc:sldMkLst>
        <pc:spChg chg="mod">
          <ac:chgData name="" userId="" providerId="" clId="Web-{1110696E-7DAD-4E9A-994B-F01F5D57911E}" dt="2019-06-14T06:33:49.442" v="625" actId="20577"/>
          <ac:spMkLst>
            <pc:docMk/>
            <pc:sldMk cId="2677695300" sldId="258"/>
            <ac:spMk id="88" creationId="{00000000-0000-0000-0000-000000000000}"/>
          </ac:spMkLst>
        </pc:spChg>
      </pc:sldChg>
      <pc:sldChg chg="modNotes">
        <pc:chgData name="" userId="" providerId="" clId="Web-{1110696E-7DAD-4E9A-994B-F01F5D57911E}" dt="2019-06-14T06:27:38.236" v="342"/>
        <pc:sldMkLst>
          <pc:docMk/>
          <pc:sldMk cId="3300176200" sldId="260"/>
        </pc:sldMkLst>
      </pc:sldChg>
      <pc:sldChg chg="modSp">
        <pc:chgData name="" userId="" providerId="" clId="Web-{1110696E-7DAD-4E9A-994B-F01F5D57911E}" dt="2019-06-14T06:56:38.344" v="1076" actId="20577"/>
        <pc:sldMkLst>
          <pc:docMk/>
          <pc:sldMk cId="1696027541" sldId="261"/>
        </pc:sldMkLst>
        <pc:spChg chg="mod">
          <ac:chgData name="" userId="" providerId="" clId="Web-{1110696E-7DAD-4E9A-994B-F01F5D57911E}" dt="2019-06-14T06:56:38.344" v="1076" actId="20577"/>
          <ac:spMkLst>
            <pc:docMk/>
            <pc:sldMk cId="1696027541" sldId="261"/>
            <ac:spMk id="3" creationId="{10A2DD95-3736-4E43-9092-2BE4A66D343B}"/>
          </ac:spMkLst>
        </pc:spChg>
      </pc:sldChg>
      <pc:sldChg chg="modSp modNotes">
        <pc:chgData name="" userId="" providerId="" clId="Web-{1110696E-7DAD-4E9A-994B-F01F5D57911E}" dt="2019-06-14T06:43:22.463" v="963"/>
        <pc:sldMkLst>
          <pc:docMk/>
          <pc:sldMk cId="1135319577" sldId="263"/>
        </pc:sldMkLst>
        <pc:spChg chg="mod">
          <ac:chgData name="" userId="" providerId="" clId="Web-{1110696E-7DAD-4E9A-994B-F01F5D57911E}" dt="2019-06-14T06:41:27.165" v="907"/>
          <ac:spMkLst>
            <pc:docMk/>
            <pc:sldMk cId="1135319577" sldId="263"/>
            <ac:spMk id="25" creationId="{7AFF7483-369C-457C-BAAF-50AC5CC9FC27}"/>
          </ac:spMkLst>
        </pc:spChg>
        <pc:spChg chg="mod">
          <ac:chgData name="" userId="" providerId="" clId="Web-{1110696E-7DAD-4E9A-994B-F01F5D57911E}" dt="2019-06-14T06:41:15.274" v="891"/>
          <ac:spMkLst>
            <pc:docMk/>
            <pc:sldMk cId="1135319577" sldId="263"/>
            <ac:spMk id="42" creationId="{71DE19FF-B868-48FE-A563-F1D3751F13FF}"/>
          </ac:spMkLst>
        </pc:spChg>
        <pc:spChg chg="mod">
          <ac:chgData name="" userId="" providerId="" clId="Web-{1110696E-7DAD-4E9A-994B-F01F5D57911E}" dt="2019-06-14T06:41:15.274" v="892"/>
          <ac:spMkLst>
            <pc:docMk/>
            <pc:sldMk cId="1135319577" sldId="263"/>
            <ac:spMk id="43" creationId="{1EB140BD-AF40-4B4A-B243-B88784077B1E}"/>
          </ac:spMkLst>
        </pc:spChg>
        <pc:spChg chg="mod">
          <ac:chgData name="" userId="" providerId="" clId="Web-{1110696E-7DAD-4E9A-994B-F01F5D57911E}" dt="2019-06-14T06:41:15.290" v="893"/>
          <ac:spMkLst>
            <pc:docMk/>
            <pc:sldMk cId="1135319577" sldId="263"/>
            <ac:spMk id="44" creationId="{D9FD0ADD-D1AE-49FD-A864-891838DA5EF8}"/>
          </ac:spMkLst>
        </pc:spChg>
        <pc:spChg chg="mod">
          <ac:chgData name="" userId="" providerId="" clId="Web-{1110696E-7DAD-4E9A-994B-F01F5D57911E}" dt="2019-06-14T06:41:15.305" v="894"/>
          <ac:spMkLst>
            <pc:docMk/>
            <pc:sldMk cId="1135319577" sldId="263"/>
            <ac:spMk id="45" creationId="{2B97A68E-214A-454D-8C47-1B366A00120C}"/>
          </ac:spMkLst>
        </pc:spChg>
        <pc:spChg chg="mod">
          <ac:chgData name="" userId="" providerId="" clId="Web-{1110696E-7DAD-4E9A-994B-F01F5D57911E}" dt="2019-06-14T06:41:15.305" v="895"/>
          <ac:spMkLst>
            <pc:docMk/>
            <pc:sldMk cId="1135319577" sldId="263"/>
            <ac:spMk id="49" creationId="{BB3803BF-5F58-44F0-8D83-05CCE05E6938}"/>
          </ac:spMkLst>
        </pc:spChg>
        <pc:spChg chg="mod">
          <ac:chgData name="" userId="" providerId="" clId="Web-{1110696E-7DAD-4E9A-994B-F01F5D57911E}" dt="2019-06-14T06:41:15.321" v="896"/>
          <ac:spMkLst>
            <pc:docMk/>
            <pc:sldMk cId="1135319577" sldId="263"/>
            <ac:spMk id="50" creationId="{8AA8436A-D62B-46A5-9693-B5E6D7E833DE}"/>
          </ac:spMkLst>
        </pc:spChg>
        <pc:spChg chg="mod">
          <ac:chgData name="" userId="" providerId="" clId="Web-{1110696E-7DAD-4E9A-994B-F01F5D57911E}" dt="2019-06-14T06:41:15.336" v="897"/>
          <ac:spMkLst>
            <pc:docMk/>
            <pc:sldMk cId="1135319577" sldId="263"/>
            <ac:spMk id="51" creationId="{30B93BF9-2496-4557-B062-F1BA74CC9E6E}"/>
          </ac:spMkLst>
        </pc:spChg>
        <pc:spChg chg="mod">
          <ac:chgData name="" userId="" providerId="" clId="Web-{1110696E-7DAD-4E9A-994B-F01F5D57911E}" dt="2019-06-14T06:41:15.352" v="898"/>
          <ac:spMkLst>
            <pc:docMk/>
            <pc:sldMk cId="1135319577" sldId="263"/>
            <ac:spMk id="52" creationId="{51BCB411-403C-4A0D-BFDB-B6016616F473}"/>
          </ac:spMkLst>
        </pc:spChg>
        <pc:spChg chg="mod">
          <ac:chgData name="" userId="" providerId="" clId="Web-{1110696E-7DAD-4E9A-994B-F01F5D57911E}" dt="2019-06-14T06:41:15.368" v="899"/>
          <ac:spMkLst>
            <pc:docMk/>
            <pc:sldMk cId="1135319577" sldId="263"/>
            <ac:spMk id="55" creationId="{9E29E37C-ECD5-4ACC-A982-7A670BF629BF}"/>
          </ac:spMkLst>
        </pc:spChg>
        <pc:spChg chg="mod">
          <ac:chgData name="" userId="" providerId="" clId="Web-{1110696E-7DAD-4E9A-994B-F01F5D57911E}" dt="2019-06-14T06:41:15.368" v="900"/>
          <ac:spMkLst>
            <pc:docMk/>
            <pc:sldMk cId="1135319577" sldId="263"/>
            <ac:spMk id="56" creationId="{D5552B2C-D634-497D-BAF5-C4000F9218BB}"/>
          </ac:spMkLst>
        </pc:spChg>
        <pc:spChg chg="mod">
          <ac:chgData name="" userId="" providerId="" clId="Web-{1110696E-7DAD-4E9A-994B-F01F5D57911E}" dt="2019-06-14T06:41:15.383" v="901"/>
          <ac:spMkLst>
            <pc:docMk/>
            <pc:sldMk cId="1135319577" sldId="263"/>
            <ac:spMk id="57" creationId="{689C1E5C-D5C1-422B-ABAF-994539BB3E19}"/>
          </ac:spMkLst>
        </pc:spChg>
        <pc:spChg chg="mod">
          <ac:chgData name="" userId="" providerId="" clId="Web-{1110696E-7DAD-4E9A-994B-F01F5D57911E}" dt="2019-06-14T06:41:15.399" v="902"/>
          <ac:spMkLst>
            <pc:docMk/>
            <pc:sldMk cId="1135319577" sldId="263"/>
            <ac:spMk id="58" creationId="{8BE3D64D-257A-49D9-8260-0D140FABC688}"/>
          </ac:spMkLst>
        </pc:spChg>
        <pc:spChg chg="mod">
          <ac:chgData name="" userId="" providerId="" clId="Web-{1110696E-7DAD-4E9A-994B-F01F5D57911E}" dt="2019-06-14T06:41:15.399" v="903"/>
          <ac:spMkLst>
            <pc:docMk/>
            <pc:sldMk cId="1135319577" sldId="263"/>
            <ac:spMk id="61" creationId="{3C3D537A-CF8E-4CE1-BEFF-2AFD43AB405B}"/>
          </ac:spMkLst>
        </pc:spChg>
        <pc:spChg chg="mod">
          <ac:chgData name="" userId="" providerId="" clId="Web-{1110696E-7DAD-4E9A-994B-F01F5D57911E}" dt="2019-06-14T06:41:15.415" v="904"/>
          <ac:spMkLst>
            <pc:docMk/>
            <pc:sldMk cId="1135319577" sldId="263"/>
            <ac:spMk id="62" creationId="{00603652-E27A-4BD9-9885-1CBE42D88423}"/>
          </ac:spMkLst>
        </pc:spChg>
        <pc:spChg chg="mod">
          <ac:chgData name="" userId="" providerId="" clId="Web-{1110696E-7DAD-4E9A-994B-F01F5D57911E}" dt="2019-06-14T06:41:15.415" v="905"/>
          <ac:spMkLst>
            <pc:docMk/>
            <pc:sldMk cId="1135319577" sldId="263"/>
            <ac:spMk id="63" creationId="{18F8A071-B2AC-420E-9BDA-A8E24D998098}"/>
          </ac:spMkLst>
        </pc:spChg>
        <pc:spChg chg="mod">
          <ac:chgData name="" userId="" providerId="" clId="Web-{1110696E-7DAD-4E9A-994B-F01F5D57911E}" dt="2019-06-14T06:41:15.430" v="906"/>
          <ac:spMkLst>
            <pc:docMk/>
            <pc:sldMk cId="1135319577" sldId="263"/>
            <ac:spMk id="64" creationId="{41FB0C56-B46E-4E56-8837-EE7DBE8BE5B4}"/>
          </ac:spMkLst>
        </pc:spChg>
      </pc:sldChg>
      <pc:sldChg chg="modSp modNotes">
        <pc:chgData name="" userId="" providerId="" clId="Web-{1110696E-7DAD-4E9A-994B-F01F5D57911E}" dt="2019-06-14T06:55:57.734" v="1072" actId="20577"/>
        <pc:sldMkLst>
          <pc:docMk/>
          <pc:sldMk cId="3100031966" sldId="265"/>
        </pc:sldMkLst>
        <pc:spChg chg="mod">
          <ac:chgData name="" userId="" providerId="" clId="Web-{1110696E-7DAD-4E9A-994B-F01F5D57911E}" dt="2019-06-14T06:55:57.734" v="1072" actId="20577"/>
          <ac:spMkLst>
            <pc:docMk/>
            <pc:sldMk cId="3100031966" sldId="265"/>
            <ac:spMk id="89" creationId="{00000000-0000-0000-0000-000000000000}"/>
          </ac:spMkLst>
        </pc:spChg>
      </pc:sldChg>
      <pc:sldChg chg="modNotes">
        <pc:chgData name="" userId="" providerId="" clId="Web-{1110696E-7DAD-4E9A-994B-F01F5D57911E}" dt="2019-06-14T06:37:56.804" v="787"/>
        <pc:sldMkLst>
          <pc:docMk/>
          <pc:sldMk cId="2853401529" sldId="280"/>
        </pc:sldMkLst>
      </pc:sldChg>
      <pc:sldChg chg="modNotes">
        <pc:chgData name="" userId="" providerId="" clId="Web-{1110696E-7DAD-4E9A-994B-F01F5D57911E}" dt="2019-06-14T06:40:16.352" v="874"/>
        <pc:sldMkLst>
          <pc:docMk/>
          <pc:sldMk cId="4193540699" sldId="281"/>
        </pc:sldMkLst>
      </pc:sldChg>
    </pc:docChg>
  </pc:docChgLst>
  <pc:docChgLst>
    <pc:chgData clId="Web-{A6E657FA-6206-427E-86AF-3149FC931B8F}"/>
    <pc:docChg chg="addSld delSld modSld">
      <pc:chgData name="" userId="" providerId="" clId="Web-{A6E657FA-6206-427E-86AF-3149FC931B8F}" dt="2019-06-10T07:14:29.761" v="252"/>
      <pc:docMkLst>
        <pc:docMk/>
      </pc:docMkLst>
      <pc:sldChg chg="modSp">
        <pc:chgData name="" userId="" providerId="" clId="Web-{A6E657FA-6206-427E-86AF-3149FC931B8F}" dt="2019-06-10T07:03:29.727" v="57" actId="1076"/>
        <pc:sldMkLst>
          <pc:docMk/>
          <pc:sldMk cId="0" sldId="256"/>
        </pc:sldMkLst>
        <pc:spChg chg="mod">
          <ac:chgData name="" userId="" providerId="" clId="Web-{A6E657FA-6206-427E-86AF-3149FC931B8F}" dt="2019-06-10T07:03:13.166" v="56"/>
          <ac:spMkLst>
            <pc:docMk/>
            <pc:sldMk cId="0" sldId="256"/>
            <ac:spMk id="86" creationId="{00000000-0000-0000-0000-000000000000}"/>
          </ac:spMkLst>
        </pc:spChg>
        <pc:spChg chg="mod">
          <ac:chgData name="" userId="" providerId="" clId="Web-{A6E657FA-6206-427E-86AF-3149FC931B8F}" dt="2019-06-10T07:03:29.727" v="57" actId="1076"/>
          <ac:spMkLst>
            <pc:docMk/>
            <pc:sldMk cId="0" sldId="256"/>
            <ac:spMk id="87" creationId="{00000000-0000-0000-0000-000000000000}"/>
          </ac:spMkLst>
        </pc:spChg>
      </pc:sldChg>
      <pc:sldChg chg="addSp delSp modSp mod modClrScheme chgLayout">
        <pc:chgData name="" userId="" providerId="" clId="Web-{A6E657FA-6206-427E-86AF-3149FC931B8F}" dt="2019-06-10T07:14:18.652" v="250" actId="1076"/>
        <pc:sldMkLst>
          <pc:docMk/>
          <pc:sldMk cId="0" sldId="257"/>
        </pc:sldMkLst>
        <pc:spChg chg="add del mod">
          <ac:chgData name="" userId="" providerId="" clId="Web-{A6E657FA-6206-427E-86AF-3149FC931B8F}" dt="2019-06-10T06:57:11.225" v="10"/>
          <ac:spMkLst>
            <pc:docMk/>
            <pc:sldMk cId="0" sldId="257"/>
            <ac:spMk id="2" creationId="{C570291A-1DA5-464C-B4F3-0C695744C4E7}"/>
          </ac:spMkLst>
        </pc:spChg>
        <pc:spChg chg="add del mod ord">
          <ac:chgData name="" userId="" providerId="" clId="Web-{A6E657FA-6206-427E-86AF-3149FC931B8F}" dt="2019-06-10T07:04:18.495" v="66"/>
          <ac:spMkLst>
            <pc:docMk/>
            <pc:sldMk cId="0" sldId="257"/>
            <ac:spMk id="3" creationId="{8DF930B6-28FC-471D-ABD4-00D61734D10E}"/>
          </ac:spMkLst>
        </pc:spChg>
        <pc:spChg chg="add del mod">
          <ac:chgData name="" userId="" providerId="" clId="Web-{A6E657FA-6206-427E-86AF-3149FC931B8F}" dt="2019-06-10T07:04:46.329" v="78"/>
          <ac:spMkLst>
            <pc:docMk/>
            <pc:sldMk cId="0" sldId="257"/>
            <ac:spMk id="4" creationId="{1BCEF293-B056-4CC3-9B85-A1D99A625F9A}"/>
          </ac:spMkLst>
        </pc:spChg>
        <pc:spChg chg="mod">
          <ac:chgData name="" userId="" providerId="" clId="Web-{A6E657FA-6206-427E-86AF-3149FC931B8F}" dt="2019-06-10T07:03:46.846" v="64" actId="20577"/>
          <ac:spMkLst>
            <pc:docMk/>
            <pc:sldMk cId="0" sldId="257"/>
            <ac:spMk id="88" creationId="{00000000-0000-0000-0000-000000000000}"/>
          </ac:spMkLst>
        </pc:spChg>
        <pc:spChg chg="mod">
          <ac:chgData name="" userId="" providerId="" clId="Web-{A6E657FA-6206-427E-86AF-3149FC931B8F}" dt="2019-06-10T07:07:31.725" v="242" actId="20577"/>
          <ac:spMkLst>
            <pc:docMk/>
            <pc:sldMk cId="0" sldId="257"/>
            <ac:spMk id="89" creationId="{00000000-0000-0000-0000-000000000000}"/>
          </ac:spMkLst>
        </pc:spChg>
        <pc:picChg chg="add mod">
          <ac:chgData name="" userId="" providerId="" clId="Web-{A6E657FA-6206-427E-86AF-3149FC931B8F}" dt="2019-06-10T07:14:18.652" v="250" actId="1076"/>
          <ac:picMkLst>
            <pc:docMk/>
            <pc:sldMk cId="0" sldId="257"/>
            <ac:picMk id="5" creationId="{0CD164A0-D765-44C7-9B36-E11ABFB59286}"/>
          </ac:picMkLst>
        </pc:picChg>
      </pc:sldChg>
      <pc:sldChg chg="addSp add replId">
        <pc:chgData name="" userId="" providerId="" clId="Web-{A6E657FA-6206-427E-86AF-3149FC931B8F}" dt="2019-06-10T07:14:23.293" v="251"/>
        <pc:sldMkLst>
          <pc:docMk/>
          <pc:sldMk cId="2677695300" sldId="258"/>
        </pc:sldMkLst>
        <pc:picChg chg="add">
          <ac:chgData name="" userId="" providerId="" clId="Web-{A6E657FA-6206-427E-86AF-3149FC931B8F}" dt="2019-06-10T07:14:23.293" v="251"/>
          <ac:picMkLst>
            <pc:docMk/>
            <pc:sldMk cId="2677695300" sldId="258"/>
            <ac:picMk id="2" creationId="{0B3D5727-1B63-43E6-9951-D79D6DE5BCD5}"/>
          </ac:picMkLst>
        </pc:picChg>
      </pc:sldChg>
      <pc:sldChg chg="del">
        <pc:chgData name="" userId="" providerId="" clId="Web-{A6E657FA-6206-427E-86AF-3149FC931B8F}" dt="2019-06-10T06:57:40.881" v="19"/>
        <pc:sldMkLst>
          <pc:docMk/>
          <pc:sldMk cId="4047405717" sldId="258"/>
        </pc:sldMkLst>
      </pc:sldChg>
      <pc:sldChg chg="modSp new del mod modClrScheme chgLayout">
        <pc:chgData name="" userId="" providerId="" clId="Web-{A6E657FA-6206-427E-86AF-3149FC931B8F}" dt="2019-06-10T06:57:44.866" v="20"/>
        <pc:sldMkLst>
          <pc:docMk/>
          <pc:sldMk cId="1333112286" sldId="259"/>
        </pc:sldMkLst>
        <pc:spChg chg="mod ord">
          <ac:chgData name="" userId="" providerId="" clId="Web-{A6E657FA-6206-427E-86AF-3149FC931B8F}" dt="2019-06-10T06:56:26.302" v="1"/>
          <ac:spMkLst>
            <pc:docMk/>
            <pc:sldMk cId="1333112286" sldId="259"/>
            <ac:spMk id="2" creationId="{1D4E49BD-08F9-4C61-BD4B-DA313F762AC8}"/>
          </ac:spMkLst>
        </pc:spChg>
        <pc:spChg chg="mod">
          <ac:chgData name="" userId="" providerId="" clId="Web-{A6E657FA-6206-427E-86AF-3149FC931B8F}" dt="2019-06-10T06:56:26.302" v="1"/>
          <ac:spMkLst>
            <pc:docMk/>
            <pc:sldMk cId="1333112286" sldId="259"/>
            <ac:spMk id="3" creationId="{D621EF42-7F6E-47D4-B473-40061A7504D1}"/>
          </ac:spMkLst>
        </pc:spChg>
      </pc:sldChg>
      <pc:sldChg chg="add replId">
        <pc:chgData name="" userId="" providerId="" clId="Web-{A6E657FA-6206-427E-86AF-3149FC931B8F}" dt="2019-06-10T07:14:29.761" v="252"/>
        <pc:sldMkLst>
          <pc:docMk/>
          <pc:sldMk cId="3059291738" sldId="259"/>
        </pc:sldMkLst>
      </pc:sldChg>
    </pc:docChg>
  </pc:docChgLst>
  <pc:docChgLst>
    <pc:chgData clId="Web-{53DA72D1-522C-4B9E-8A9B-4FF15BB3268C}"/>
    <pc:docChg chg="addSld modSld sldOrd">
      <pc:chgData name="" userId="" providerId="" clId="Web-{53DA72D1-522C-4B9E-8A9B-4FF15BB3268C}" dt="2019-06-10T17:37:43.772" v="74" actId="20577"/>
      <pc:docMkLst>
        <pc:docMk/>
      </pc:docMkLst>
      <pc:sldChg chg="modSp ord">
        <pc:chgData name="" userId="" providerId="" clId="Web-{53DA72D1-522C-4B9E-8A9B-4FF15BB3268C}" dt="2019-06-10T17:37:43.772" v="73" actId="20577"/>
        <pc:sldMkLst>
          <pc:docMk/>
          <pc:sldMk cId="1696027541" sldId="261"/>
        </pc:sldMkLst>
        <pc:spChg chg="mod">
          <ac:chgData name="" userId="" providerId="" clId="Web-{53DA72D1-522C-4B9E-8A9B-4FF15BB3268C}" dt="2019-06-10T17:37:04.928" v="65" actId="20577"/>
          <ac:spMkLst>
            <pc:docMk/>
            <pc:sldMk cId="1696027541" sldId="261"/>
            <ac:spMk id="2" creationId="{D56193FB-C9C7-41EB-9C52-B2ED6967ABD2}"/>
          </ac:spMkLst>
        </pc:spChg>
        <pc:spChg chg="mod">
          <ac:chgData name="" userId="" providerId="" clId="Web-{53DA72D1-522C-4B9E-8A9B-4FF15BB3268C}" dt="2019-06-10T17:37:43.772" v="73" actId="20577"/>
          <ac:spMkLst>
            <pc:docMk/>
            <pc:sldMk cId="1696027541" sldId="261"/>
            <ac:spMk id="3" creationId="{10A2DD95-3736-4E43-9092-2BE4A66D343B}"/>
          </ac:spMkLst>
        </pc:spChg>
      </pc:sldChg>
      <pc:sldChg chg="addSp delSp modSp add replId">
        <pc:chgData name="" userId="" providerId="" clId="Web-{53DA72D1-522C-4B9E-8A9B-4FF15BB3268C}" dt="2019-06-10T17:35:40.162" v="61" actId="20577"/>
        <pc:sldMkLst>
          <pc:docMk/>
          <pc:sldMk cId="1135319577" sldId="263"/>
        </pc:sldMkLst>
        <pc:spChg chg="del mod">
          <ac:chgData name="" userId="" providerId="" clId="Web-{53DA72D1-522C-4B9E-8A9B-4FF15BB3268C}" dt="2019-06-10T17:33:15.754" v="30"/>
          <ac:spMkLst>
            <pc:docMk/>
            <pc:sldMk cId="1135319577" sldId="263"/>
            <ac:spMk id="6" creationId="{7A099AA5-ACA9-479D-8E85-E0FD1AB194D5}"/>
          </ac:spMkLst>
        </pc:spChg>
        <pc:spChg chg="mod">
          <ac:chgData name="" userId="" providerId="" clId="Web-{53DA72D1-522C-4B9E-8A9B-4FF15BB3268C}" dt="2019-06-10T17:31:32.472" v="4"/>
          <ac:spMkLst>
            <pc:docMk/>
            <pc:sldMk cId="1135319577" sldId="263"/>
            <ac:spMk id="15" creationId="{0FF538D0-48ED-4925-A3D9-E307741EC428}"/>
          </ac:spMkLst>
        </pc:spChg>
        <pc:spChg chg="mod">
          <ac:chgData name="" userId="" providerId="" clId="Web-{53DA72D1-522C-4B9E-8A9B-4FF15BB3268C}" dt="2019-06-10T17:31:57.191" v="11"/>
          <ac:spMkLst>
            <pc:docMk/>
            <pc:sldMk cId="1135319577" sldId="263"/>
            <ac:spMk id="25" creationId="{7AFF7483-369C-457C-BAAF-50AC5CC9FC27}"/>
          </ac:spMkLst>
        </pc:spChg>
        <pc:spChg chg="mod">
          <ac:chgData name="" userId="" providerId="" clId="Web-{53DA72D1-522C-4B9E-8A9B-4FF15BB3268C}" dt="2019-06-10T17:35:28.162" v="58" actId="20577"/>
          <ac:spMkLst>
            <pc:docMk/>
            <pc:sldMk cId="1135319577" sldId="263"/>
            <ac:spMk id="29" creationId="{860962FC-E512-4680-A841-4F150B0B5F4A}"/>
          </ac:spMkLst>
        </pc:spChg>
        <pc:spChg chg="mod">
          <ac:chgData name="" userId="" providerId="" clId="Web-{53DA72D1-522C-4B9E-8A9B-4FF15BB3268C}" dt="2019-06-10T17:31:32.488" v="5"/>
          <ac:spMkLst>
            <pc:docMk/>
            <pc:sldMk cId="1135319577" sldId="263"/>
            <ac:spMk id="31" creationId="{D608C605-FC98-418C-B53C-DBE994643CDA}"/>
          </ac:spMkLst>
        </pc:spChg>
        <pc:spChg chg="mod">
          <ac:chgData name="" userId="" providerId="" clId="Web-{53DA72D1-522C-4B9E-8A9B-4FF15BB3268C}" dt="2019-06-10T17:31:32.504" v="6"/>
          <ac:spMkLst>
            <pc:docMk/>
            <pc:sldMk cId="1135319577" sldId="263"/>
            <ac:spMk id="34" creationId="{87867AAA-7505-40CB-9F48-FF46E5C0349D}"/>
          </ac:spMkLst>
        </pc:spChg>
        <pc:spChg chg="mod">
          <ac:chgData name="" userId="" providerId="" clId="Web-{53DA72D1-522C-4B9E-8A9B-4FF15BB3268C}" dt="2019-06-10T17:31:57.207" v="12"/>
          <ac:spMkLst>
            <pc:docMk/>
            <pc:sldMk cId="1135319577" sldId="263"/>
            <ac:spMk id="47" creationId="{2A9AF221-1A0D-4E37-8B06-1E1EC5AB6F73}"/>
          </ac:spMkLst>
        </pc:spChg>
        <pc:spChg chg="mod">
          <ac:chgData name="" userId="" providerId="" clId="Web-{53DA72D1-522C-4B9E-8A9B-4FF15BB3268C}" dt="2019-06-10T17:35:31.646" v="59" actId="20577"/>
          <ac:spMkLst>
            <pc:docMk/>
            <pc:sldMk cId="1135319577" sldId="263"/>
            <ac:spMk id="48" creationId="{D12B004E-7CD1-40F3-843F-7F90A76D107E}"/>
          </ac:spMkLst>
        </pc:spChg>
        <pc:spChg chg="mod">
          <ac:chgData name="" userId="" providerId="" clId="Web-{53DA72D1-522C-4B9E-8A9B-4FF15BB3268C}" dt="2019-06-10T17:31:57.223" v="13"/>
          <ac:spMkLst>
            <pc:docMk/>
            <pc:sldMk cId="1135319577" sldId="263"/>
            <ac:spMk id="53" creationId="{49FA70D8-5066-4BFC-84EF-E85171FE9105}"/>
          </ac:spMkLst>
        </pc:spChg>
        <pc:spChg chg="mod">
          <ac:chgData name="" userId="" providerId="" clId="Web-{53DA72D1-522C-4B9E-8A9B-4FF15BB3268C}" dt="2019-06-10T17:35:35.459" v="60" actId="20577"/>
          <ac:spMkLst>
            <pc:docMk/>
            <pc:sldMk cId="1135319577" sldId="263"/>
            <ac:spMk id="54" creationId="{F7357ECB-12DC-4282-BCE8-77963C408778}"/>
          </ac:spMkLst>
        </pc:spChg>
        <pc:spChg chg="mod">
          <ac:chgData name="" userId="" providerId="" clId="Web-{53DA72D1-522C-4B9E-8A9B-4FF15BB3268C}" dt="2019-06-10T17:31:57.254" v="14"/>
          <ac:spMkLst>
            <pc:docMk/>
            <pc:sldMk cId="1135319577" sldId="263"/>
            <ac:spMk id="59" creationId="{26D68B1F-82CA-423A-9DFA-E18CB2FAE40D}"/>
          </ac:spMkLst>
        </pc:spChg>
        <pc:spChg chg="mod">
          <ac:chgData name="" userId="" providerId="" clId="Web-{53DA72D1-522C-4B9E-8A9B-4FF15BB3268C}" dt="2019-06-10T17:35:40.162" v="61" actId="20577"/>
          <ac:spMkLst>
            <pc:docMk/>
            <pc:sldMk cId="1135319577" sldId="263"/>
            <ac:spMk id="60" creationId="{0A127878-DA3F-4DD0-8D73-EAFD1B7428C8}"/>
          </ac:spMkLst>
        </pc:spChg>
        <pc:spChg chg="add mod">
          <ac:chgData name="" userId="" providerId="" clId="Web-{53DA72D1-522C-4B9E-8A9B-4FF15BB3268C}" dt="2019-06-10T17:31:43.472" v="10" actId="1076"/>
          <ac:spMkLst>
            <pc:docMk/>
            <pc:sldMk cId="1135319577" sldId="263"/>
            <ac:spMk id="65" creationId="{C23E6B9E-8744-48B4-A144-75E9E8C9CA4D}"/>
          </ac:spMkLst>
        </pc:spChg>
        <pc:spChg chg="mod">
          <ac:chgData name="" userId="" providerId="" clId="Web-{53DA72D1-522C-4B9E-8A9B-4FF15BB3268C}" dt="2019-06-10T17:31:32.519" v="7"/>
          <ac:spMkLst>
            <pc:docMk/>
            <pc:sldMk cId="1135319577" sldId="263"/>
            <ac:spMk id="74" creationId="{7BF5D5C9-E21C-4F04-A3E3-2E7A0143FA80}"/>
          </ac:spMkLst>
        </pc:spChg>
        <pc:spChg chg="mod">
          <ac:chgData name="" userId="" providerId="" clId="Web-{53DA72D1-522C-4B9E-8A9B-4FF15BB3268C}" dt="2019-06-10T17:31:32.535" v="8"/>
          <ac:spMkLst>
            <pc:docMk/>
            <pc:sldMk cId="1135319577" sldId="263"/>
            <ac:spMk id="75" creationId="{F7180CA7-9458-43A9-A2F4-4467137DFC0E}"/>
          </ac:spMkLst>
        </pc:spChg>
        <pc:spChg chg="del">
          <ac:chgData name="" userId="" providerId="" clId="Web-{53DA72D1-522C-4B9E-8A9B-4FF15BB3268C}" dt="2019-06-10T17:32:21.301" v="17"/>
          <ac:spMkLst>
            <pc:docMk/>
            <pc:sldMk cId="1135319577" sldId="263"/>
            <ac:spMk id="80" creationId="{0E061E46-1BBB-4B9A-912A-C10908D64E08}"/>
          </ac:spMkLst>
        </pc:spChg>
        <pc:spChg chg="mod">
          <ac:chgData name="" userId="" providerId="" clId="Web-{53DA72D1-522C-4B9E-8A9B-4FF15BB3268C}" dt="2019-06-10T17:31:19.301" v="3" actId="20577"/>
          <ac:spMkLst>
            <pc:docMk/>
            <pc:sldMk cId="1135319577" sldId="263"/>
            <ac:spMk id="88" creationId="{00000000-0000-0000-0000-000000000000}"/>
          </ac:spMkLst>
        </pc:spChg>
        <pc:cxnChg chg="mod">
          <ac:chgData name="" userId="" providerId="" clId="Web-{53DA72D1-522C-4B9E-8A9B-4FF15BB3268C}" dt="2019-06-10T17:34:49.646" v="51"/>
          <ac:cxnSpMkLst>
            <pc:docMk/>
            <pc:sldMk cId="1135319577" sldId="263"/>
            <ac:cxnSpMk id="37" creationId="{1BA0BAD7-9450-4D90-9090-D4A5A6E9098F}"/>
          </ac:cxnSpMkLst>
        </pc:cxnChg>
        <pc:cxnChg chg="mod">
          <ac:chgData name="" userId="" providerId="" clId="Web-{53DA72D1-522C-4B9E-8A9B-4FF15BB3268C}" dt="2019-06-10T17:34:40.552" v="47"/>
          <ac:cxnSpMkLst>
            <pc:docMk/>
            <pc:sldMk cId="1135319577" sldId="263"/>
            <ac:cxnSpMk id="66" creationId="{CF76E78F-5FDE-47DC-A81B-97FD7DBCE0E4}"/>
          </ac:cxnSpMkLst>
        </pc:cxnChg>
        <pc:cxnChg chg="mod">
          <ac:chgData name="" userId="" providerId="" clId="Web-{53DA72D1-522C-4B9E-8A9B-4FF15BB3268C}" dt="2019-06-10T17:34:40.552" v="48"/>
          <ac:cxnSpMkLst>
            <pc:docMk/>
            <pc:sldMk cId="1135319577" sldId="263"/>
            <ac:cxnSpMk id="67" creationId="{543EA920-F19B-4F9D-9F54-175DD76D95C0}"/>
          </ac:cxnSpMkLst>
        </pc:cxnChg>
        <pc:cxnChg chg="mod">
          <ac:chgData name="" userId="" providerId="" clId="Web-{53DA72D1-522C-4B9E-8A9B-4FF15BB3268C}" dt="2019-06-10T17:34:40.568" v="49"/>
          <ac:cxnSpMkLst>
            <pc:docMk/>
            <pc:sldMk cId="1135319577" sldId="263"/>
            <ac:cxnSpMk id="68" creationId="{A85F799D-DF69-4C95-9AF0-801EF7F044CC}"/>
          </ac:cxnSpMkLst>
        </pc:cxnChg>
        <pc:cxnChg chg="mod">
          <ac:chgData name="" userId="" providerId="" clId="Web-{53DA72D1-522C-4B9E-8A9B-4FF15BB3268C}" dt="2019-06-10T17:34:40.584" v="50"/>
          <ac:cxnSpMkLst>
            <pc:docMk/>
            <pc:sldMk cId="1135319577" sldId="263"/>
            <ac:cxnSpMk id="69" creationId="{5421C666-7AA2-4804-BE50-0164AE1AE33C}"/>
          </ac:cxnSpMkLst>
        </pc:cxnChg>
        <pc:cxnChg chg="mod">
          <ac:chgData name="" userId="" providerId="" clId="Web-{53DA72D1-522C-4B9E-8A9B-4FF15BB3268C}" dt="2019-06-10T17:34:49.662" v="52"/>
          <ac:cxnSpMkLst>
            <pc:docMk/>
            <pc:sldMk cId="1135319577" sldId="263"/>
            <ac:cxnSpMk id="70" creationId="{67B59674-AA45-49A7-83A2-30010019BF5E}"/>
          </ac:cxnSpMkLst>
        </pc:cxnChg>
        <pc:cxnChg chg="del">
          <ac:chgData name="" userId="" providerId="" clId="Web-{53DA72D1-522C-4B9E-8A9B-4FF15BB3268C}" dt="2019-06-10T17:34:04.943" v="37"/>
          <ac:cxnSpMkLst>
            <pc:docMk/>
            <pc:sldMk cId="1135319577" sldId="263"/>
            <ac:cxnSpMk id="71" creationId="{14547B34-6AF2-4302-891A-31EA1F11CE8D}"/>
          </ac:cxnSpMkLst>
        </pc:cxnChg>
        <pc:cxnChg chg="del">
          <ac:chgData name="" userId="" providerId="" clId="Web-{53DA72D1-522C-4B9E-8A9B-4FF15BB3268C}" dt="2019-06-10T17:34:04.943" v="36"/>
          <ac:cxnSpMkLst>
            <pc:docMk/>
            <pc:sldMk cId="1135319577" sldId="263"/>
            <ac:cxnSpMk id="72" creationId="{ED214997-27A1-4578-9727-968B0BFC4415}"/>
          </ac:cxnSpMkLst>
        </pc:cxnChg>
        <pc:cxnChg chg="del">
          <ac:chgData name="" userId="" providerId="" clId="Web-{53DA72D1-522C-4B9E-8A9B-4FF15BB3268C}" dt="2019-06-10T17:34:04.943" v="35"/>
          <ac:cxnSpMkLst>
            <pc:docMk/>
            <pc:sldMk cId="1135319577" sldId="263"/>
            <ac:cxnSpMk id="73" creationId="{08626C30-DA92-4695-8286-9401D7745056}"/>
          </ac:cxnSpMkLst>
        </pc:cxnChg>
        <pc:cxnChg chg="add del mod">
          <ac:chgData name="" userId="" providerId="" clId="Web-{53DA72D1-522C-4B9E-8A9B-4FF15BB3268C}" dt="2019-06-10T17:34:09.427" v="38"/>
          <ac:cxnSpMkLst>
            <pc:docMk/>
            <pc:sldMk cId="1135319577" sldId="263"/>
            <ac:cxnSpMk id="76" creationId="{32614A26-88F4-4FC9-BCF3-D8111857029D}"/>
          </ac:cxnSpMkLst>
        </pc:cxnChg>
        <pc:cxnChg chg="del mod">
          <ac:chgData name="" userId="" providerId="" clId="Web-{53DA72D1-522C-4B9E-8A9B-4FF15BB3268C}" dt="2019-06-10T17:34:04.943" v="34"/>
          <ac:cxnSpMkLst>
            <pc:docMk/>
            <pc:sldMk cId="1135319577" sldId="263"/>
            <ac:cxnSpMk id="77" creationId="{A82066DE-D2E7-4063-BC0C-AA3C985F6B9E}"/>
          </ac:cxnSpMkLst>
        </pc:cxnChg>
        <pc:cxnChg chg="del mod">
          <ac:chgData name="" userId="" providerId="" clId="Web-{53DA72D1-522C-4B9E-8A9B-4FF15BB3268C}" dt="2019-06-10T17:34:04.943" v="33"/>
          <ac:cxnSpMkLst>
            <pc:docMk/>
            <pc:sldMk cId="1135319577" sldId="263"/>
            <ac:cxnSpMk id="78" creationId="{5E9D552E-F438-45B6-A2BF-B05711BE3A09}"/>
          </ac:cxnSpMkLst>
        </pc:cxnChg>
        <pc:cxnChg chg="del mod">
          <ac:chgData name="" userId="" providerId="" clId="Web-{53DA72D1-522C-4B9E-8A9B-4FF15BB3268C}" dt="2019-06-10T17:34:04.943" v="32"/>
          <ac:cxnSpMkLst>
            <pc:docMk/>
            <pc:sldMk cId="1135319577" sldId="263"/>
            <ac:cxnSpMk id="79" creationId="{B7AEC3D3-29DE-4EEC-AB95-100D5F61307A}"/>
          </ac:cxnSpMkLst>
        </pc:cxnChg>
        <pc:cxnChg chg="add del mod">
          <ac:chgData name="" userId="" providerId="" clId="Web-{53DA72D1-522C-4B9E-8A9B-4FF15BB3268C}" dt="2019-06-10T17:34:04.943" v="31"/>
          <ac:cxnSpMkLst>
            <pc:docMk/>
            <pc:sldMk cId="1135319577" sldId="263"/>
            <ac:cxnSpMk id="81" creationId="{F93557C2-8C0E-4BDC-B451-9386C3E2D7ED}"/>
          </ac:cxnSpMkLst>
        </pc:cxnChg>
      </pc:sldChg>
    </pc:docChg>
  </pc:docChgLst>
  <pc:docChgLst>
    <pc:chgData clId="Web-{65F489CF-69EF-49C7-ACA2-7591D0FFF26C}"/>
    <pc:docChg chg="addSld modSld">
      <pc:chgData name="" userId="" providerId="" clId="Web-{65F489CF-69EF-49C7-ACA2-7591D0FFF26C}" dt="2019-06-11T07:24:32.506" v="680"/>
      <pc:docMkLst>
        <pc:docMk/>
      </pc:docMkLst>
      <pc:sldChg chg="addSp">
        <pc:chgData name="" userId="" providerId="" clId="Web-{65F489CF-69EF-49C7-ACA2-7591D0FFF26C}" dt="2019-06-11T07:06:28.016" v="599"/>
        <pc:sldMkLst>
          <pc:docMk/>
          <pc:sldMk cId="1696027541" sldId="261"/>
        </pc:sldMkLst>
        <pc:picChg chg="add">
          <ac:chgData name="" userId="" providerId="" clId="Web-{65F489CF-69EF-49C7-ACA2-7591D0FFF26C}" dt="2019-06-11T07:06:28.016" v="599"/>
          <ac:picMkLst>
            <pc:docMk/>
            <pc:sldMk cId="1696027541" sldId="261"/>
            <ac:picMk id="5" creationId="{731D9D89-DC04-4D6E-AD29-EBAD9F517F73}"/>
          </ac:picMkLst>
        </pc:picChg>
      </pc:sldChg>
      <pc:sldChg chg="addSp">
        <pc:chgData name="" userId="" providerId="" clId="Web-{65F489CF-69EF-49C7-ACA2-7591D0FFF26C}" dt="2019-06-11T07:06:26.772" v="598"/>
        <pc:sldMkLst>
          <pc:docMk/>
          <pc:sldMk cId="2296016761" sldId="264"/>
        </pc:sldMkLst>
        <pc:picChg chg="add">
          <ac:chgData name="" userId="" providerId="" clId="Web-{65F489CF-69EF-49C7-ACA2-7591D0FFF26C}" dt="2019-06-11T07:06:26.772" v="598"/>
          <ac:picMkLst>
            <pc:docMk/>
            <pc:sldMk cId="2296016761" sldId="264"/>
            <ac:picMk id="5" creationId="{FFD110E8-7801-4D1D-814A-0629015DE023}"/>
          </ac:picMkLst>
        </pc:picChg>
      </pc:sldChg>
      <pc:sldChg chg="addSp">
        <pc:chgData name="" userId="" providerId="" clId="Web-{65F489CF-69EF-49C7-ACA2-7591D0FFF26C}" dt="2019-06-11T07:06:24.835" v="597"/>
        <pc:sldMkLst>
          <pc:docMk/>
          <pc:sldMk cId="1554260959" sldId="266"/>
        </pc:sldMkLst>
        <pc:picChg chg="add">
          <ac:chgData name="" userId="" providerId="" clId="Web-{65F489CF-69EF-49C7-ACA2-7591D0FFF26C}" dt="2019-06-11T07:06:24.835" v="597"/>
          <ac:picMkLst>
            <pc:docMk/>
            <pc:sldMk cId="1554260959" sldId="266"/>
            <ac:picMk id="5" creationId="{2555BBA1-C1E6-4194-AC56-A86F37D6B861}"/>
          </ac:picMkLst>
        </pc:picChg>
      </pc:sldChg>
      <pc:sldChg chg="addSp delSp modSp add replId modNotes">
        <pc:chgData name="" userId="" providerId="" clId="Web-{65F489CF-69EF-49C7-ACA2-7591D0FFF26C}" dt="2019-06-11T07:24:32.506" v="680"/>
        <pc:sldMkLst>
          <pc:docMk/>
          <pc:sldMk cId="2680313524" sldId="267"/>
        </pc:sldMkLst>
        <pc:spChg chg="del">
          <ac:chgData name="" userId="" providerId="" clId="Web-{65F489CF-69EF-49C7-ACA2-7591D0FFF26C}" dt="2019-06-11T06:32:08.830" v="1"/>
          <ac:spMkLst>
            <pc:docMk/>
            <pc:sldMk cId="2680313524" sldId="267"/>
            <ac:spMk id="3" creationId="{10A2DD95-3736-4E43-9092-2BE4A66D343B}"/>
          </ac:spMkLst>
        </pc:spChg>
        <pc:spChg chg="add del mod">
          <ac:chgData name="" userId="" providerId="" clId="Web-{65F489CF-69EF-49C7-ACA2-7591D0FFF26C}" dt="2019-06-11T06:32:16.721" v="2"/>
          <ac:spMkLst>
            <pc:docMk/>
            <pc:sldMk cId="2680313524" sldId="267"/>
            <ac:spMk id="5" creationId="{7C0A6043-39A4-423C-95A6-765B56C48898}"/>
          </ac:spMkLst>
        </pc:spChg>
        <pc:spChg chg="add mod ord">
          <ac:chgData name="" userId="" providerId="" clId="Web-{65F489CF-69EF-49C7-ACA2-7591D0FFF26C}" dt="2019-06-11T07:05:37.502" v="557" actId="1076"/>
          <ac:spMkLst>
            <pc:docMk/>
            <pc:sldMk cId="2680313524" sldId="267"/>
            <ac:spMk id="7" creationId="{23C69E4D-9980-4948-99B6-6D4338A2A807}"/>
          </ac:spMkLst>
        </pc:spChg>
        <pc:spChg chg="add mod">
          <ac:chgData name="" userId="" providerId="" clId="Web-{65F489CF-69EF-49C7-ACA2-7591D0FFF26C}" dt="2019-06-11T07:02:00.992" v="523" actId="14100"/>
          <ac:spMkLst>
            <pc:docMk/>
            <pc:sldMk cId="2680313524" sldId="267"/>
            <ac:spMk id="9" creationId="{B536DEC3-5485-4E60-9EC6-D96888151BFA}"/>
          </ac:spMkLst>
        </pc:spChg>
        <pc:spChg chg="add mod">
          <ac:chgData name="" userId="" providerId="" clId="Web-{65F489CF-69EF-49C7-ACA2-7591D0FFF26C}" dt="2019-06-11T07:03:06.742" v="538" actId="1076"/>
          <ac:spMkLst>
            <pc:docMk/>
            <pc:sldMk cId="2680313524" sldId="267"/>
            <ac:spMk id="11" creationId="{0F263FA6-4AB1-459F-A929-5686295A392E}"/>
          </ac:spMkLst>
        </pc:spChg>
        <pc:spChg chg="add mod">
          <ac:chgData name="" userId="" providerId="" clId="Web-{65F489CF-69EF-49C7-ACA2-7591D0FFF26C}" dt="2019-06-11T07:03:00.900" v="537" actId="1076"/>
          <ac:spMkLst>
            <pc:docMk/>
            <pc:sldMk cId="2680313524" sldId="267"/>
            <ac:spMk id="12" creationId="{C98E16BB-7C32-4914-8A6D-5B871D5A37BE}"/>
          </ac:spMkLst>
        </pc:spChg>
        <pc:spChg chg="add mod">
          <ac:chgData name="" userId="" providerId="" clId="Web-{65F489CF-69EF-49C7-ACA2-7591D0FFF26C}" dt="2019-06-11T07:01:47.224" v="518" actId="14100"/>
          <ac:spMkLst>
            <pc:docMk/>
            <pc:sldMk cId="2680313524" sldId="267"/>
            <ac:spMk id="17" creationId="{DCEF7C78-1C1F-4D0D-819F-1C72C12DF181}"/>
          </ac:spMkLst>
        </pc:spChg>
        <pc:spChg chg="add mod">
          <ac:chgData name="" userId="" providerId="" clId="Web-{65F489CF-69EF-49C7-ACA2-7591D0FFF26C}" dt="2019-06-11T07:05:37.544" v="559" actId="1076"/>
          <ac:spMkLst>
            <pc:docMk/>
            <pc:sldMk cId="2680313524" sldId="267"/>
            <ac:spMk id="19" creationId="{5E2F0819-BC59-4841-AEFC-9306F4437513}"/>
          </ac:spMkLst>
        </pc:spChg>
        <pc:spChg chg="add mod">
          <ac:chgData name="" userId="" providerId="" clId="Web-{65F489CF-69EF-49C7-ACA2-7591D0FFF26C}" dt="2019-06-11T07:05:37.566" v="560" actId="1076"/>
          <ac:spMkLst>
            <pc:docMk/>
            <pc:sldMk cId="2680313524" sldId="267"/>
            <ac:spMk id="20" creationId="{F9BA603E-6DEE-432E-A695-1252EF84B489}"/>
          </ac:spMkLst>
        </pc:spChg>
        <pc:spChg chg="add mod">
          <ac:chgData name="" userId="" providerId="" clId="Web-{65F489CF-69EF-49C7-ACA2-7591D0FFF26C}" dt="2019-06-11T07:05:37.591" v="561" actId="1076"/>
          <ac:spMkLst>
            <pc:docMk/>
            <pc:sldMk cId="2680313524" sldId="267"/>
            <ac:spMk id="21" creationId="{7638D9D5-5515-450D-91D1-F8EB3636381F}"/>
          </ac:spMkLst>
        </pc:spChg>
        <pc:spChg chg="add mod">
          <ac:chgData name="" userId="" providerId="" clId="Web-{65F489CF-69EF-49C7-ACA2-7591D0FFF26C}" dt="2019-06-11T07:05:37.631" v="563" actId="1076"/>
          <ac:spMkLst>
            <pc:docMk/>
            <pc:sldMk cId="2680313524" sldId="267"/>
            <ac:spMk id="22" creationId="{78873E85-F638-472A-90F2-781D786B86FE}"/>
          </ac:spMkLst>
        </pc:spChg>
        <pc:spChg chg="add mod">
          <ac:chgData name="" userId="" providerId="" clId="Web-{65F489CF-69EF-49C7-ACA2-7591D0FFF26C}" dt="2019-06-11T07:05:37.652" v="564" actId="1076"/>
          <ac:spMkLst>
            <pc:docMk/>
            <pc:sldMk cId="2680313524" sldId="267"/>
            <ac:spMk id="23" creationId="{AD1B85DE-EA49-4BB3-B090-2E646AAC5789}"/>
          </ac:spMkLst>
        </pc:spChg>
        <pc:spChg chg="add mod ord">
          <ac:chgData name="" userId="" providerId="" clId="Web-{65F489CF-69EF-49C7-ACA2-7591D0FFF26C}" dt="2019-06-11T07:05:37.612" v="562" actId="1076"/>
          <ac:spMkLst>
            <pc:docMk/>
            <pc:sldMk cId="2680313524" sldId="267"/>
            <ac:spMk id="26" creationId="{22AFD425-2F7E-493F-A091-E33A733DFDE5}"/>
          </ac:spMkLst>
        </pc:spChg>
        <pc:spChg chg="add mod">
          <ac:chgData name="" userId="" providerId="" clId="Web-{65F489CF-69EF-49C7-ACA2-7591D0FFF26C}" dt="2019-06-11T07:05:37.712" v="567" actId="1076"/>
          <ac:spMkLst>
            <pc:docMk/>
            <pc:sldMk cId="2680313524" sldId="267"/>
            <ac:spMk id="27" creationId="{355CEFC7-16DF-45E9-8A5A-BFFE5C280C0D}"/>
          </ac:spMkLst>
        </pc:spChg>
        <pc:spChg chg="add mod">
          <ac:chgData name="" userId="" providerId="" clId="Web-{65F489CF-69EF-49C7-ACA2-7591D0FFF26C}" dt="2019-06-11T07:05:37.734" v="568" actId="1076"/>
          <ac:spMkLst>
            <pc:docMk/>
            <pc:sldMk cId="2680313524" sldId="267"/>
            <ac:spMk id="28" creationId="{1C1A0316-5898-488A-ACCB-6C1096692523}"/>
          </ac:spMkLst>
        </pc:spChg>
        <pc:spChg chg="add mod">
          <ac:chgData name="" userId="" providerId="" clId="Web-{65F489CF-69EF-49C7-ACA2-7591D0FFF26C}" dt="2019-06-11T07:05:37.758" v="569" actId="1076"/>
          <ac:spMkLst>
            <pc:docMk/>
            <pc:sldMk cId="2680313524" sldId="267"/>
            <ac:spMk id="29" creationId="{193D96F4-6D20-414D-82B8-C4130EE3127F}"/>
          </ac:spMkLst>
        </pc:spChg>
        <pc:spChg chg="add mod">
          <ac:chgData name="" userId="" providerId="" clId="Web-{65F489CF-69EF-49C7-ACA2-7591D0FFF26C}" dt="2019-06-11T07:05:37.779" v="570" actId="1076"/>
          <ac:spMkLst>
            <pc:docMk/>
            <pc:sldMk cId="2680313524" sldId="267"/>
            <ac:spMk id="30" creationId="{88D69E27-2AAA-44D8-80B3-FE8365FED4D0}"/>
          </ac:spMkLst>
        </pc:spChg>
        <pc:spChg chg="add mod">
          <ac:chgData name="" userId="" providerId="" clId="Web-{65F489CF-69EF-49C7-ACA2-7591D0FFF26C}" dt="2019-06-11T07:05:37.801" v="571" actId="1076"/>
          <ac:spMkLst>
            <pc:docMk/>
            <pc:sldMk cId="2680313524" sldId="267"/>
            <ac:spMk id="31" creationId="{E461A589-CE9D-48C5-B5C6-3253E1693C35}"/>
          </ac:spMkLst>
        </pc:spChg>
        <pc:spChg chg="add mod">
          <ac:chgData name="" userId="" providerId="" clId="Web-{65F489CF-69EF-49C7-ACA2-7591D0FFF26C}" dt="2019-06-11T07:05:37.821" v="572" actId="1076"/>
          <ac:spMkLst>
            <pc:docMk/>
            <pc:sldMk cId="2680313524" sldId="267"/>
            <ac:spMk id="32" creationId="{75F156FD-727A-46F3-BFC8-590455F7F094}"/>
          </ac:spMkLst>
        </pc:spChg>
        <pc:spChg chg="add mod">
          <ac:chgData name="" userId="" providerId="" clId="Web-{65F489CF-69EF-49C7-ACA2-7591D0FFF26C}" dt="2019-06-11T07:05:37.845" v="573" actId="1076"/>
          <ac:spMkLst>
            <pc:docMk/>
            <pc:sldMk cId="2680313524" sldId="267"/>
            <ac:spMk id="33" creationId="{6C9A0430-5437-44C4-A2D5-7C6175ED79A8}"/>
          </ac:spMkLst>
        </pc:spChg>
        <pc:spChg chg="add mod">
          <ac:chgData name="" userId="" providerId="" clId="Web-{65F489CF-69EF-49C7-ACA2-7591D0FFF26C}" dt="2019-06-11T07:05:37.874" v="574" actId="1076"/>
          <ac:spMkLst>
            <pc:docMk/>
            <pc:sldMk cId="2680313524" sldId="267"/>
            <ac:spMk id="34" creationId="{2CC30385-206B-487E-B795-39939D05A04A}"/>
          </ac:spMkLst>
        </pc:spChg>
        <pc:spChg chg="add mod">
          <ac:chgData name="" userId="" providerId="" clId="Web-{65F489CF-69EF-49C7-ACA2-7591D0FFF26C}" dt="2019-06-11T07:05:37.897" v="575" actId="1076"/>
          <ac:spMkLst>
            <pc:docMk/>
            <pc:sldMk cId="2680313524" sldId="267"/>
            <ac:spMk id="35" creationId="{B4E08717-F402-4412-AE2C-731D1C645154}"/>
          </ac:spMkLst>
        </pc:spChg>
        <pc:spChg chg="add mod">
          <ac:chgData name="" userId="" providerId="" clId="Web-{65F489CF-69EF-49C7-ACA2-7591D0FFF26C}" dt="2019-06-11T07:05:37.954" v="578" actId="1076"/>
          <ac:spMkLst>
            <pc:docMk/>
            <pc:sldMk cId="2680313524" sldId="267"/>
            <ac:spMk id="38" creationId="{0913B7EE-ADB3-40B1-B344-B867EAB88EC0}"/>
          </ac:spMkLst>
        </pc:spChg>
        <pc:spChg chg="add mod">
          <ac:chgData name="" userId="" providerId="" clId="Web-{65F489CF-69EF-49C7-ACA2-7591D0FFF26C}" dt="2019-06-11T07:05:37.974" v="579" actId="1076"/>
          <ac:spMkLst>
            <pc:docMk/>
            <pc:sldMk cId="2680313524" sldId="267"/>
            <ac:spMk id="39" creationId="{B57DA491-1C5C-46E7-8EC1-2F7DDBE7F70C}"/>
          </ac:spMkLst>
        </pc:spChg>
        <pc:spChg chg="add del mod">
          <ac:chgData name="" userId="" providerId="" clId="Web-{65F489CF-69EF-49C7-ACA2-7591D0FFF26C}" dt="2019-06-11T06:49:37.855" v="315"/>
          <ac:spMkLst>
            <pc:docMk/>
            <pc:sldMk cId="2680313524" sldId="267"/>
            <ac:spMk id="40" creationId="{229E05C7-299B-4391-B3F2-F18609609147}"/>
          </ac:spMkLst>
        </pc:spChg>
        <pc:spChg chg="add del mod">
          <ac:chgData name="" userId="" providerId="" clId="Web-{65F489CF-69EF-49C7-ACA2-7591D0FFF26C}" dt="2019-06-11T06:49:46.917" v="319"/>
          <ac:spMkLst>
            <pc:docMk/>
            <pc:sldMk cId="2680313524" sldId="267"/>
            <ac:spMk id="41" creationId="{8E637513-E88D-4709-96FC-51E7271D27CE}"/>
          </ac:spMkLst>
        </pc:spChg>
        <pc:spChg chg="add del mod">
          <ac:chgData name="" userId="" providerId="" clId="Web-{65F489CF-69EF-49C7-ACA2-7591D0FFF26C}" dt="2019-06-11T06:48:25.573" v="296"/>
          <ac:spMkLst>
            <pc:docMk/>
            <pc:sldMk cId="2680313524" sldId="267"/>
            <ac:spMk id="42" creationId="{0D274A7A-6091-4E51-A87A-02AA33A7504B}"/>
          </ac:spMkLst>
        </pc:spChg>
        <pc:spChg chg="add del mod">
          <ac:chgData name="" userId="" providerId="" clId="Web-{65F489CF-69EF-49C7-ACA2-7591D0FFF26C}" dt="2019-06-11T06:48:26.807" v="297"/>
          <ac:spMkLst>
            <pc:docMk/>
            <pc:sldMk cId="2680313524" sldId="267"/>
            <ac:spMk id="43" creationId="{90949F08-1A08-4CFE-A3D2-0A53D34E7E69}"/>
          </ac:spMkLst>
        </pc:spChg>
        <pc:spChg chg="add mod">
          <ac:chgData name="" userId="" providerId="" clId="Web-{65F489CF-69EF-49C7-ACA2-7591D0FFF26C}" dt="2019-06-11T07:05:37.994" v="580" actId="1076"/>
          <ac:spMkLst>
            <pc:docMk/>
            <pc:sldMk cId="2680313524" sldId="267"/>
            <ac:spMk id="44" creationId="{BA8DDCD5-270B-4532-8A61-F740A8D46CAB}"/>
          </ac:spMkLst>
        </pc:spChg>
        <pc:spChg chg="add mod">
          <ac:chgData name="" userId="" providerId="" clId="Web-{65F489CF-69EF-49C7-ACA2-7591D0FFF26C}" dt="2019-06-11T07:05:38.013" v="581" actId="1076"/>
          <ac:spMkLst>
            <pc:docMk/>
            <pc:sldMk cId="2680313524" sldId="267"/>
            <ac:spMk id="45" creationId="{6DFFEC33-2094-495B-9F9F-E2EAD5F24C25}"/>
          </ac:spMkLst>
        </pc:spChg>
        <pc:spChg chg="add del mod">
          <ac:chgData name="" userId="" providerId="" clId="Web-{65F489CF-69EF-49C7-ACA2-7591D0FFF26C}" dt="2019-06-11T06:48:29.026" v="298"/>
          <ac:spMkLst>
            <pc:docMk/>
            <pc:sldMk cId="2680313524" sldId="267"/>
            <ac:spMk id="46" creationId="{FA7BAC66-EB8F-4B53-A62E-1C5A6A27231D}"/>
          </ac:spMkLst>
        </pc:spChg>
        <pc:spChg chg="add del mod">
          <ac:chgData name="" userId="" providerId="" clId="Web-{65F489CF-69EF-49C7-ACA2-7591D0FFF26C}" dt="2019-06-11T06:48:59.214" v="310"/>
          <ac:spMkLst>
            <pc:docMk/>
            <pc:sldMk cId="2680313524" sldId="267"/>
            <ac:spMk id="49" creationId="{0987B8C5-DE16-416A-AA96-8DEBB3EBCE25}"/>
          </ac:spMkLst>
        </pc:spChg>
        <pc:spChg chg="add mod">
          <ac:chgData name="" userId="" providerId="" clId="Web-{65F489CF-69EF-49C7-ACA2-7591D0FFF26C}" dt="2019-06-11T07:05:38.033" v="582" actId="1076"/>
          <ac:spMkLst>
            <pc:docMk/>
            <pc:sldMk cId="2680313524" sldId="267"/>
            <ac:spMk id="50" creationId="{734B09DD-114C-4308-A173-6006A4648423}"/>
          </ac:spMkLst>
        </pc:spChg>
        <pc:spChg chg="add mod ord">
          <ac:chgData name="" userId="" providerId="" clId="Web-{65F489CF-69EF-49C7-ACA2-7591D0FFF26C}" dt="2019-06-11T07:05:37.524" v="558" actId="1076"/>
          <ac:spMkLst>
            <pc:docMk/>
            <pc:sldMk cId="2680313524" sldId="267"/>
            <ac:spMk id="54" creationId="{91D12E46-C121-4339-A18D-DB9230EEF329}"/>
          </ac:spMkLst>
        </pc:spChg>
        <pc:spChg chg="add mod">
          <ac:chgData name="" userId="" providerId="" clId="Web-{65F489CF-69EF-49C7-ACA2-7591D0FFF26C}" dt="2019-06-11T07:05:38.091" v="585" actId="1076"/>
          <ac:spMkLst>
            <pc:docMk/>
            <pc:sldMk cId="2680313524" sldId="267"/>
            <ac:spMk id="55" creationId="{11BAF787-AD17-4AD0-8E18-CD2B6665C404}"/>
          </ac:spMkLst>
        </pc:spChg>
        <pc:spChg chg="add mod">
          <ac:chgData name="" userId="" providerId="" clId="Web-{65F489CF-69EF-49C7-ACA2-7591D0FFF26C}" dt="2019-06-11T07:05:38.111" v="586" actId="1076"/>
          <ac:spMkLst>
            <pc:docMk/>
            <pc:sldMk cId="2680313524" sldId="267"/>
            <ac:spMk id="57" creationId="{62F5A352-0F0A-43AF-A77B-7047FDAB1024}"/>
          </ac:spMkLst>
        </pc:spChg>
        <pc:spChg chg="add mod">
          <ac:chgData name="" userId="" providerId="" clId="Web-{65F489CF-69EF-49C7-ACA2-7591D0FFF26C}" dt="2019-06-11T07:05:38.130" v="587" actId="1076"/>
          <ac:spMkLst>
            <pc:docMk/>
            <pc:sldMk cId="2680313524" sldId="267"/>
            <ac:spMk id="58" creationId="{C3726279-3B2B-4D1A-821B-D09C85623351}"/>
          </ac:spMkLst>
        </pc:spChg>
        <pc:spChg chg="add mod">
          <ac:chgData name="" userId="" providerId="" clId="Web-{65F489CF-69EF-49C7-ACA2-7591D0FFF26C}" dt="2019-06-11T07:06:02.702" v="595" actId="1076"/>
          <ac:spMkLst>
            <pc:docMk/>
            <pc:sldMk cId="2680313524" sldId="267"/>
            <ac:spMk id="61" creationId="{222D3463-E893-460F-99CE-39DBF688E5BA}"/>
          </ac:spMkLst>
        </pc:spChg>
        <pc:spChg chg="add del mod">
          <ac:chgData name="" userId="" providerId="" clId="Web-{65F489CF-69EF-49C7-ACA2-7591D0FFF26C}" dt="2019-06-11T07:00:52.405" v="498"/>
          <ac:spMkLst>
            <pc:docMk/>
            <pc:sldMk cId="2680313524" sldId="267"/>
            <ac:spMk id="62" creationId="{594725D8-4EC7-4418-B95E-54E5BFA81E9B}"/>
          </ac:spMkLst>
        </pc:spChg>
        <pc:spChg chg="add mod">
          <ac:chgData name="" userId="" providerId="" clId="Web-{65F489CF-69EF-49C7-ACA2-7591D0FFF26C}" dt="2019-06-11T07:04:32.160" v="551" actId="14100"/>
          <ac:spMkLst>
            <pc:docMk/>
            <pc:sldMk cId="2680313524" sldId="267"/>
            <ac:spMk id="63" creationId="{8B866C9D-CD59-4038-8A13-729E7BA284C0}"/>
          </ac:spMkLst>
        </pc:spChg>
        <pc:picChg chg="add">
          <ac:chgData name="" userId="" providerId="" clId="Web-{65F489CF-69EF-49C7-ACA2-7591D0FFF26C}" dt="2019-06-11T07:06:22.136" v="596"/>
          <ac:picMkLst>
            <pc:docMk/>
            <pc:sldMk cId="2680313524" sldId="267"/>
            <ac:picMk id="66" creationId="{0FEBE48E-2CD4-4EA9-86C9-8462F905BD7E}"/>
          </ac:picMkLst>
        </pc:picChg>
        <pc:cxnChg chg="add mod">
          <ac:chgData name="" userId="" providerId="" clId="Web-{65F489CF-69EF-49C7-ACA2-7591D0FFF26C}" dt="2019-06-11T07:03:52.012" v="545" actId="1076"/>
          <ac:cxnSpMkLst>
            <pc:docMk/>
            <pc:sldMk cId="2680313524" sldId="267"/>
            <ac:cxnSpMk id="14" creationId="{AF5C56D7-7A97-4808-A9E0-6235FA5A328B}"/>
          </ac:cxnSpMkLst>
        </pc:cxnChg>
        <pc:cxnChg chg="add mod">
          <ac:chgData name="" userId="" providerId="" clId="Web-{65F489CF-69EF-49C7-ACA2-7591D0FFF26C}" dt="2019-06-11T07:03:42.250" v="543" actId="14100"/>
          <ac:cxnSpMkLst>
            <pc:docMk/>
            <pc:sldMk cId="2680313524" sldId="267"/>
            <ac:cxnSpMk id="15" creationId="{09D5DA3D-9111-477D-8E0F-02CE7EA77143}"/>
          </ac:cxnSpMkLst>
        </pc:cxnChg>
        <pc:cxnChg chg="add mod">
          <ac:chgData name="" userId="" providerId="" clId="Web-{65F489CF-69EF-49C7-ACA2-7591D0FFF26C}" dt="2019-06-11T07:05:37.671" v="565" actId="1076"/>
          <ac:cxnSpMkLst>
            <pc:docMk/>
            <pc:sldMk cId="2680313524" sldId="267"/>
            <ac:cxnSpMk id="24" creationId="{4BD96F13-C74F-485E-AC8A-FE3C9C9654EA}"/>
          </ac:cxnSpMkLst>
        </pc:cxnChg>
        <pc:cxnChg chg="add mod">
          <ac:chgData name="" userId="" providerId="" clId="Web-{65F489CF-69EF-49C7-ACA2-7591D0FFF26C}" dt="2019-06-11T07:05:37.692" v="566" actId="1076"/>
          <ac:cxnSpMkLst>
            <pc:docMk/>
            <pc:sldMk cId="2680313524" sldId="267"/>
            <ac:cxnSpMk id="25" creationId="{3FE9D94F-24AA-425B-8FC2-3F4D01505C36}"/>
          </ac:cxnSpMkLst>
        </pc:cxnChg>
        <pc:cxnChg chg="add mod">
          <ac:chgData name="" userId="" providerId="" clId="Web-{65F489CF-69EF-49C7-ACA2-7591D0FFF26C}" dt="2019-06-11T07:05:37.915" v="576" actId="1076"/>
          <ac:cxnSpMkLst>
            <pc:docMk/>
            <pc:sldMk cId="2680313524" sldId="267"/>
            <ac:cxnSpMk id="36" creationId="{BF23CDE7-97CB-4E68-BBCA-099094A49DA2}"/>
          </ac:cxnSpMkLst>
        </pc:cxnChg>
        <pc:cxnChg chg="add mod">
          <ac:chgData name="" userId="" providerId="" clId="Web-{65F489CF-69EF-49C7-ACA2-7591D0FFF26C}" dt="2019-06-11T07:05:37.933" v="577" actId="1076"/>
          <ac:cxnSpMkLst>
            <pc:docMk/>
            <pc:sldMk cId="2680313524" sldId="267"/>
            <ac:cxnSpMk id="37" creationId="{FE3ADBCE-ACC2-4E03-9E9C-E6F413186DBD}"/>
          </ac:cxnSpMkLst>
        </pc:cxnChg>
        <pc:cxnChg chg="add del mod">
          <ac:chgData name="" userId="" providerId="" clId="Web-{65F489CF-69EF-49C7-ACA2-7591D0FFF26C}" dt="2019-06-11T06:48:32.026" v="300"/>
          <ac:cxnSpMkLst>
            <pc:docMk/>
            <pc:sldMk cId="2680313524" sldId="267"/>
            <ac:cxnSpMk id="47" creationId="{D6E3D988-58E3-4499-A6AD-AB08497E1145}"/>
          </ac:cxnSpMkLst>
        </pc:cxnChg>
        <pc:cxnChg chg="add del mod">
          <ac:chgData name="" userId="" providerId="" clId="Web-{65F489CF-69EF-49C7-ACA2-7591D0FFF26C}" dt="2019-06-11T06:48:30.635" v="299"/>
          <ac:cxnSpMkLst>
            <pc:docMk/>
            <pc:sldMk cId="2680313524" sldId="267"/>
            <ac:cxnSpMk id="48" creationId="{C74E7A09-567A-4E03-9CCC-4C9D0D164AF5}"/>
          </ac:cxnSpMkLst>
        </pc:cxnChg>
        <pc:cxnChg chg="add mod">
          <ac:chgData name="" userId="" providerId="" clId="Web-{65F489CF-69EF-49C7-ACA2-7591D0FFF26C}" dt="2019-06-11T07:05:38.051" v="583" actId="1076"/>
          <ac:cxnSpMkLst>
            <pc:docMk/>
            <pc:sldMk cId="2680313524" sldId="267"/>
            <ac:cxnSpMk id="51" creationId="{29F6BF95-3655-4CC8-BF95-B0ED256D2B87}"/>
          </ac:cxnSpMkLst>
        </pc:cxnChg>
        <pc:cxnChg chg="add mod">
          <ac:chgData name="" userId="" providerId="" clId="Web-{65F489CF-69EF-49C7-ACA2-7591D0FFF26C}" dt="2019-06-11T07:05:38.069" v="584" actId="1076"/>
          <ac:cxnSpMkLst>
            <pc:docMk/>
            <pc:sldMk cId="2680313524" sldId="267"/>
            <ac:cxnSpMk id="52" creationId="{24E89B3C-130F-4FFD-9D25-97972D7BCFB0}"/>
          </ac:cxnSpMkLst>
        </pc:cxnChg>
        <pc:cxnChg chg="add mod">
          <ac:chgData name="" userId="" providerId="" clId="Web-{65F489CF-69EF-49C7-ACA2-7591D0FFF26C}" dt="2019-06-11T07:05:38.148" v="588" actId="1076"/>
          <ac:cxnSpMkLst>
            <pc:docMk/>
            <pc:sldMk cId="2680313524" sldId="267"/>
            <ac:cxnSpMk id="59" creationId="{8E578502-09B5-4EC2-9FF6-DC55ECD1DC36}"/>
          </ac:cxnSpMkLst>
        </pc:cxnChg>
        <pc:cxnChg chg="add mod">
          <ac:chgData name="" userId="" providerId="" clId="Web-{65F489CF-69EF-49C7-ACA2-7591D0FFF26C}" dt="2019-06-11T07:05:38.167" v="589" actId="1076"/>
          <ac:cxnSpMkLst>
            <pc:docMk/>
            <pc:sldMk cId="2680313524" sldId="267"/>
            <ac:cxnSpMk id="60" creationId="{5A33F7FA-D4D6-4CFB-8DBB-28D13950FAF0}"/>
          </ac:cxnSpMkLst>
        </pc:cxnChg>
        <pc:cxnChg chg="add mod">
          <ac:chgData name="" userId="" providerId="" clId="Web-{65F489CF-69EF-49C7-ACA2-7591D0FFF26C}" dt="2019-06-11T07:04:55.926" v="556"/>
          <ac:cxnSpMkLst>
            <pc:docMk/>
            <pc:sldMk cId="2680313524" sldId="267"/>
            <ac:cxnSpMk id="64" creationId="{B2D1ECDA-9E79-4A90-8808-53BD9F6749A6}"/>
          </ac:cxnSpMkLst>
        </pc:cxnChg>
      </pc:sldChg>
    </pc:docChg>
  </pc:docChgLst>
  <pc:docChgLst>
    <pc:chgData clId="Web-{D3231761-C847-4705-97DA-52C559F6C4F3}"/>
    <pc:docChg chg="modSld">
      <pc:chgData name="" userId="" providerId="" clId="Web-{D3231761-C847-4705-97DA-52C559F6C4F3}" dt="2019-06-14T10:26:55.330" v="2020"/>
      <pc:docMkLst>
        <pc:docMk/>
      </pc:docMkLst>
      <pc:sldChg chg="modNotes">
        <pc:chgData name="" userId="" providerId="" clId="Web-{D3231761-C847-4705-97DA-52C559F6C4F3}" dt="2019-06-14T09:42:23.152" v="704"/>
        <pc:sldMkLst>
          <pc:docMk/>
          <pc:sldMk cId="1554260959" sldId="266"/>
        </pc:sldMkLst>
      </pc:sldChg>
      <pc:sldChg chg="delSp">
        <pc:chgData name="" userId="" providerId="" clId="Web-{D3231761-C847-4705-97DA-52C559F6C4F3}" dt="2019-06-14T09:48:04.655" v="813"/>
        <pc:sldMkLst>
          <pc:docMk/>
          <pc:sldMk cId="2680313524" sldId="267"/>
        </pc:sldMkLst>
        <pc:spChg chg="del">
          <ac:chgData name="" userId="" providerId="" clId="Web-{D3231761-C847-4705-97DA-52C559F6C4F3}" dt="2019-06-14T09:47:54.655" v="811"/>
          <ac:spMkLst>
            <pc:docMk/>
            <pc:sldMk cId="2680313524" sldId="267"/>
            <ac:spMk id="9" creationId="{B536DEC3-5485-4E60-9EC6-D96888151BFA}"/>
          </ac:spMkLst>
        </pc:spChg>
        <pc:spChg chg="del">
          <ac:chgData name="" userId="" providerId="" clId="Web-{D3231761-C847-4705-97DA-52C559F6C4F3}" dt="2019-06-14T09:47:58.374" v="812"/>
          <ac:spMkLst>
            <pc:docMk/>
            <pc:sldMk cId="2680313524" sldId="267"/>
            <ac:spMk id="11" creationId="{0F263FA6-4AB1-459F-A929-5686295A392E}"/>
          </ac:spMkLst>
        </pc:spChg>
        <pc:spChg chg="del">
          <ac:chgData name="" userId="" providerId="" clId="Web-{D3231761-C847-4705-97DA-52C559F6C4F3}" dt="2019-06-14T09:47:54.655" v="810"/>
          <ac:spMkLst>
            <pc:docMk/>
            <pc:sldMk cId="2680313524" sldId="267"/>
            <ac:spMk id="12" creationId="{C98E16BB-7C32-4914-8A6D-5B871D5A37BE}"/>
          </ac:spMkLst>
        </pc:spChg>
        <pc:spChg chg="del">
          <ac:chgData name="" userId="" providerId="" clId="Web-{D3231761-C847-4705-97DA-52C559F6C4F3}" dt="2019-06-14T09:47:54.655" v="807"/>
          <ac:spMkLst>
            <pc:docMk/>
            <pc:sldMk cId="2680313524" sldId="267"/>
            <ac:spMk id="61" creationId="{222D3463-E893-460F-99CE-39DBF688E5BA}"/>
          </ac:spMkLst>
        </pc:spChg>
        <pc:spChg chg="del">
          <ac:chgData name="" userId="" providerId="" clId="Web-{D3231761-C847-4705-97DA-52C559F6C4F3}" dt="2019-06-14T09:48:04.655" v="813"/>
          <ac:spMkLst>
            <pc:docMk/>
            <pc:sldMk cId="2680313524" sldId="267"/>
            <ac:spMk id="63" creationId="{8B866C9D-CD59-4038-8A13-729E7BA284C0}"/>
          </ac:spMkLst>
        </pc:spChg>
        <pc:cxnChg chg="del">
          <ac:chgData name="" userId="" providerId="" clId="Web-{D3231761-C847-4705-97DA-52C559F6C4F3}" dt="2019-06-14T09:47:54.655" v="809"/>
          <ac:cxnSpMkLst>
            <pc:docMk/>
            <pc:sldMk cId="2680313524" sldId="267"/>
            <ac:cxnSpMk id="14" creationId="{AF5C56D7-7A97-4808-A9E0-6235FA5A328B}"/>
          </ac:cxnSpMkLst>
        </pc:cxnChg>
        <pc:cxnChg chg="del">
          <ac:chgData name="" userId="" providerId="" clId="Web-{D3231761-C847-4705-97DA-52C559F6C4F3}" dt="2019-06-14T09:47:54.655" v="808"/>
          <ac:cxnSpMkLst>
            <pc:docMk/>
            <pc:sldMk cId="2680313524" sldId="267"/>
            <ac:cxnSpMk id="15" creationId="{09D5DA3D-9111-477D-8E0F-02CE7EA77143}"/>
          </ac:cxnSpMkLst>
        </pc:cxnChg>
        <pc:cxnChg chg="del">
          <ac:chgData name="" userId="" providerId="" clId="Web-{D3231761-C847-4705-97DA-52C559F6C4F3}" dt="2019-06-14T09:47:54.655" v="806"/>
          <ac:cxnSpMkLst>
            <pc:docMk/>
            <pc:sldMk cId="2680313524" sldId="267"/>
            <ac:cxnSpMk id="64" creationId="{B2D1ECDA-9E79-4A90-8808-53BD9F6749A6}"/>
          </ac:cxnSpMkLst>
        </pc:cxnChg>
      </pc:sldChg>
      <pc:sldChg chg="modNotes">
        <pc:chgData name="" userId="" providerId="" clId="Web-{D3231761-C847-4705-97DA-52C559F6C4F3}" dt="2019-06-14T09:44:16.872" v="805"/>
        <pc:sldMkLst>
          <pc:docMk/>
          <pc:sldMk cId="2898413562" sldId="284"/>
        </pc:sldMkLst>
      </pc:sldChg>
      <pc:sldChg chg="modNotes">
        <pc:chgData name="" userId="" providerId="" clId="Web-{D3231761-C847-4705-97DA-52C559F6C4F3}" dt="2019-06-14T10:02:53.459" v="1326"/>
        <pc:sldMkLst>
          <pc:docMk/>
          <pc:sldMk cId="3191628623" sldId="295"/>
        </pc:sldMkLst>
      </pc:sldChg>
      <pc:sldChg chg="modSp">
        <pc:chgData name="" userId="" providerId="" clId="Web-{D3231761-C847-4705-97DA-52C559F6C4F3}" dt="2019-06-14T09:51:49.688" v="820" actId="20577"/>
        <pc:sldMkLst>
          <pc:docMk/>
          <pc:sldMk cId="3822553705" sldId="297"/>
        </pc:sldMkLst>
        <pc:spChg chg="mod">
          <ac:chgData name="" userId="" providerId="" clId="Web-{D3231761-C847-4705-97DA-52C559F6C4F3}" dt="2019-06-14T09:51:31.548" v="815" actId="20577"/>
          <ac:spMkLst>
            <pc:docMk/>
            <pc:sldMk cId="3822553705" sldId="297"/>
            <ac:spMk id="40" creationId="{3BF3D09B-4946-4171-8543-C8DB13AB0D08}"/>
          </ac:spMkLst>
        </pc:spChg>
        <pc:spChg chg="mod">
          <ac:chgData name="" userId="" providerId="" clId="Web-{D3231761-C847-4705-97DA-52C559F6C4F3}" dt="2019-06-14T09:51:26.985" v="814" actId="20577"/>
          <ac:spMkLst>
            <pc:docMk/>
            <pc:sldMk cId="3822553705" sldId="297"/>
            <ac:spMk id="43" creationId="{3BCFC493-C8B9-4699-B86C-73E3748340AB}"/>
          </ac:spMkLst>
        </pc:spChg>
        <pc:spChg chg="mod">
          <ac:chgData name="" userId="" providerId="" clId="Web-{D3231761-C847-4705-97DA-52C559F6C4F3}" dt="2019-06-14T09:51:35.750" v="816" actId="20577"/>
          <ac:spMkLst>
            <pc:docMk/>
            <pc:sldMk cId="3822553705" sldId="297"/>
            <ac:spMk id="51" creationId="{27C27E90-B9ED-4719-B815-C045A0E74998}"/>
          </ac:spMkLst>
        </pc:spChg>
        <pc:spChg chg="mod">
          <ac:chgData name="" userId="" providerId="" clId="Web-{D3231761-C847-4705-97DA-52C559F6C4F3}" dt="2019-06-14T09:51:45.032" v="819" actId="20577"/>
          <ac:spMkLst>
            <pc:docMk/>
            <pc:sldMk cId="3822553705" sldId="297"/>
            <ac:spMk id="85" creationId="{7F9FEF4A-B4BE-467C-85EB-CDB7050475AD}"/>
          </ac:spMkLst>
        </pc:spChg>
        <pc:spChg chg="mod">
          <ac:chgData name="" userId="" providerId="" clId="Web-{D3231761-C847-4705-97DA-52C559F6C4F3}" dt="2019-06-14T09:51:49.688" v="820" actId="20577"/>
          <ac:spMkLst>
            <pc:docMk/>
            <pc:sldMk cId="3822553705" sldId="297"/>
            <ac:spMk id="86" creationId="{DAE52DEE-94DA-4E02-9A9F-78F19497C987}"/>
          </ac:spMkLst>
        </pc:spChg>
        <pc:spChg chg="mod">
          <ac:chgData name="" userId="" providerId="" clId="Web-{D3231761-C847-4705-97DA-52C559F6C4F3}" dt="2019-06-14T09:51:40.719" v="817" actId="20577"/>
          <ac:spMkLst>
            <pc:docMk/>
            <pc:sldMk cId="3822553705" sldId="297"/>
            <ac:spMk id="87" creationId="{71A0384B-2CB1-4F6B-A67E-26FEEC9FECE3}"/>
          </ac:spMkLst>
        </pc:spChg>
      </pc:sldChg>
      <pc:sldChg chg="modNotes">
        <pc:chgData name="" userId="" providerId="" clId="Web-{D3231761-C847-4705-97DA-52C559F6C4F3}" dt="2019-06-14T10:07:55.852" v="1732"/>
        <pc:sldMkLst>
          <pc:docMk/>
          <pc:sldMk cId="641565015" sldId="300"/>
        </pc:sldMkLst>
      </pc:sldChg>
      <pc:sldChg chg="modSp">
        <pc:chgData name="" userId="" providerId="" clId="Web-{D3231761-C847-4705-97DA-52C559F6C4F3}" dt="2019-06-14T10:13:50.746" v="1735"/>
        <pc:sldMkLst>
          <pc:docMk/>
          <pc:sldMk cId="1860621710" sldId="305"/>
        </pc:sldMkLst>
        <pc:spChg chg="mod">
          <ac:chgData name="" userId="" providerId="" clId="Web-{D3231761-C847-4705-97DA-52C559F6C4F3}" dt="2019-06-14T10:13:50.746" v="1735"/>
          <ac:spMkLst>
            <pc:docMk/>
            <pc:sldMk cId="1860621710" sldId="305"/>
            <ac:spMk id="18" creationId="{9621917A-86D9-4AD3-9160-B3AFDA9073BC}"/>
          </ac:spMkLst>
        </pc:spChg>
      </pc:sldChg>
      <pc:sldChg chg="modNotes">
        <pc:chgData name="" userId="" providerId="" clId="Web-{D3231761-C847-4705-97DA-52C559F6C4F3}" dt="2019-06-14T10:25:59.627" v="1968"/>
        <pc:sldMkLst>
          <pc:docMk/>
          <pc:sldMk cId="1522670488" sldId="316"/>
        </pc:sldMkLst>
      </pc:sldChg>
      <pc:sldChg chg="modNotes">
        <pc:chgData name="" userId="" providerId="" clId="Web-{D3231761-C847-4705-97DA-52C559F6C4F3}" dt="2019-06-14T10:26:55.330" v="2020"/>
        <pc:sldMkLst>
          <pc:docMk/>
          <pc:sldMk cId="3148653767" sldId="317"/>
        </pc:sldMkLst>
      </pc:sldChg>
      <pc:sldChg chg="modNotes">
        <pc:chgData name="" userId="" providerId="" clId="Web-{D3231761-C847-4705-97DA-52C559F6C4F3}" dt="2019-06-14T10:25:17.908" v="1945"/>
        <pc:sldMkLst>
          <pc:docMk/>
          <pc:sldMk cId="3563110275" sldId="318"/>
        </pc:sldMkLst>
      </pc:sldChg>
      <pc:sldChg chg="modNotes">
        <pc:chgData name="" userId="" providerId="" clId="Web-{D3231761-C847-4705-97DA-52C559F6C4F3}" dt="2019-06-14T10:23:55.876" v="1851"/>
        <pc:sldMkLst>
          <pc:docMk/>
          <pc:sldMk cId="3630012856" sldId="319"/>
        </pc:sldMkLst>
      </pc:sldChg>
      <pc:sldChg chg="modNotes">
        <pc:chgData name="" userId="" providerId="" clId="Web-{D3231761-C847-4705-97DA-52C559F6C4F3}" dt="2019-06-14T10:23:13.266" v="1794"/>
        <pc:sldMkLst>
          <pc:docMk/>
          <pc:sldMk cId="3756865633" sldId="320"/>
        </pc:sldMkLst>
      </pc:sldChg>
    </pc:docChg>
  </pc:docChgLst>
  <pc:docChgLst>
    <pc:chgData clId="Web-{B9F5C227-DEA9-4B01-8135-863E3065C94E}"/>
    <pc:docChg chg="addSld modSld sldOrd">
      <pc:chgData name="" userId="" providerId="" clId="Web-{B9F5C227-DEA9-4B01-8135-863E3065C94E}" dt="2019-06-10T11:57:30.422" v="824"/>
      <pc:docMkLst>
        <pc:docMk/>
      </pc:docMkLst>
      <pc:sldChg chg="modNotes">
        <pc:chgData name="" userId="" providerId="" clId="Web-{B9F5C227-DEA9-4B01-8135-863E3065C94E}" dt="2019-06-10T11:27:24.578" v="266"/>
        <pc:sldMkLst>
          <pc:docMk/>
          <pc:sldMk cId="0" sldId="256"/>
        </pc:sldMkLst>
      </pc:sldChg>
      <pc:sldChg chg="modSp">
        <pc:chgData name="" userId="" providerId="" clId="Web-{B9F5C227-DEA9-4B01-8135-863E3065C94E}" dt="2019-06-10T11:33:30.706" v="500" actId="20577"/>
        <pc:sldMkLst>
          <pc:docMk/>
          <pc:sldMk cId="0" sldId="257"/>
        </pc:sldMkLst>
        <pc:spChg chg="mod">
          <ac:chgData name="" userId="" providerId="" clId="Web-{B9F5C227-DEA9-4B01-8135-863E3065C94E}" dt="2019-06-10T11:33:30.706" v="500" actId="20577"/>
          <ac:spMkLst>
            <pc:docMk/>
            <pc:sldMk cId="0" sldId="257"/>
            <ac:spMk id="89" creationId="{00000000-0000-0000-0000-000000000000}"/>
          </ac:spMkLst>
        </pc:spChg>
      </pc:sldChg>
      <pc:sldChg chg="addSp delSp modSp">
        <pc:chgData name="" userId="" providerId="" clId="Web-{B9F5C227-DEA9-4B01-8135-863E3065C94E}" dt="2019-06-10T11:57:30.422" v="824"/>
        <pc:sldMkLst>
          <pc:docMk/>
          <pc:sldMk cId="2677695300" sldId="258"/>
        </pc:sldMkLst>
        <pc:spChg chg="add mod">
          <ac:chgData name="" userId="" providerId="" clId="Web-{B9F5C227-DEA9-4B01-8135-863E3065C94E}" dt="2019-06-10T11:46:57.557" v="688" actId="1076"/>
          <ac:spMkLst>
            <pc:docMk/>
            <pc:sldMk cId="2677695300" sldId="258"/>
            <ac:spMk id="3" creationId="{1EE500AF-A1D6-4365-984F-EFB6566B24AB}"/>
          </ac:spMkLst>
        </pc:spChg>
        <pc:spChg chg="add mod">
          <ac:chgData name="" userId="" providerId="" clId="Web-{B9F5C227-DEA9-4B01-8135-863E3065C94E}" dt="2019-06-10T11:47:36.214" v="707"/>
          <ac:spMkLst>
            <pc:docMk/>
            <pc:sldMk cId="2677695300" sldId="258"/>
            <ac:spMk id="4" creationId="{5B94F2D0-F02A-43C0-93CA-20DE2A32DED5}"/>
          </ac:spMkLst>
        </pc:spChg>
        <pc:spChg chg="add mod">
          <ac:chgData name="" userId="" providerId="" clId="Web-{B9F5C227-DEA9-4B01-8135-863E3065C94E}" dt="2019-06-10T11:46:57.573" v="690" actId="1076"/>
          <ac:spMkLst>
            <pc:docMk/>
            <pc:sldMk cId="2677695300" sldId="258"/>
            <ac:spMk id="5" creationId="{3FEE2D53-F1D1-421F-9057-F8F1FD55EAAD}"/>
          </ac:spMkLst>
        </pc:spChg>
        <pc:spChg chg="add del mod">
          <ac:chgData name="" userId="" providerId="" clId="Web-{B9F5C227-DEA9-4B01-8135-863E3065C94E}" dt="2019-06-10T11:43:44.478" v="565"/>
          <ac:spMkLst>
            <pc:docMk/>
            <pc:sldMk cId="2677695300" sldId="258"/>
            <ac:spMk id="7" creationId="{4F9FAB3A-2153-421C-967C-120691B0A725}"/>
          </ac:spMkLst>
        </pc:spChg>
        <pc:spChg chg="add del mod">
          <ac:chgData name="" userId="" providerId="" clId="Web-{B9F5C227-DEA9-4B01-8135-863E3065C94E}" dt="2019-06-10T11:43:44.478" v="564"/>
          <ac:spMkLst>
            <pc:docMk/>
            <pc:sldMk cId="2677695300" sldId="258"/>
            <ac:spMk id="9" creationId="{C690F29C-35C3-4976-8B28-C0872AE0B264}"/>
          </ac:spMkLst>
        </pc:spChg>
        <pc:spChg chg="add del mod">
          <ac:chgData name="" userId="" providerId="" clId="Web-{B9F5C227-DEA9-4B01-8135-863E3065C94E}" dt="2019-06-10T11:43:44.478" v="563"/>
          <ac:spMkLst>
            <pc:docMk/>
            <pc:sldMk cId="2677695300" sldId="258"/>
            <ac:spMk id="11" creationId="{E8D88E2A-5314-416C-8DCD-C159CFF5B112}"/>
          </ac:spMkLst>
        </pc:spChg>
        <pc:spChg chg="add mod">
          <ac:chgData name="" userId="" providerId="" clId="Web-{B9F5C227-DEA9-4B01-8135-863E3065C94E}" dt="2019-06-10T11:46:57.588" v="691" actId="1076"/>
          <ac:spMkLst>
            <pc:docMk/>
            <pc:sldMk cId="2677695300" sldId="258"/>
            <ac:spMk id="13" creationId="{970DA725-2483-4D56-A024-6F8C29E349BC}"/>
          </ac:spMkLst>
        </pc:spChg>
        <pc:spChg chg="add mod">
          <ac:chgData name="" userId="" providerId="" clId="Web-{B9F5C227-DEA9-4B01-8135-863E3065C94E}" dt="2019-06-10T11:46:57.588" v="692" actId="1076"/>
          <ac:spMkLst>
            <pc:docMk/>
            <pc:sldMk cId="2677695300" sldId="258"/>
            <ac:spMk id="15" creationId="{0FF538D0-48ED-4925-A3D9-E307741EC428}"/>
          </ac:spMkLst>
        </pc:spChg>
        <pc:spChg chg="add mod">
          <ac:chgData name="" userId="" providerId="" clId="Web-{B9F5C227-DEA9-4B01-8135-863E3065C94E}" dt="2019-06-10T11:46:57.588" v="693" actId="1076"/>
          <ac:spMkLst>
            <pc:docMk/>
            <pc:sldMk cId="2677695300" sldId="258"/>
            <ac:spMk id="17" creationId="{A3A995FD-1CE3-4932-B72E-41A40AF4B9B1}"/>
          </ac:spMkLst>
        </pc:spChg>
        <pc:spChg chg="add del mod">
          <ac:chgData name="" userId="" providerId="" clId="Web-{B9F5C227-DEA9-4B01-8135-863E3065C94E}" dt="2019-06-10T11:43:45.759" v="568"/>
          <ac:spMkLst>
            <pc:docMk/>
            <pc:sldMk cId="2677695300" sldId="258"/>
            <ac:spMk id="19" creationId="{64431FC7-1476-47F3-9D71-2A90C35A15BB}"/>
          </ac:spMkLst>
        </pc:spChg>
        <pc:spChg chg="add del mod">
          <ac:chgData name="" userId="" providerId="" clId="Web-{B9F5C227-DEA9-4B01-8135-863E3065C94E}" dt="2019-06-10T11:43:45.759" v="567"/>
          <ac:spMkLst>
            <pc:docMk/>
            <pc:sldMk cId="2677695300" sldId="258"/>
            <ac:spMk id="21" creationId="{64590B75-6604-48AA-AEBA-04DC1E23D782}"/>
          </ac:spMkLst>
        </pc:spChg>
        <pc:spChg chg="add del mod">
          <ac:chgData name="" userId="" providerId="" clId="Web-{B9F5C227-DEA9-4B01-8135-863E3065C94E}" dt="2019-06-10T11:43:45.759" v="566"/>
          <ac:spMkLst>
            <pc:docMk/>
            <pc:sldMk cId="2677695300" sldId="258"/>
            <ac:spMk id="23" creationId="{D7726AA0-6E84-48E3-9FDE-2E24FD7CA1A3}"/>
          </ac:spMkLst>
        </pc:spChg>
        <pc:spChg chg="add mod">
          <ac:chgData name="" userId="" providerId="" clId="Web-{B9F5C227-DEA9-4B01-8135-863E3065C94E}" dt="2019-06-10T11:57:30.422" v="824"/>
          <ac:spMkLst>
            <pc:docMk/>
            <pc:sldMk cId="2677695300" sldId="258"/>
            <ac:spMk id="25" creationId="{7AFF7483-369C-457C-BAAF-50AC5CC9FC27}"/>
          </ac:spMkLst>
        </pc:spChg>
        <pc:spChg chg="add mod">
          <ac:chgData name="" userId="" providerId="" clId="Web-{B9F5C227-DEA9-4B01-8135-863E3065C94E}" dt="2019-06-10T11:47:50.089" v="710"/>
          <ac:spMkLst>
            <pc:docMk/>
            <pc:sldMk cId="2677695300" sldId="258"/>
            <ac:spMk id="27" creationId="{AAAA6BD1-78C7-455E-AC54-ED1C4D19B3B2}"/>
          </ac:spMkLst>
        </pc:spChg>
        <pc:spChg chg="add mod">
          <ac:chgData name="" userId="" providerId="" clId="Web-{B9F5C227-DEA9-4B01-8135-863E3065C94E}" dt="2019-06-10T11:52:01.419" v="746" actId="20577"/>
          <ac:spMkLst>
            <pc:docMk/>
            <pc:sldMk cId="2677695300" sldId="258"/>
            <ac:spMk id="29" creationId="{860962FC-E512-4680-A841-4F150B0B5F4A}"/>
          </ac:spMkLst>
        </pc:spChg>
        <pc:spChg chg="add mod">
          <ac:chgData name="" userId="" providerId="" clId="Web-{B9F5C227-DEA9-4B01-8135-863E3065C94E}" dt="2019-06-10T11:46:57.604" v="694" actId="1076"/>
          <ac:spMkLst>
            <pc:docMk/>
            <pc:sldMk cId="2677695300" sldId="258"/>
            <ac:spMk id="30" creationId="{6139D14A-B4FC-4556-9BF4-7B6AF35F1122}"/>
          </ac:spMkLst>
        </pc:spChg>
        <pc:spChg chg="add mod">
          <ac:chgData name="" userId="" providerId="" clId="Web-{B9F5C227-DEA9-4B01-8135-863E3065C94E}" dt="2019-06-10T11:46:57.604" v="695" actId="1076"/>
          <ac:spMkLst>
            <pc:docMk/>
            <pc:sldMk cId="2677695300" sldId="258"/>
            <ac:spMk id="31" creationId="{D608C605-FC98-418C-B53C-DBE994643CDA}"/>
          </ac:spMkLst>
        </pc:spChg>
        <pc:spChg chg="add mod">
          <ac:chgData name="" userId="" providerId="" clId="Web-{B9F5C227-DEA9-4B01-8135-863E3065C94E}" dt="2019-06-10T11:46:57.620" v="696" actId="1076"/>
          <ac:spMkLst>
            <pc:docMk/>
            <pc:sldMk cId="2677695300" sldId="258"/>
            <ac:spMk id="32" creationId="{6BF29C86-3769-4FE8-9C2F-78678E357B2D}"/>
          </ac:spMkLst>
        </pc:spChg>
        <pc:spChg chg="add mod">
          <ac:chgData name="" userId="" providerId="" clId="Web-{B9F5C227-DEA9-4B01-8135-863E3065C94E}" dt="2019-06-10T11:46:57.620" v="697" actId="1076"/>
          <ac:spMkLst>
            <pc:docMk/>
            <pc:sldMk cId="2677695300" sldId="258"/>
            <ac:spMk id="33" creationId="{252D3F44-15FE-4179-B347-57CE0122930C}"/>
          </ac:spMkLst>
        </pc:spChg>
        <pc:spChg chg="add mod">
          <ac:chgData name="" userId="" providerId="" clId="Web-{B9F5C227-DEA9-4B01-8135-863E3065C94E}" dt="2019-06-10T11:46:57.635" v="698" actId="1076"/>
          <ac:spMkLst>
            <pc:docMk/>
            <pc:sldMk cId="2677695300" sldId="258"/>
            <ac:spMk id="34" creationId="{87867AAA-7505-40CB-9F48-FF46E5C0349D}"/>
          </ac:spMkLst>
        </pc:spChg>
        <pc:spChg chg="add mod">
          <ac:chgData name="" userId="" providerId="" clId="Web-{B9F5C227-DEA9-4B01-8135-863E3065C94E}" dt="2019-06-10T11:46:57.635" v="699" actId="1076"/>
          <ac:spMkLst>
            <pc:docMk/>
            <pc:sldMk cId="2677695300" sldId="258"/>
            <ac:spMk id="35" creationId="{1C68C6F2-162A-4813-9061-AF8F797C74DD}"/>
          </ac:spMkLst>
        </pc:spChg>
        <pc:spChg chg="add mod">
          <ac:chgData name="" userId="" providerId="" clId="Web-{B9F5C227-DEA9-4B01-8135-863E3065C94E}" dt="2019-06-10T11:50:46.419" v="734" actId="1076"/>
          <ac:spMkLst>
            <pc:docMk/>
            <pc:sldMk cId="2677695300" sldId="258"/>
            <ac:spMk id="42" creationId="{71DE19FF-B868-48FE-A563-F1D3751F13FF}"/>
          </ac:spMkLst>
        </pc:spChg>
        <pc:spChg chg="add mod">
          <ac:chgData name="" userId="" providerId="" clId="Web-{B9F5C227-DEA9-4B01-8135-863E3065C94E}" dt="2019-06-10T11:50:46.419" v="735" actId="1076"/>
          <ac:spMkLst>
            <pc:docMk/>
            <pc:sldMk cId="2677695300" sldId="258"/>
            <ac:spMk id="43" creationId="{1EB140BD-AF40-4B4A-B243-B88784077B1E}"/>
          </ac:spMkLst>
        </pc:spChg>
        <pc:spChg chg="add mod">
          <ac:chgData name="" userId="" providerId="" clId="Web-{B9F5C227-DEA9-4B01-8135-863E3065C94E}" dt="2019-06-10T11:50:46.434" v="736" actId="1076"/>
          <ac:spMkLst>
            <pc:docMk/>
            <pc:sldMk cId="2677695300" sldId="258"/>
            <ac:spMk id="44" creationId="{D9FD0ADD-D1AE-49FD-A864-891838DA5EF8}"/>
          </ac:spMkLst>
        </pc:spChg>
        <pc:spChg chg="add mod">
          <ac:chgData name="" userId="" providerId="" clId="Web-{B9F5C227-DEA9-4B01-8135-863E3065C94E}" dt="2019-06-10T11:50:46.452" v="737" actId="1076"/>
          <ac:spMkLst>
            <pc:docMk/>
            <pc:sldMk cId="2677695300" sldId="258"/>
            <ac:spMk id="45" creationId="{2B97A68E-214A-454D-8C47-1B366A00120C}"/>
          </ac:spMkLst>
        </pc:spChg>
        <pc:spChg chg="add del mod">
          <ac:chgData name="" userId="" providerId="" clId="Web-{B9F5C227-DEA9-4B01-8135-863E3065C94E}" dt="2019-06-10T11:55:18.015" v="806"/>
          <ac:spMkLst>
            <pc:docMk/>
            <pc:sldMk cId="2677695300" sldId="258"/>
            <ac:spMk id="46" creationId="{6B1F98B0-A805-4881-8631-DA35905A0C7D}"/>
          </ac:spMkLst>
        </pc:spChg>
        <pc:spChg chg="add mod">
          <ac:chgData name="" userId="" providerId="" clId="Web-{B9F5C227-DEA9-4B01-8135-863E3065C94E}" dt="2019-06-10T11:52:14.701" v="753" actId="1076"/>
          <ac:spMkLst>
            <pc:docMk/>
            <pc:sldMk cId="2677695300" sldId="258"/>
            <ac:spMk id="47" creationId="{2A9AF221-1A0D-4E37-8B06-1E1EC5AB6F73}"/>
          </ac:spMkLst>
        </pc:spChg>
        <pc:spChg chg="add mod">
          <ac:chgData name="" userId="" providerId="" clId="Web-{B9F5C227-DEA9-4B01-8135-863E3065C94E}" dt="2019-06-10T11:52:14.716" v="754" actId="1076"/>
          <ac:spMkLst>
            <pc:docMk/>
            <pc:sldMk cId="2677695300" sldId="258"/>
            <ac:spMk id="48" creationId="{D12B004E-7CD1-40F3-843F-7F90A76D107E}"/>
          </ac:spMkLst>
        </pc:spChg>
        <pc:spChg chg="add mod">
          <ac:chgData name="" userId="" providerId="" clId="Web-{B9F5C227-DEA9-4B01-8135-863E3065C94E}" dt="2019-06-10T11:52:14.732" v="755" actId="1076"/>
          <ac:spMkLst>
            <pc:docMk/>
            <pc:sldMk cId="2677695300" sldId="258"/>
            <ac:spMk id="49" creationId="{BB3803BF-5F58-44F0-8D83-05CCE05E6938}"/>
          </ac:spMkLst>
        </pc:spChg>
        <pc:spChg chg="add mod">
          <ac:chgData name="" userId="" providerId="" clId="Web-{B9F5C227-DEA9-4B01-8135-863E3065C94E}" dt="2019-06-10T11:52:14.748" v="756" actId="1076"/>
          <ac:spMkLst>
            <pc:docMk/>
            <pc:sldMk cId="2677695300" sldId="258"/>
            <ac:spMk id="50" creationId="{8AA8436A-D62B-46A5-9693-B5E6D7E833DE}"/>
          </ac:spMkLst>
        </pc:spChg>
        <pc:spChg chg="add mod">
          <ac:chgData name="" userId="" providerId="" clId="Web-{B9F5C227-DEA9-4B01-8135-863E3065C94E}" dt="2019-06-10T11:52:14.748" v="757" actId="1076"/>
          <ac:spMkLst>
            <pc:docMk/>
            <pc:sldMk cId="2677695300" sldId="258"/>
            <ac:spMk id="51" creationId="{30B93BF9-2496-4557-B062-F1BA74CC9E6E}"/>
          </ac:spMkLst>
        </pc:spChg>
        <pc:spChg chg="add mod">
          <ac:chgData name="" userId="" providerId="" clId="Web-{B9F5C227-DEA9-4B01-8135-863E3065C94E}" dt="2019-06-10T11:52:14.767" v="758" actId="1076"/>
          <ac:spMkLst>
            <pc:docMk/>
            <pc:sldMk cId="2677695300" sldId="258"/>
            <ac:spMk id="52" creationId="{51BCB411-403C-4A0D-BFDB-B6016616F473}"/>
          </ac:spMkLst>
        </pc:spChg>
        <pc:spChg chg="add mod">
          <ac:chgData name="" userId="" providerId="" clId="Web-{B9F5C227-DEA9-4B01-8135-863E3065C94E}" dt="2019-06-10T11:52:20.451" v="765" actId="1076"/>
          <ac:spMkLst>
            <pc:docMk/>
            <pc:sldMk cId="2677695300" sldId="258"/>
            <ac:spMk id="53" creationId="{49FA70D8-5066-4BFC-84EF-E85171FE9105}"/>
          </ac:spMkLst>
        </pc:spChg>
        <pc:spChg chg="add mod">
          <ac:chgData name="" userId="" providerId="" clId="Web-{B9F5C227-DEA9-4B01-8135-863E3065C94E}" dt="2019-06-10T11:52:20.467" v="766" actId="1076"/>
          <ac:spMkLst>
            <pc:docMk/>
            <pc:sldMk cId="2677695300" sldId="258"/>
            <ac:spMk id="54" creationId="{F7357ECB-12DC-4282-BCE8-77963C408778}"/>
          </ac:spMkLst>
        </pc:spChg>
        <pc:spChg chg="add mod">
          <ac:chgData name="" userId="" providerId="" clId="Web-{B9F5C227-DEA9-4B01-8135-863E3065C94E}" dt="2019-06-10T11:52:20.482" v="767" actId="1076"/>
          <ac:spMkLst>
            <pc:docMk/>
            <pc:sldMk cId="2677695300" sldId="258"/>
            <ac:spMk id="55" creationId="{9E29E37C-ECD5-4ACC-A982-7A670BF629BF}"/>
          </ac:spMkLst>
        </pc:spChg>
        <pc:spChg chg="add mod">
          <ac:chgData name="" userId="" providerId="" clId="Web-{B9F5C227-DEA9-4B01-8135-863E3065C94E}" dt="2019-06-10T11:52:20.497" v="768" actId="1076"/>
          <ac:spMkLst>
            <pc:docMk/>
            <pc:sldMk cId="2677695300" sldId="258"/>
            <ac:spMk id="56" creationId="{D5552B2C-D634-497D-BAF5-C4000F9218BB}"/>
          </ac:spMkLst>
        </pc:spChg>
        <pc:spChg chg="add mod">
          <ac:chgData name="" userId="" providerId="" clId="Web-{B9F5C227-DEA9-4B01-8135-863E3065C94E}" dt="2019-06-10T11:52:20.497" v="769" actId="1076"/>
          <ac:spMkLst>
            <pc:docMk/>
            <pc:sldMk cId="2677695300" sldId="258"/>
            <ac:spMk id="57" creationId="{689C1E5C-D5C1-422B-ABAF-994539BB3E19}"/>
          </ac:spMkLst>
        </pc:spChg>
        <pc:spChg chg="add mod">
          <ac:chgData name="" userId="" providerId="" clId="Web-{B9F5C227-DEA9-4B01-8135-863E3065C94E}" dt="2019-06-10T11:52:20.513" v="770" actId="1076"/>
          <ac:spMkLst>
            <pc:docMk/>
            <pc:sldMk cId="2677695300" sldId="258"/>
            <ac:spMk id="58" creationId="{8BE3D64D-257A-49D9-8260-0D140FABC688}"/>
          </ac:spMkLst>
        </pc:spChg>
        <pc:spChg chg="add mod">
          <ac:chgData name="" userId="" providerId="" clId="Web-{B9F5C227-DEA9-4B01-8135-863E3065C94E}" dt="2019-06-10T11:52:30.701" v="777" actId="1076"/>
          <ac:spMkLst>
            <pc:docMk/>
            <pc:sldMk cId="2677695300" sldId="258"/>
            <ac:spMk id="59" creationId="{26D68B1F-82CA-423A-9DFA-E18CB2FAE40D}"/>
          </ac:spMkLst>
        </pc:spChg>
        <pc:spChg chg="add mod">
          <ac:chgData name="" userId="" providerId="" clId="Web-{B9F5C227-DEA9-4B01-8135-863E3065C94E}" dt="2019-06-10T11:52:30.716" v="778" actId="1076"/>
          <ac:spMkLst>
            <pc:docMk/>
            <pc:sldMk cId="2677695300" sldId="258"/>
            <ac:spMk id="60" creationId="{0A127878-DA3F-4DD0-8D73-EAFD1B7428C8}"/>
          </ac:spMkLst>
        </pc:spChg>
        <pc:spChg chg="add mod">
          <ac:chgData name="" userId="" providerId="" clId="Web-{B9F5C227-DEA9-4B01-8135-863E3065C94E}" dt="2019-06-10T11:52:30.748" v="779" actId="1076"/>
          <ac:spMkLst>
            <pc:docMk/>
            <pc:sldMk cId="2677695300" sldId="258"/>
            <ac:spMk id="61" creationId="{3C3D537A-CF8E-4CE1-BEFF-2AFD43AB405B}"/>
          </ac:spMkLst>
        </pc:spChg>
        <pc:spChg chg="add mod">
          <ac:chgData name="" userId="" providerId="" clId="Web-{B9F5C227-DEA9-4B01-8135-863E3065C94E}" dt="2019-06-10T11:52:30.763" v="780" actId="1076"/>
          <ac:spMkLst>
            <pc:docMk/>
            <pc:sldMk cId="2677695300" sldId="258"/>
            <ac:spMk id="62" creationId="{00603652-E27A-4BD9-9885-1CBE42D88423}"/>
          </ac:spMkLst>
        </pc:spChg>
        <pc:spChg chg="add mod">
          <ac:chgData name="" userId="" providerId="" clId="Web-{B9F5C227-DEA9-4B01-8135-863E3065C94E}" dt="2019-06-10T11:52:30.779" v="781" actId="1076"/>
          <ac:spMkLst>
            <pc:docMk/>
            <pc:sldMk cId="2677695300" sldId="258"/>
            <ac:spMk id="63" creationId="{18F8A071-B2AC-420E-9BDA-A8E24D998098}"/>
          </ac:spMkLst>
        </pc:spChg>
        <pc:spChg chg="add mod">
          <ac:chgData name="" userId="" providerId="" clId="Web-{B9F5C227-DEA9-4B01-8135-863E3065C94E}" dt="2019-06-10T11:52:30.794" v="782" actId="1076"/>
          <ac:spMkLst>
            <pc:docMk/>
            <pc:sldMk cId="2677695300" sldId="258"/>
            <ac:spMk id="64" creationId="{41FB0C56-B46E-4E56-8837-EE7DBE8BE5B4}"/>
          </ac:spMkLst>
        </pc:spChg>
        <pc:spChg chg="mod">
          <ac:chgData name="" userId="" providerId="" clId="Web-{B9F5C227-DEA9-4B01-8135-863E3065C94E}" dt="2019-06-10T11:34:28.614" v="516" actId="20577"/>
          <ac:spMkLst>
            <pc:docMk/>
            <pc:sldMk cId="2677695300" sldId="258"/>
            <ac:spMk id="88" creationId="{00000000-0000-0000-0000-000000000000}"/>
          </ac:spMkLst>
        </pc:spChg>
        <pc:spChg chg="del">
          <ac:chgData name="" userId="" providerId="" clId="Web-{B9F5C227-DEA9-4B01-8135-863E3065C94E}" dt="2019-06-10T11:43:36.415" v="549"/>
          <ac:spMkLst>
            <pc:docMk/>
            <pc:sldMk cId="2677695300" sldId="258"/>
            <ac:spMk id="89" creationId="{00000000-0000-0000-0000-000000000000}"/>
          </ac:spMkLst>
        </pc:spChg>
        <pc:spChg chg="mod">
          <ac:chgData name="" userId="" providerId="" clId="Web-{B9F5C227-DEA9-4B01-8135-863E3065C94E}" dt="2019-06-10T11:46:57.557" v="687" actId="1076"/>
          <ac:spMkLst>
            <pc:docMk/>
            <pc:sldMk cId="2677695300" sldId="258"/>
            <ac:spMk id="90" creationId="{00000000-0000-0000-0000-000000000000}"/>
          </ac:spMkLst>
        </pc:spChg>
        <pc:cxnChg chg="add mod">
          <ac:chgData name="" userId="" providerId="" clId="Web-{B9F5C227-DEA9-4B01-8135-863E3065C94E}" dt="2019-06-10T11:54:03.436" v="797" actId="1076"/>
          <ac:cxnSpMkLst>
            <pc:docMk/>
            <pc:sldMk cId="2677695300" sldId="258"/>
            <ac:cxnSpMk id="37" creationId="{1BA0BAD7-9450-4D90-9090-D4A5A6E9098F}"/>
          </ac:cxnSpMkLst>
        </pc:cxnChg>
        <pc:cxnChg chg="add mod">
          <ac:chgData name="" userId="" providerId="" clId="Web-{B9F5C227-DEA9-4B01-8135-863E3065C94E}" dt="2019-06-10T11:53:54.826" v="795" actId="14100"/>
          <ac:cxnSpMkLst>
            <pc:docMk/>
            <pc:sldMk cId="2677695300" sldId="258"/>
            <ac:cxnSpMk id="66" creationId="{CF76E78F-5FDE-47DC-A81B-97FD7DBCE0E4}"/>
          </ac:cxnSpMkLst>
        </pc:cxnChg>
        <pc:cxnChg chg="add mod">
          <ac:chgData name="" userId="" providerId="" clId="Web-{B9F5C227-DEA9-4B01-8135-863E3065C94E}" dt="2019-06-10T11:54:27.795" v="799" actId="1076"/>
          <ac:cxnSpMkLst>
            <pc:docMk/>
            <pc:sldMk cId="2677695300" sldId="258"/>
            <ac:cxnSpMk id="67" creationId="{543EA920-F19B-4F9D-9F54-175DD76D95C0}"/>
          </ac:cxnSpMkLst>
        </pc:cxnChg>
        <pc:cxnChg chg="add mod">
          <ac:chgData name="" userId="" providerId="" clId="Web-{B9F5C227-DEA9-4B01-8135-863E3065C94E}" dt="2019-06-10T11:54:34.889" v="801" actId="1076"/>
          <ac:cxnSpMkLst>
            <pc:docMk/>
            <pc:sldMk cId="2677695300" sldId="258"/>
            <ac:cxnSpMk id="68" creationId="{A85F799D-DF69-4C95-9AF0-801EF7F044CC}"/>
          </ac:cxnSpMkLst>
        </pc:cxnChg>
        <pc:cxnChg chg="add mod">
          <ac:chgData name="" userId="" providerId="" clId="Web-{B9F5C227-DEA9-4B01-8135-863E3065C94E}" dt="2019-06-10T11:54:40.139" v="803" actId="1076"/>
          <ac:cxnSpMkLst>
            <pc:docMk/>
            <pc:sldMk cId="2677695300" sldId="258"/>
            <ac:cxnSpMk id="69" creationId="{5421C666-7AA2-4804-BE50-0164AE1AE33C}"/>
          </ac:cxnSpMkLst>
        </pc:cxnChg>
        <pc:cxnChg chg="add mod">
          <ac:chgData name="" userId="" providerId="" clId="Web-{B9F5C227-DEA9-4B01-8135-863E3065C94E}" dt="2019-06-10T11:54:49.468" v="805" actId="1076"/>
          <ac:cxnSpMkLst>
            <pc:docMk/>
            <pc:sldMk cId="2677695300" sldId="258"/>
            <ac:cxnSpMk id="70" creationId="{67B59674-AA45-49A7-83A2-30010019BF5E}"/>
          </ac:cxnSpMkLst>
        </pc:cxnChg>
        <pc:cxnChg chg="add mod">
          <ac:chgData name="" userId="" providerId="" clId="Web-{B9F5C227-DEA9-4B01-8135-863E3065C94E}" dt="2019-06-10T11:56:15.641" v="811"/>
          <ac:cxnSpMkLst>
            <pc:docMk/>
            <pc:sldMk cId="2677695300" sldId="258"/>
            <ac:cxnSpMk id="71" creationId="{14547B34-6AF2-4302-891A-31EA1F11CE8D}"/>
          </ac:cxnSpMkLst>
        </pc:cxnChg>
        <pc:cxnChg chg="add mod">
          <ac:chgData name="" userId="" providerId="" clId="Web-{B9F5C227-DEA9-4B01-8135-863E3065C94E}" dt="2019-06-10T11:56:37.422" v="816" actId="14100"/>
          <ac:cxnSpMkLst>
            <pc:docMk/>
            <pc:sldMk cId="2677695300" sldId="258"/>
            <ac:cxnSpMk id="72" creationId="{ED214997-27A1-4578-9727-968B0BFC4415}"/>
          </ac:cxnSpMkLst>
        </pc:cxnChg>
        <pc:cxnChg chg="add mod">
          <ac:chgData name="" userId="" providerId="" clId="Web-{B9F5C227-DEA9-4B01-8135-863E3065C94E}" dt="2019-06-10T11:57:08.156" v="821"/>
          <ac:cxnSpMkLst>
            <pc:docMk/>
            <pc:sldMk cId="2677695300" sldId="258"/>
            <ac:cxnSpMk id="73" creationId="{08626C30-DA92-4695-8286-9401D7745056}"/>
          </ac:cxnSpMkLst>
        </pc:cxnChg>
      </pc:sldChg>
      <pc:sldChg chg="modSp add ord replId modNotes">
        <pc:chgData name="" userId="" providerId="" clId="Web-{B9F5C227-DEA9-4B01-8135-863E3065C94E}" dt="2019-06-10T11:32:58.175" v="490" actId="20577"/>
        <pc:sldMkLst>
          <pc:docMk/>
          <pc:sldMk cId="3300176200" sldId="260"/>
        </pc:sldMkLst>
        <pc:spChg chg="mod">
          <ac:chgData name="" userId="" providerId="" clId="Web-{B9F5C227-DEA9-4B01-8135-863E3065C94E}" dt="2019-06-10T11:26:47.890" v="207" actId="20577"/>
          <ac:spMkLst>
            <pc:docMk/>
            <pc:sldMk cId="3300176200" sldId="260"/>
            <ac:spMk id="88" creationId="{00000000-0000-0000-0000-000000000000}"/>
          </ac:spMkLst>
        </pc:spChg>
        <pc:spChg chg="mod">
          <ac:chgData name="" userId="" providerId="" clId="Web-{B9F5C227-DEA9-4B01-8135-863E3065C94E}" dt="2019-06-10T11:32:58.175" v="490" actId="20577"/>
          <ac:spMkLst>
            <pc:docMk/>
            <pc:sldMk cId="3300176200" sldId="260"/>
            <ac:spMk id="89" creationId="{00000000-0000-0000-0000-000000000000}"/>
          </ac:spMkLst>
        </pc:spChg>
      </pc:sldChg>
      <pc:sldChg chg="modSp add">
        <pc:chgData name="" userId="" providerId="" clId="Web-{B9F5C227-DEA9-4B01-8135-863E3065C94E}" dt="2019-06-10T11:43:02.477" v="533" actId="20577"/>
        <pc:sldMkLst>
          <pc:docMk/>
          <pc:sldMk cId="1696027541" sldId="261"/>
        </pc:sldMkLst>
        <pc:spChg chg="mod">
          <ac:chgData name="" userId="" providerId="" clId="Web-{B9F5C227-DEA9-4B01-8135-863E3065C94E}" dt="2019-06-10T11:42:37.883" v="518" actId="20577"/>
          <ac:spMkLst>
            <pc:docMk/>
            <pc:sldMk cId="1696027541" sldId="261"/>
            <ac:spMk id="2" creationId="{D56193FB-C9C7-41EB-9C52-B2ED6967ABD2}"/>
          </ac:spMkLst>
        </pc:spChg>
        <pc:spChg chg="mod">
          <ac:chgData name="" userId="" providerId="" clId="Web-{B9F5C227-DEA9-4B01-8135-863E3065C94E}" dt="2019-06-10T11:43:02.477" v="533" actId="20577"/>
          <ac:spMkLst>
            <pc:docMk/>
            <pc:sldMk cId="1696027541" sldId="261"/>
            <ac:spMk id="3" creationId="{10A2DD95-3736-4E43-9092-2BE4A66D343B}"/>
          </ac:spMkLst>
        </pc:spChg>
      </pc:sldChg>
      <pc:sldChg chg="add">
        <pc:chgData name="" userId="" providerId="" clId="Web-{B9F5C227-DEA9-4B01-8135-863E3065C94E}" dt="2019-06-10T11:43:22.743" v="536"/>
        <pc:sldMkLst>
          <pc:docMk/>
          <pc:sldMk cId="1487078025" sldId="262"/>
        </pc:sldMkLst>
      </pc:sldChg>
      <pc:sldMasterChg chg="addSldLayout">
        <pc:chgData name="" userId="" providerId="" clId="Web-{B9F5C227-DEA9-4B01-8135-863E3065C94E}" dt="2019-06-10T11:42:22.430" v="517"/>
        <pc:sldMasterMkLst>
          <pc:docMk/>
          <pc:sldMasterMk cId="0" sldId="2147483661"/>
        </pc:sldMasterMkLst>
        <pc:sldLayoutChg chg="add">
          <pc:chgData name="" userId="" providerId="" clId="Web-{B9F5C227-DEA9-4B01-8135-863E3065C94E}" dt="2019-06-10T11:42:22.430" v="517"/>
          <pc:sldLayoutMkLst>
            <pc:docMk/>
            <pc:sldMasterMk cId="0" sldId="2147483661"/>
            <pc:sldLayoutMk cId="3284088407" sldId="2147483674"/>
          </pc:sldLayoutMkLst>
        </pc:sldLayoutChg>
      </pc:sldMasterChg>
    </pc:docChg>
  </pc:docChgLst>
  <pc:docChgLst>
    <pc:chgData clId="Web-{076D002B-D8F8-49E3-83BD-C75DD1489B15}"/>
    <pc:docChg chg="addSld modSld">
      <pc:chgData name="" userId="" providerId="" clId="Web-{076D002B-D8F8-49E3-83BD-C75DD1489B15}" dt="2019-06-11T13:02:59.533" v="823"/>
      <pc:docMkLst>
        <pc:docMk/>
      </pc:docMkLst>
      <pc:sldChg chg="addSp delSp modSp add replId modNotes">
        <pc:chgData name="" userId="" providerId="" clId="Web-{076D002B-D8F8-49E3-83BD-C75DD1489B15}" dt="2019-06-11T12:14:13.293" v="214" actId="1076"/>
        <pc:sldMkLst>
          <pc:docMk/>
          <pc:sldMk cId="153447786" sldId="282"/>
        </pc:sldMkLst>
        <pc:spChg chg="mod">
          <ac:chgData name="" userId="" providerId="" clId="Web-{076D002B-D8F8-49E3-83BD-C75DD1489B15}" dt="2019-06-11T12:01:49.944" v="7" actId="20577"/>
          <ac:spMkLst>
            <pc:docMk/>
            <pc:sldMk cId="153447786" sldId="282"/>
            <ac:spMk id="2" creationId="{D56193FB-C9C7-41EB-9C52-B2ED6967ABD2}"/>
          </ac:spMkLst>
        </pc:spChg>
        <pc:spChg chg="add del mod">
          <ac:chgData name="" userId="" providerId="" clId="Web-{076D002B-D8F8-49E3-83BD-C75DD1489B15}" dt="2019-06-11T12:03:03.069" v="22"/>
          <ac:spMkLst>
            <pc:docMk/>
            <pc:sldMk cId="153447786" sldId="282"/>
            <ac:spMk id="5" creationId="{C1D4C3B3-FD5E-4179-88EE-9053F7CBA7A9}"/>
          </ac:spMkLst>
        </pc:spChg>
        <pc:spChg chg="mod">
          <ac:chgData name="" userId="" providerId="" clId="Web-{076D002B-D8F8-49E3-83BD-C75DD1489B15}" dt="2019-06-11T12:11:59.182" v="129" actId="1076"/>
          <ac:spMkLst>
            <pc:docMk/>
            <pc:sldMk cId="153447786" sldId="282"/>
            <ac:spMk id="6" creationId="{7C6FD7AC-E1BC-493A-B12D-CCF07ACB8961}"/>
          </ac:spMkLst>
        </pc:spChg>
        <pc:spChg chg="add mod">
          <ac:chgData name="" userId="" providerId="" clId="Web-{076D002B-D8F8-49E3-83BD-C75DD1489B15}" dt="2019-06-11T12:11:59.198" v="131" actId="1076"/>
          <ac:spMkLst>
            <pc:docMk/>
            <pc:sldMk cId="153447786" sldId="282"/>
            <ac:spMk id="7" creationId="{44850C57-4892-4C83-9203-793431D7EC6E}"/>
          </ac:spMkLst>
        </pc:spChg>
        <pc:spChg chg="add mod">
          <ac:chgData name="" userId="" providerId="" clId="Web-{076D002B-D8F8-49E3-83BD-C75DD1489B15}" dt="2019-06-11T12:11:59.213" v="132" actId="1076"/>
          <ac:spMkLst>
            <pc:docMk/>
            <pc:sldMk cId="153447786" sldId="282"/>
            <ac:spMk id="9" creationId="{85484ED1-0273-4AD5-A484-7ED878C868DA}"/>
          </ac:spMkLst>
        </pc:spChg>
        <pc:spChg chg="add mod">
          <ac:chgData name="" userId="" providerId="" clId="Web-{076D002B-D8F8-49E3-83BD-C75DD1489B15}" dt="2019-06-11T12:14:06.136" v="206" actId="14100"/>
          <ac:spMkLst>
            <pc:docMk/>
            <pc:sldMk cId="153447786" sldId="282"/>
            <ac:spMk id="11" creationId="{D70AB1F0-0A7A-4E57-8244-3883E5237D20}"/>
          </ac:spMkLst>
        </pc:spChg>
        <pc:spChg chg="add del">
          <ac:chgData name="" userId="" providerId="" clId="Web-{076D002B-D8F8-49E3-83BD-C75DD1489B15}" dt="2019-06-11T12:05:49.086" v="46"/>
          <ac:spMkLst>
            <pc:docMk/>
            <pc:sldMk cId="153447786" sldId="282"/>
            <ac:spMk id="14" creationId="{84C12309-C576-49DA-93AB-45CADF7C8FB3}"/>
          </ac:spMkLst>
        </pc:spChg>
        <pc:spChg chg="add del">
          <ac:chgData name="" userId="" providerId="" clId="Web-{076D002B-D8F8-49E3-83BD-C75DD1489B15}" dt="2019-06-11T12:05:49.086" v="45"/>
          <ac:spMkLst>
            <pc:docMk/>
            <pc:sldMk cId="153447786" sldId="282"/>
            <ac:spMk id="15" creationId="{078FA047-6CCE-4CAB-9E63-1D07BFEB66BB}"/>
          </ac:spMkLst>
        </pc:spChg>
        <pc:spChg chg="add del">
          <ac:chgData name="" userId="" providerId="" clId="Web-{076D002B-D8F8-49E3-83BD-C75DD1489B15}" dt="2019-06-11T12:05:49.086" v="44"/>
          <ac:spMkLst>
            <pc:docMk/>
            <pc:sldMk cId="153447786" sldId="282"/>
            <ac:spMk id="17" creationId="{CA7336F1-EE88-4B03-9567-6ED2C18969FE}"/>
          </ac:spMkLst>
        </pc:spChg>
        <pc:spChg chg="add del">
          <ac:chgData name="" userId="" providerId="" clId="Web-{076D002B-D8F8-49E3-83BD-C75DD1489B15}" dt="2019-06-11T12:05:49.086" v="41"/>
          <ac:spMkLst>
            <pc:docMk/>
            <pc:sldMk cId="153447786" sldId="282"/>
            <ac:spMk id="21" creationId="{5B680562-6E61-4109-A04C-2B859D87E7F9}"/>
          </ac:spMkLst>
        </pc:spChg>
        <pc:spChg chg="add mod">
          <ac:chgData name="" userId="" providerId="" clId="Web-{076D002B-D8F8-49E3-83BD-C75DD1489B15}" dt="2019-06-11T12:14:13.183" v="207" actId="1076"/>
          <ac:spMkLst>
            <pc:docMk/>
            <pc:sldMk cId="153447786" sldId="282"/>
            <ac:spMk id="42" creationId="{93F9DCFF-EC57-4C8D-85DE-8C9BE73D2979}"/>
          </ac:spMkLst>
        </pc:spChg>
        <pc:spChg chg="add mod">
          <ac:chgData name="" userId="" providerId="" clId="Web-{076D002B-D8F8-49E3-83BD-C75DD1489B15}" dt="2019-06-11T12:14:13.199" v="208" actId="1076"/>
          <ac:spMkLst>
            <pc:docMk/>
            <pc:sldMk cId="153447786" sldId="282"/>
            <ac:spMk id="43" creationId="{EF5291C4-8AAE-432D-9C5A-491B96791B15}"/>
          </ac:spMkLst>
        </pc:spChg>
        <pc:spChg chg="add mod">
          <ac:chgData name="" userId="" providerId="" clId="Web-{076D002B-D8F8-49E3-83BD-C75DD1489B15}" dt="2019-06-11T12:14:13.277" v="213" actId="1076"/>
          <ac:spMkLst>
            <pc:docMk/>
            <pc:sldMk cId="153447786" sldId="282"/>
            <ac:spMk id="44" creationId="{1315E462-E566-401B-B90E-B75FBD8B0D17}"/>
          </ac:spMkLst>
        </pc:spChg>
        <pc:spChg chg="add mod">
          <ac:chgData name="" userId="" providerId="" clId="Web-{076D002B-D8F8-49E3-83BD-C75DD1489B15}" dt="2019-06-11T12:14:13.293" v="214" actId="1076"/>
          <ac:spMkLst>
            <pc:docMk/>
            <pc:sldMk cId="153447786" sldId="282"/>
            <ac:spMk id="45" creationId="{F767B1FB-AC68-4DDE-B138-B441ED884646}"/>
          </ac:spMkLst>
        </pc:spChg>
        <pc:spChg chg="add mod">
          <ac:chgData name="" userId="" providerId="" clId="Web-{076D002B-D8F8-49E3-83BD-C75DD1489B15}" dt="2019-06-11T12:14:13.246" v="211" actId="1076"/>
          <ac:spMkLst>
            <pc:docMk/>
            <pc:sldMk cId="153447786" sldId="282"/>
            <ac:spMk id="46" creationId="{C21ADDDB-DFFD-4EDE-9BFE-E5D7C26F5F5B}"/>
          </ac:spMkLst>
        </pc:spChg>
        <pc:spChg chg="add mod">
          <ac:chgData name="" userId="" providerId="" clId="Web-{076D002B-D8F8-49E3-83BD-C75DD1489B15}" dt="2019-06-11T12:14:13.261" v="212" actId="1076"/>
          <ac:spMkLst>
            <pc:docMk/>
            <pc:sldMk cId="153447786" sldId="282"/>
            <ac:spMk id="47" creationId="{058F0A9A-B207-4176-AB2C-6F7F1675767D}"/>
          </ac:spMkLst>
        </pc:spChg>
        <pc:spChg chg="add mod">
          <ac:chgData name="" userId="" providerId="" clId="Web-{076D002B-D8F8-49E3-83BD-C75DD1489B15}" dt="2019-06-11T12:14:13.214" v="209" actId="1076"/>
          <ac:spMkLst>
            <pc:docMk/>
            <pc:sldMk cId="153447786" sldId="282"/>
            <ac:spMk id="48" creationId="{16EF71C5-D0CC-4841-9283-E80F2A27DDBB}"/>
          </ac:spMkLst>
        </pc:spChg>
        <pc:spChg chg="add mod">
          <ac:chgData name="" userId="" providerId="" clId="Web-{076D002B-D8F8-49E3-83BD-C75DD1489B15}" dt="2019-06-11T12:14:13.230" v="210" actId="1076"/>
          <ac:spMkLst>
            <pc:docMk/>
            <pc:sldMk cId="153447786" sldId="282"/>
            <ac:spMk id="49" creationId="{FFEF4C29-9A56-4F75-8E8C-4BF1BA17BEA8}"/>
          </ac:spMkLst>
        </pc:spChg>
        <pc:spChg chg="mod">
          <ac:chgData name="" userId="" providerId="" clId="Web-{076D002B-D8F8-49E3-83BD-C75DD1489B15}" dt="2019-06-11T12:03:19.491" v="25" actId="20577"/>
          <ac:spMkLst>
            <pc:docMk/>
            <pc:sldMk cId="153447786" sldId="282"/>
            <ac:spMk id="58" creationId="{76EF2CF6-2A82-499A-A7CE-40E6484D9EF0}"/>
          </ac:spMkLst>
        </pc:spChg>
        <pc:spChg chg="mod">
          <ac:chgData name="" userId="" providerId="" clId="Web-{076D002B-D8F8-49E3-83BD-C75DD1489B15}" dt="2019-06-11T12:03:24.850" v="26" actId="20577"/>
          <ac:spMkLst>
            <pc:docMk/>
            <pc:sldMk cId="153447786" sldId="282"/>
            <ac:spMk id="65" creationId="{CEF9D201-C8B7-49F7-B8BC-D6EA1C6DE65F}"/>
          </ac:spMkLst>
        </pc:spChg>
        <pc:cxnChg chg="mod">
          <ac:chgData name="" userId="" providerId="" clId="Web-{076D002B-D8F8-49E3-83BD-C75DD1489B15}" dt="2019-06-11T12:11:59.198" v="130" actId="1076"/>
          <ac:cxnSpMkLst>
            <pc:docMk/>
            <pc:sldMk cId="153447786" sldId="282"/>
            <ac:cxnSpMk id="10" creationId="{B7318BAA-D366-4BB3-9B31-24AD0EB6DA7C}"/>
          </ac:cxnSpMkLst>
        </pc:cxnChg>
        <pc:cxnChg chg="add mod">
          <ac:chgData name="" userId="" providerId="" clId="Web-{076D002B-D8F8-49E3-83BD-C75DD1489B15}" dt="2019-06-11T12:12:06.213" v="133" actId="1076"/>
          <ac:cxnSpMkLst>
            <pc:docMk/>
            <pc:sldMk cId="153447786" sldId="282"/>
            <ac:cxnSpMk id="12" creationId="{DB819D92-F865-4E67-8991-DCA6A5AA9CCA}"/>
          </ac:cxnSpMkLst>
        </pc:cxnChg>
        <pc:cxnChg chg="add del">
          <ac:chgData name="" userId="" providerId="" clId="Web-{076D002B-D8F8-49E3-83BD-C75DD1489B15}" dt="2019-06-11T12:05:49.086" v="43"/>
          <ac:cxnSpMkLst>
            <pc:docMk/>
            <pc:sldMk cId="153447786" sldId="282"/>
            <ac:cxnSpMk id="18" creationId="{D4BC9163-0F4A-4DA5-8194-1DE01FE9D986}"/>
          </ac:cxnSpMkLst>
        </pc:cxnChg>
        <pc:cxnChg chg="add del">
          <ac:chgData name="" userId="" providerId="" clId="Web-{076D002B-D8F8-49E3-83BD-C75DD1489B15}" dt="2019-06-11T12:05:49.086" v="42"/>
          <ac:cxnSpMkLst>
            <pc:docMk/>
            <pc:sldMk cId="153447786" sldId="282"/>
            <ac:cxnSpMk id="19" creationId="{0540DFFF-8FC0-44F0-979F-27C47D775A66}"/>
          </ac:cxnSpMkLst>
        </pc:cxnChg>
        <pc:cxnChg chg="add del">
          <ac:chgData name="" userId="" providerId="" clId="Web-{076D002B-D8F8-49E3-83BD-C75DD1489B15}" dt="2019-06-11T12:05:49.086" v="40"/>
          <ac:cxnSpMkLst>
            <pc:docMk/>
            <pc:sldMk cId="153447786" sldId="282"/>
            <ac:cxnSpMk id="23" creationId="{51B7732A-F76D-4A3C-96A3-A137E3B2C6B8}"/>
          </ac:cxnSpMkLst>
        </pc:cxnChg>
      </pc:sldChg>
      <pc:sldChg chg="addSp delSp modSp add replId">
        <pc:chgData name="" userId="" providerId="" clId="Web-{076D002B-D8F8-49E3-83BD-C75DD1489B15}" dt="2019-06-11T12:59:55.718" v="749"/>
        <pc:sldMkLst>
          <pc:docMk/>
          <pc:sldMk cId="2445925865" sldId="283"/>
        </pc:sldMkLst>
        <pc:spChg chg="mod">
          <ac:chgData name="" userId="" providerId="" clId="Web-{076D002B-D8F8-49E3-83BD-C75DD1489B15}" dt="2019-06-11T12:52:39.574" v="630" actId="1076"/>
          <ac:spMkLst>
            <pc:docMk/>
            <pc:sldMk cId="2445925865" sldId="283"/>
            <ac:spMk id="3" creationId="{5807BD28-0590-49CF-8C6E-57E48D936B36}"/>
          </ac:spMkLst>
        </pc:spChg>
        <pc:spChg chg="mod">
          <ac:chgData name="" userId="" providerId="" clId="Web-{076D002B-D8F8-49E3-83BD-C75DD1489B15}" dt="2019-06-11T12:52:39.605" v="631" actId="1076"/>
          <ac:spMkLst>
            <pc:docMk/>
            <pc:sldMk cId="2445925865" sldId="283"/>
            <ac:spMk id="4" creationId="{F25EF542-16D8-4BF6-9BC1-AE6F412A3E2B}"/>
          </ac:spMkLst>
        </pc:spChg>
        <pc:spChg chg="add mod ord">
          <ac:chgData name="" userId="" providerId="" clId="Web-{076D002B-D8F8-49E3-83BD-C75DD1489B15}" dt="2019-06-11T12:52:39.449" v="625" actId="1076"/>
          <ac:spMkLst>
            <pc:docMk/>
            <pc:sldMk cId="2445925865" sldId="283"/>
            <ac:spMk id="5" creationId="{1B0DA343-EB1A-41F3-AF67-6CB712D616DF}"/>
          </ac:spMkLst>
        </pc:spChg>
        <pc:spChg chg="mod">
          <ac:chgData name="" userId="" providerId="" clId="Web-{076D002B-D8F8-49E3-83BD-C75DD1489B15}" dt="2019-06-11T12:52:39.621" v="632" actId="1076"/>
          <ac:spMkLst>
            <pc:docMk/>
            <pc:sldMk cId="2445925865" sldId="283"/>
            <ac:spMk id="6" creationId="{7C6FD7AC-E1BC-493A-B12D-CCF07ACB8961}"/>
          </ac:spMkLst>
        </pc:spChg>
        <pc:spChg chg="mod">
          <ac:chgData name="" userId="" providerId="" clId="Web-{076D002B-D8F8-49E3-83BD-C75DD1489B15}" dt="2019-06-11T12:52:39.840" v="640" actId="1076"/>
          <ac:spMkLst>
            <pc:docMk/>
            <pc:sldMk cId="2445925865" sldId="283"/>
            <ac:spMk id="7" creationId="{44850C57-4892-4C83-9203-793431D7EC6E}"/>
          </ac:spMkLst>
        </pc:spChg>
        <pc:spChg chg="mod">
          <ac:chgData name="" userId="" providerId="" clId="Web-{076D002B-D8F8-49E3-83BD-C75DD1489B15}" dt="2019-06-11T12:52:39.855" v="641" actId="1076"/>
          <ac:spMkLst>
            <pc:docMk/>
            <pc:sldMk cId="2445925865" sldId="283"/>
            <ac:spMk id="9" creationId="{85484ED1-0273-4AD5-A484-7ED878C868DA}"/>
          </ac:spMkLst>
        </pc:spChg>
        <pc:spChg chg="mod">
          <ac:chgData name="" userId="" providerId="" clId="Web-{076D002B-D8F8-49E3-83BD-C75DD1489B15}" dt="2019-06-11T12:52:39.887" v="642" actId="1076"/>
          <ac:spMkLst>
            <pc:docMk/>
            <pc:sldMk cId="2445925865" sldId="283"/>
            <ac:spMk id="11" creationId="{D70AB1F0-0A7A-4E57-8244-3883E5237D20}"/>
          </ac:spMkLst>
        </pc:spChg>
        <pc:spChg chg="add del mod">
          <ac:chgData name="" userId="" providerId="" clId="Web-{076D002B-D8F8-49E3-83BD-C75DD1489B15}" dt="2019-06-11T12:59:55.718" v="749"/>
          <ac:spMkLst>
            <pc:docMk/>
            <pc:sldMk cId="2445925865" sldId="283"/>
            <ac:spMk id="17" creationId="{DE37C219-1B03-429E-9014-4A3BFC590B7E}"/>
          </ac:spMkLst>
        </pc:spChg>
        <pc:spChg chg="add mod">
          <ac:chgData name="" userId="" providerId="" clId="Web-{076D002B-D8F8-49E3-83BD-C75DD1489B15}" dt="2019-06-11T12:52:40.168" v="652" actId="1076"/>
          <ac:spMkLst>
            <pc:docMk/>
            <pc:sldMk cId="2445925865" sldId="283"/>
            <ac:spMk id="35" creationId="{A576F58C-E6FB-49E2-9FC7-78FFFB6E2117}"/>
          </ac:spMkLst>
        </pc:spChg>
        <pc:spChg chg="add mod">
          <ac:chgData name="" userId="" providerId="" clId="Web-{076D002B-D8F8-49E3-83BD-C75DD1489B15}" dt="2019-06-11T12:52:40.199" v="653" actId="1076"/>
          <ac:spMkLst>
            <pc:docMk/>
            <pc:sldMk cId="2445925865" sldId="283"/>
            <ac:spMk id="36" creationId="{2D3D1F45-FFD7-41DB-8844-6970B5C29A8E}"/>
          </ac:spMkLst>
        </pc:spChg>
        <pc:spChg chg="add mod">
          <ac:chgData name="" userId="" providerId="" clId="Web-{076D002B-D8F8-49E3-83BD-C75DD1489B15}" dt="2019-06-11T12:52:40.215" v="654" actId="1076"/>
          <ac:spMkLst>
            <pc:docMk/>
            <pc:sldMk cId="2445925865" sldId="283"/>
            <ac:spMk id="37" creationId="{BC445BC3-B0F7-4E86-893B-14AC2D7FD1CE}"/>
          </ac:spMkLst>
        </pc:spChg>
        <pc:spChg chg="add mod">
          <ac:chgData name="" userId="" providerId="" clId="Web-{076D002B-D8F8-49E3-83BD-C75DD1489B15}" dt="2019-06-11T12:52:40.246" v="655" actId="1076"/>
          <ac:spMkLst>
            <pc:docMk/>
            <pc:sldMk cId="2445925865" sldId="283"/>
            <ac:spMk id="38" creationId="{D395E204-56A3-4386-881F-8052C6D36A1D}"/>
          </ac:spMkLst>
        </pc:spChg>
        <pc:spChg chg="add mod">
          <ac:chgData name="" userId="" providerId="" clId="Web-{076D002B-D8F8-49E3-83BD-C75DD1489B15}" dt="2019-06-11T12:52:40.277" v="656" actId="1076"/>
          <ac:spMkLst>
            <pc:docMk/>
            <pc:sldMk cId="2445925865" sldId="283"/>
            <ac:spMk id="39" creationId="{6A8BB9BB-A387-410F-9835-8F6775FCF4CF}"/>
          </ac:spMkLst>
        </pc:spChg>
        <pc:spChg chg="add mod">
          <ac:chgData name="" userId="" providerId="" clId="Web-{076D002B-D8F8-49E3-83BD-C75DD1489B15}" dt="2019-06-11T12:52:40.309" v="657" actId="1076"/>
          <ac:spMkLst>
            <pc:docMk/>
            <pc:sldMk cId="2445925865" sldId="283"/>
            <ac:spMk id="40" creationId="{37333494-5105-4AFE-9065-865C109378F1}"/>
          </ac:spMkLst>
        </pc:spChg>
        <pc:spChg chg="add mod">
          <ac:chgData name="" userId="" providerId="" clId="Web-{076D002B-D8F8-49E3-83BD-C75DD1489B15}" dt="2019-06-11T12:52:40.324" v="658" actId="1076"/>
          <ac:spMkLst>
            <pc:docMk/>
            <pc:sldMk cId="2445925865" sldId="283"/>
            <ac:spMk id="41" creationId="{7646A44E-0157-465B-B4DA-838328112E3C}"/>
          </ac:spMkLst>
        </pc:spChg>
        <pc:spChg chg="mod">
          <ac:chgData name="" userId="" providerId="" clId="Web-{076D002B-D8F8-49E3-83BD-C75DD1489B15}" dt="2019-06-11T12:52:39.949" v="644" actId="1076"/>
          <ac:spMkLst>
            <pc:docMk/>
            <pc:sldMk cId="2445925865" sldId="283"/>
            <ac:spMk id="42" creationId="{93F9DCFF-EC57-4C8D-85DE-8C9BE73D2979}"/>
          </ac:spMkLst>
        </pc:spChg>
        <pc:spChg chg="mod">
          <ac:chgData name="" userId="" providerId="" clId="Web-{076D002B-D8F8-49E3-83BD-C75DD1489B15}" dt="2019-06-11T12:52:39.965" v="645" actId="1076"/>
          <ac:spMkLst>
            <pc:docMk/>
            <pc:sldMk cId="2445925865" sldId="283"/>
            <ac:spMk id="43" creationId="{EF5291C4-8AAE-432D-9C5A-491B96791B15}"/>
          </ac:spMkLst>
        </pc:spChg>
        <pc:spChg chg="mod">
          <ac:chgData name="" userId="" providerId="" clId="Web-{076D002B-D8F8-49E3-83BD-C75DD1489B15}" dt="2019-06-11T12:52:39.996" v="646" actId="1076"/>
          <ac:spMkLst>
            <pc:docMk/>
            <pc:sldMk cId="2445925865" sldId="283"/>
            <ac:spMk id="44" creationId="{1315E462-E566-401B-B90E-B75FBD8B0D17}"/>
          </ac:spMkLst>
        </pc:spChg>
        <pc:spChg chg="mod">
          <ac:chgData name="" userId="" providerId="" clId="Web-{076D002B-D8F8-49E3-83BD-C75DD1489B15}" dt="2019-06-11T12:52:40.027" v="647" actId="1076"/>
          <ac:spMkLst>
            <pc:docMk/>
            <pc:sldMk cId="2445925865" sldId="283"/>
            <ac:spMk id="45" creationId="{F767B1FB-AC68-4DDE-B138-B441ED884646}"/>
          </ac:spMkLst>
        </pc:spChg>
        <pc:spChg chg="mod">
          <ac:chgData name="" userId="" providerId="" clId="Web-{076D002B-D8F8-49E3-83BD-C75DD1489B15}" dt="2019-06-11T12:52:40.059" v="648" actId="1076"/>
          <ac:spMkLst>
            <pc:docMk/>
            <pc:sldMk cId="2445925865" sldId="283"/>
            <ac:spMk id="46" creationId="{C21ADDDB-DFFD-4EDE-9BFE-E5D7C26F5F5B}"/>
          </ac:spMkLst>
        </pc:spChg>
        <pc:spChg chg="mod">
          <ac:chgData name="" userId="" providerId="" clId="Web-{076D002B-D8F8-49E3-83BD-C75DD1489B15}" dt="2019-06-11T12:52:40.090" v="649" actId="1076"/>
          <ac:spMkLst>
            <pc:docMk/>
            <pc:sldMk cId="2445925865" sldId="283"/>
            <ac:spMk id="47" creationId="{058F0A9A-B207-4176-AB2C-6F7F1675767D}"/>
          </ac:spMkLst>
        </pc:spChg>
        <pc:spChg chg="mod">
          <ac:chgData name="" userId="" providerId="" clId="Web-{076D002B-D8F8-49E3-83BD-C75DD1489B15}" dt="2019-06-11T12:52:40.105" v="650" actId="1076"/>
          <ac:spMkLst>
            <pc:docMk/>
            <pc:sldMk cId="2445925865" sldId="283"/>
            <ac:spMk id="48" creationId="{16EF71C5-D0CC-4841-9283-E80F2A27DDBB}"/>
          </ac:spMkLst>
        </pc:spChg>
        <pc:spChg chg="mod">
          <ac:chgData name="" userId="" providerId="" clId="Web-{076D002B-D8F8-49E3-83BD-C75DD1489B15}" dt="2019-06-11T12:52:40.137" v="651" actId="1076"/>
          <ac:spMkLst>
            <pc:docMk/>
            <pc:sldMk cId="2445925865" sldId="283"/>
            <ac:spMk id="49" creationId="{FFEF4C29-9A56-4F75-8E8C-4BF1BA17BEA8}"/>
          </ac:spMkLst>
        </pc:spChg>
        <pc:spChg chg="add mod">
          <ac:chgData name="" userId="" providerId="" clId="Web-{076D002B-D8F8-49E3-83BD-C75DD1489B15}" dt="2019-06-11T12:52:40.355" v="659" actId="1076"/>
          <ac:spMkLst>
            <pc:docMk/>
            <pc:sldMk cId="2445925865" sldId="283"/>
            <ac:spMk id="50" creationId="{553B7979-9EB9-4BB0-A88C-87DA4CA6D893}"/>
          </ac:spMkLst>
        </pc:spChg>
        <pc:spChg chg="add mod ord">
          <ac:chgData name="" userId="" providerId="" clId="Web-{076D002B-D8F8-49E3-83BD-C75DD1489B15}" dt="2019-06-11T12:52:39.418" v="624" actId="1076"/>
          <ac:spMkLst>
            <pc:docMk/>
            <pc:sldMk cId="2445925865" sldId="283"/>
            <ac:spMk id="52" creationId="{A9987BB8-451F-41A8-A21F-FFF200FC3A75}"/>
          </ac:spMkLst>
        </pc:spChg>
        <pc:spChg chg="add mod ord">
          <ac:chgData name="" userId="" providerId="" clId="Web-{076D002B-D8F8-49E3-83BD-C75DD1489B15}" dt="2019-06-11T12:52:39.340" v="621" actId="1076"/>
          <ac:spMkLst>
            <pc:docMk/>
            <pc:sldMk cId="2445925865" sldId="283"/>
            <ac:spMk id="53" creationId="{D7CAD2B8-9F6D-4417-A5E8-AE19718A1B7B}"/>
          </ac:spMkLst>
        </pc:spChg>
        <pc:spChg chg="add mod ord">
          <ac:chgData name="" userId="" providerId="" clId="Web-{076D002B-D8F8-49E3-83BD-C75DD1489B15}" dt="2019-06-11T12:52:39.371" v="622" actId="1076"/>
          <ac:spMkLst>
            <pc:docMk/>
            <pc:sldMk cId="2445925865" sldId="283"/>
            <ac:spMk id="54" creationId="{B3E4DFAD-B2D5-42ED-90D0-F178A4D9E803}"/>
          </ac:spMkLst>
        </pc:spChg>
        <pc:spChg chg="add mod">
          <ac:chgData name="" userId="" providerId="" clId="Web-{076D002B-D8F8-49E3-83BD-C75DD1489B15}" dt="2019-06-11T12:52:40.387" v="660" actId="1076"/>
          <ac:spMkLst>
            <pc:docMk/>
            <pc:sldMk cId="2445925865" sldId="283"/>
            <ac:spMk id="55" creationId="{C1F5D281-273A-4325-9D6F-49CA6A8EE249}"/>
          </ac:spMkLst>
        </pc:spChg>
        <pc:spChg chg="mod ord">
          <ac:chgData name="" userId="" providerId="" clId="Web-{076D002B-D8F8-49E3-83BD-C75DD1489B15}" dt="2019-06-11T12:52:39.387" v="623" actId="1076"/>
          <ac:spMkLst>
            <pc:docMk/>
            <pc:sldMk cId="2445925865" sldId="283"/>
            <ac:spMk id="56" creationId="{F56DD096-4771-451C-890E-8F09EC35F7E6}"/>
          </ac:spMkLst>
        </pc:spChg>
        <pc:spChg chg="add mod">
          <ac:chgData name="" userId="" providerId="" clId="Web-{076D002B-D8F8-49E3-83BD-C75DD1489B15}" dt="2019-06-11T12:52:40.418" v="661" actId="1076"/>
          <ac:spMkLst>
            <pc:docMk/>
            <pc:sldMk cId="2445925865" sldId="283"/>
            <ac:spMk id="57" creationId="{D6D591DE-63D6-4172-B1D5-78A3805B6F08}"/>
          </ac:spMkLst>
        </pc:spChg>
        <pc:spChg chg="mod">
          <ac:chgData name="" userId="" providerId="" clId="Web-{076D002B-D8F8-49E3-83BD-C75DD1489B15}" dt="2019-06-11T12:59:46.421" v="748" actId="1076"/>
          <ac:spMkLst>
            <pc:docMk/>
            <pc:sldMk cId="2445925865" sldId="283"/>
            <ac:spMk id="58" creationId="{76EF2CF6-2A82-499A-A7CE-40E6484D9EF0}"/>
          </ac:spMkLst>
        </pc:spChg>
        <pc:spChg chg="add mod">
          <ac:chgData name="" userId="" providerId="" clId="Web-{076D002B-D8F8-49E3-83BD-C75DD1489B15}" dt="2019-06-11T12:52:40.434" v="662" actId="1076"/>
          <ac:spMkLst>
            <pc:docMk/>
            <pc:sldMk cId="2445925865" sldId="283"/>
            <ac:spMk id="59" creationId="{A57C4510-81D8-4531-9313-4905505F179E}"/>
          </ac:spMkLst>
        </pc:spChg>
        <pc:spChg chg="add mod">
          <ac:chgData name="" userId="" providerId="" clId="Web-{076D002B-D8F8-49E3-83BD-C75DD1489B15}" dt="2019-06-11T12:52:40.465" v="663" actId="1076"/>
          <ac:spMkLst>
            <pc:docMk/>
            <pc:sldMk cId="2445925865" sldId="283"/>
            <ac:spMk id="60" creationId="{184E6F9C-2B0A-4A25-B9CB-2A4C7A48ED5E}"/>
          </ac:spMkLst>
        </pc:spChg>
        <pc:spChg chg="add mod">
          <ac:chgData name="" userId="" providerId="" clId="Web-{076D002B-D8F8-49E3-83BD-C75DD1489B15}" dt="2019-06-11T12:52:40.496" v="664" actId="1076"/>
          <ac:spMkLst>
            <pc:docMk/>
            <pc:sldMk cId="2445925865" sldId="283"/>
            <ac:spMk id="61" creationId="{B348FDFD-F8D5-427F-8C6A-3BFCE66F4CDB}"/>
          </ac:spMkLst>
        </pc:spChg>
        <pc:spChg chg="mod ord">
          <ac:chgData name="" userId="" providerId="" clId="Web-{076D002B-D8F8-49E3-83BD-C75DD1489B15}" dt="2019-06-11T12:52:39.309" v="620" actId="1076"/>
          <ac:spMkLst>
            <pc:docMk/>
            <pc:sldMk cId="2445925865" sldId="283"/>
            <ac:spMk id="62" creationId="{119F3274-A580-44CD-BDD6-64EA4702D44F}"/>
          </ac:spMkLst>
        </pc:spChg>
        <pc:spChg chg="add mod">
          <ac:chgData name="" userId="" providerId="" clId="Web-{076D002B-D8F8-49E3-83BD-C75DD1489B15}" dt="2019-06-11T12:52:40.527" v="665" actId="1076"/>
          <ac:spMkLst>
            <pc:docMk/>
            <pc:sldMk cId="2445925865" sldId="283"/>
            <ac:spMk id="63" creationId="{B0D9CC4B-FCB8-4F5D-9424-CCE066AD0EEE}"/>
          </ac:spMkLst>
        </pc:spChg>
        <pc:spChg chg="add mod">
          <ac:chgData name="" userId="" providerId="" clId="Web-{076D002B-D8F8-49E3-83BD-C75DD1489B15}" dt="2019-06-11T12:52:40.559" v="666" actId="1076"/>
          <ac:spMkLst>
            <pc:docMk/>
            <pc:sldMk cId="2445925865" sldId="283"/>
            <ac:spMk id="64" creationId="{49469C87-4718-4B34-BF39-0731721AE547}"/>
          </ac:spMkLst>
        </pc:spChg>
        <pc:spChg chg="mod">
          <ac:chgData name="" userId="" providerId="" clId="Web-{076D002B-D8F8-49E3-83BD-C75DD1489B15}" dt="2019-06-11T12:52:39.684" v="634" actId="1076"/>
          <ac:spMkLst>
            <pc:docMk/>
            <pc:sldMk cId="2445925865" sldId="283"/>
            <ac:spMk id="65" creationId="{CEF9D201-C8B7-49F7-B8BC-D6EA1C6DE65F}"/>
          </ac:spMkLst>
        </pc:spChg>
        <pc:spChg chg="add mod">
          <ac:chgData name="" userId="" providerId="" clId="Web-{076D002B-D8F8-49E3-83BD-C75DD1489B15}" dt="2019-06-11T12:52:40.590" v="667" actId="1076"/>
          <ac:spMkLst>
            <pc:docMk/>
            <pc:sldMk cId="2445925865" sldId="283"/>
            <ac:spMk id="67" creationId="{B1F584DC-080F-4DD8-B010-29C7C55C1353}"/>
          </ac:spMkLst>
        </pc:spChg>
        <pc:spChg chg="mod">
          <ac:chgData name="" userId="" providerId="" clId="Web-{076D002B-D8F8-49E3-83BD-C75DD1489B15}" dt="2019-06-11T12:52:39.699" v="635" actId="1076"/>
          <ac:spMkLst>
            <pc:docMk/>
            <pc:sldMk cId="2445925865" sldId="283"/>
            <ac:spMk id="69" creationId="{5192B72D-160C-4470-BDF7-8252AF795264}"/>
          </ac:spMkLst>
        </pc:spChg>
        <pc:spChg chg="del mod">
          <ac:chgData name="" userId="" providerId="" clId="Web-{076D002B-D8F8-49E3-83BD-C75DD1489B15}" dt="2019-06-11T12:42:53.836" v="542"/>
          <ac:spMkLst>
            <pc:docMk/>
            <pc:sldMk cId="2445925865" sldId="283"/>
            <ac:spMk id="70" creationId="{33CC1552-CFD7-49E9-A500-9D18CFFAF4DA}"/>
          </ac:spMkLst>
        </pc:spChg>
        <pc:spChg chg="add mod">
          <ac:chgData name="" userId="" providerId="" clId="Web-{076D002B-D8F8-49E3-83BD-C75DD1489B15}" dt="2019-06-11T12:52:40.621" v="668" actId="1076"/>
          <ac:spMkLst>
            <pc:docMk/>
            <pc:sldMk cId="2445925865" sldId="283"/>
            <ac:spMk id="72" creationId="{300D7D85-1C05-4DDF-AC01-BE673909040C}"/>
          </ac:spMkLst>
        </pc:spChg>
        <pc:cxnChg chg="mod">
          <ac:chgData name="" userId="" providerId="" clId="Web-{076D002B-D8F8-49E3-83BD-C75DD1489B15}" dt="2019-06-11T12:58:57.014" v="744" actId="14100"/>
          <ac:cxnSpMkLst>
            <pc:docMk/>
            <pc:sldMk cId="2445925865" sldId="283"/>
            <ac:cxnSpMk id="8" creationId="{0D24B6F9-8D70-496F-990B-CDDBE487AC8D}"/>
          </ac:cxnSpMkLst>
        </pc:cxnChg>
        <pc:cxnChg chg="mod">
          <ac:chgData name="" userId="" providerId="" clId="Web-{076D002B-D8F8-49E3-83BD-C75DD1489B15}" dt="2019-06-11T12:52:39.762" v="637" actId="1076"/>
          <ac:cxnSpMkLst>
            <pc:docMk/>
            <pc:sldMk cId="2445925865" sldId="283"/>
            <ac:cxnSpMk id="10" creationId="{B7318BAA-D366-4BB3-9B31-24AD0EB6DA7C}"/>
          </ac:cxnSpMkLst>
        </pc:cxnChg>
        <pc:cxnChg chg="mod">
          <ac:chgData name="" userId="" providerId="" clId="Web-{076D002B-D8F8-49E3-83BD-C75DD1489B15}" dt="2019-06-11T12:52:39.918" v="643" actId="1076"/>
          <ac:cxnSpMkLst>
            <pc:docMk/>
            <pc:sldMk cId="2445925865" sldId="283"/>
            <ac:cxnSpMk id="12" creationId="{DB819D92-F865-4E67-8991-DCA6A5AA9CCA}"/>
          </ac:cxnSpMkLst>
        </pc:cxnChg>
        <pc:cxnChg chg="mod">
          <ac:chgData name="" userId="" providerId="" clId="Web-{076D002B-D8F8-49E3-83BD-C75DD1489B15}" dt="2019-06-11T12:52:39.777" v="638" actId="1076"/>
          <ac:cxnSpMkLst>
            <pc:docMk/>
            <pc:sldMk cId="2445925865" sldId="283"/>
            <ac:cxnSpMk id="13" creationId="{E1302312-540C-438B-B58D-876111ACD67D}"/>
          </ac:cxnSpMkLst>
        </pc:cxnChg>
        <pc:cxnChg chg="add mod">
          <ac:chgData name="" userId="" providerId="" clId="Web-{076D002B-D8F8-49E3-83BD-C75DD1489B15}" dt="2019-06-11T12:52:40.637" v="669" actId="1076"/>
          <ac:cxnSpMkLst>
            <pc:docMk/>
            <pc:sldMk cId="2445925865" sldId="283"/>
            <ac:cxnSpMk id="14" creationId="{2FCBC699-3675-4D26-B698-E38EEB29D140}"/>
          </ac:cxnSpMkLst>
        </pc:cxnChg>
        <pc:cxnChg chg="add mod">
          <ac:chgData name="" userId="" providerId="" clId="Web-{076D002B-D8F8-49E3-83BD-C75DD1489B15}" dt="2019-06-11T12:52:40.668" v="670" actId="1076"/>
          <ac:cxnSpMkLst>
            <pc:docMk/>
            <pc:sldMk cId="2445925865" sldId="283"/>
            <ac:cxnSpMk id="15" creationId="{289E9029-A12D-45DD-9E26-317341033C34}"/>
          </ac:cxnSpMkLst>
        </pc:cxnChg>
        <pc:cxnChg chg="mod">
          <ac:chgData name="" userId="" providerId="" clId="Web-{076D002B-D8F8-49E3-83BD-C75DD1489B15}" dt="2019-06-11T12:58:22.123" v="742" actId="1076"/>
          <ac:cxnSpMkLst>
            <pc:docMk/>
            <pc:sldMk cId="2445925865" sldId="283"/>
            <ac:cxnSpMk id="16" creationId="{AB1C134C-1A40-4914-B7CE-04202D9268A7}"/>
          </ac:cxnSpMkLst>
        </pc:cxnChg>
        <pc:cxnChg chg="add mod ord">
          <ac:chgData name="" userId="" providerId="" clId="Web-{076D002B-D8F8-49E3-83BD-C75DD1489B15}" dt="2019-06-11T12:59:01.749" v="745" actId="14100"/>
          <ac:cxnSpMkLst>
            <pc:docMk/>
            <pc:sldMk cId="2445925865" sldId="283"/>
            <ac:cxnSpMk id="31" creationId="{FBBAE4DD-BEB7-4825-A149-31766540190C}"/>
          </ac:cxnSpMkLst>
        </pc:cxnChg>
        <pc:cxnChg chg="add mod ord">
          <ac:chgData name="" userId="" providerId="" clId="Web-{076D002B-D8F8-49E3-83BD-C75DD1489B15}" dt="2019-06-11T12:52:39.496" v="627" actId="1076"/>
          <ac:cxnSpMkLst>
            <pc:docMk/>
            <pc:sldMk cId="2445925865" sldId="283"/>
            <ac:cxnSpMk id="32" creationId="{19535EE2-886C-4142-A178-B18C7EE47BB6}"/>
          </ac:cxnSpMkLst>
        </pc:cxnChg>
        <pc:cxnChg chg="add mod ord">
          <ac:chgData name="" userId="" providerId="" clId="Web-{076D002B-D8F8-49E3-83BD-C75DD1489B15}" dt="2019-06-11T12:52:39.527" v="628" actId="1076"/>
          <ac:cxnSpMkLst>
            <pc:docMk/>
            <pc:sldMk cId="2445925865" sldId="283"/>
            <ac:cxnSpMk id="33" creationId="{0AE027BC-C304-41F7-970B-3541FFFB8182}"/>
          </ac:cxnSpMkLst>
        </pc:cxnChg>
        <pc:cxnChg chg="add mod ord">
          <ac:chgData name="" userId="" providerId="" clId="Web-{076D002B-D8F8-49E3-83BD-C75DD1489B15}" dt="2019-06-11T12:58:22.108" v="741" actId="1076"/>
          <ac:cxnSpMkLst>
            <pc:docMk/>
            <pc:sldMk cId="2445925865" sldId="283"/>
            <ac:cxnSpMk id="34" creationId="{040C76EF-EC23-46FD-AC38-1A7AEC5AF95D}"/>
          </ac:cxnSpMkLst>
        </pc:cxnChg>
        <pc:cxnChg chg="del mod">
          <ac:chgData name="" userId="" providerId="" clId="Web-{076D002B-D8F8-49E3-83BD-C75DD1489B15}" dt="2019-06-11T12:37:45.709" v="477"/>
          <ac:cxnSpMkLst>
            <pc:docMk/>
            <pc:sldMk cId="2445925865" sldId="283"/>
            <ac:cxnSpMk id="68" creationId="{81B7920D-1097-409E-B437-01C891C16A18}"/>
          </ac:cxnSpMkLst>
        </pc:cxnChg>
        <pc:cxnChg chg="del mod">
          <ac:chgData name="" userId="" providerId="" clId="Web-{076D002B-D8F8-49E3-83BD-C75DD1489B15}" dt="2019-06-11T12:37:53.912" v="480"/>
          <ac:cxnSpMkLst>
            <pc:docMk/>
            <pc:sldMk cId="2445925865" sldId="283"/>
            <ac:cxnSpMk id="71" creationId="{4C90238D-C6D5-49E4-87A4-3A939B3ACEA6}"/>
          </ac:cxnSpMkLst>
        </pc:cxnChg>
        <pc:cxnChg chg="add del mod">
          <ac:chgData name="" userId="" providerId="" clId="Web-{076D002B-D8F8-49E3-83BD-C75DD1489B15}" dt="2019-06-11T12:45:13.555" v="561"/>
          <ac:cxnSpMkLst>
            <pc:docMk/>
            <pc:sldMk cId="2445925865" sldId="283"/>
            <ac:cxnSpMk id="73" creationId="{FCCCD071-15AA-4569-B310-A7C0C4CE8F4C}"/>
          </ac:cxnSpMkLst>
        </pc:cxnChg>
        <pc:cxnChg chg="add mod">
          <ac:chgData name="" userId="" providerId="" clId="Web-{076D002B-D8F8-49E3-83BD-C75DD1489B15}" dt="2019-06-11T12:52:40.684" v="671" actId="1076"/>
          <ac:cxnSpMkLst>
            <pc:docMk/>
            <pc:sldMk cId="2445925865" sldId="283"/>
            <ac:cxnSpMk id="74" creationId="{F2A0058C-6F25-4BC7-B28A-62E09D66567A}"/>
          </ac:cxnSpMkLst>
        </pc:cxnChg>
        <pc:cxnChg chg="add mod">
          <ac:chgData name="" userId="" providerId="" clId="Web-{076D002B-D8F8-49E3-83BD-C75DD1489B15}" dt="2019-06-11T12:52:40.715" v="672" actId="1076"/>
          <ac:cxnSpMkLst>
            <pc:docMk/>
            <pc:sldMk cId="2445925865" sldId="283"/>
            <ac:cxnSpMk id="75" creationId="{2B75499A-1213-4B5B-B23C-DD1E9654F91E}"/>
          </ac:cxnSpMkLst>
        </pc:cxnChg>
      </pc:sldChg>
      <pc:sldChg chg="addSp delSp modSp add replId">
        <pc:chgData name="" userId="" providerId="" clId="Web-{076D002B-D8F8-49E3-83BD-C75DD1489B15}" dt="2019-06-11T12:57:47.311" v="740" actId="1076"/>
        <pc:sldMkLst>
          <pc:docMk/>
          <pc:sldMk cId="2898413562" sldId="284"/>
        </pc:sldMkLst>
        <pc:spChg chg="mod">
          <ac:chgData name="" userId="" providerId="" clId="Web-{076D002B-D8F8-49E3-83BD-C75DD1489B15}" dt="2019-06-11T12:56:11.169" v="724" actId="1076"/>
          <ac:spMkLst>
            <pc:docMk/>
            <pc:sldMk cId="2898413562" sldId="284"/>
            <ac:spMk id="2" creationId="{D56193FB-C9C7-41EB-9C52-B2ED6967ABD2}"/>
          </ac:spMkLst>
        </pc:spChg>
        <pc:spChg chg="del">
          <ac:chgData name="" userId="" providerId="" clId="Web-{076D002B-D8F8-49E3-83BD-C75DD1489B15}" dt="2019-06-11T12:53:59.466" v="681"/>
          <ac:spMkLst>
            <pc:docMk/>
            <pc:sldMk cId="2898413562" sldId="284"/>
            <ac:spMk id="5" creationId="{1B0DA343-EB1A-41F3-AF67-6CB712D616DF}"/>
          </ac:spMkLst>
        </pc:spChg>
        <pc:spChg chg="del">
          <ac:chgData name="" userId="" providerId="" clId="Web-{076D002B-D8F8-49E3-83BD-C75DD1489B15}" dt="2019-06-11T12:53:40.871" v="678"/>
          <ac:spMkLst>
            <pc:docMk/>
            <pc:sldMk cId="2898413562" sldId="284"/>
            <ac:spMk id="17" creationId="{DE37C219-1B03-429E-9014-4A3BFC590B7E}"/>
          </ac:spMkLst>
        </pc:spChg>
        <pc:spChg chg="del">
          <ac:chgData name="" userId="" providerId="" clId="Web-{076D002B-D8F8-49E3-83BD-C75DD1489B15}" dt="2019-06-11T12:53:59.466" v="680"/>
          <ac:spMkLst>
            <pc:docMk/>
            <pc:sldMk cId="2898413562" sldId="284"/>
            <ac:spMk id="35" creationId="{A576F58C-E6FB-49E2-9FC7-78FFFB6E2117}"/>
          </ac:spMkLst>
        </pc:spChg>
        <pc:spChg chg="del">
          <ac:chgData name="" userId="" providerId="" clId="Web-{076D002B-D8F8-49E3-83BD-C75DD1489B15}" dt="2019-06-11T12:54:07.856" v="685"/>
          <ac:spMkLst>
            <pc:docMk/>
            <pc:sldMk cId="2898413562" sldId="284"/>
            <ac:spMk id="36" creationId="{2D3D1F45-FFD7-41DB-8844-6970B5C29A8E}"/>
          </ac:spMkLst>
        </pc:spChg>
        <pc:spChg chg="del">
          <ac:chgData name="" userId="" providerId="" clId="Web-{076D002B-D8F8-49E3-83BD-C75DD1489B15}" dt="2019-06-11T12:53:59.466" v="679"/>
          <ac:spMkLst>
            <pc:docMk/>
            <pc:sldMk cId="2898413562" sldId="284"/>
            <ac:spMk id="37" creationId="{BC445BC3-B0F7-4E86-893B-14AC2D7FD1CE}"/>
          </ac:spMkLst>
        </pc:spChg>
        <pc:spChg chg="mod">
          <ac:chgData name="" userId="" providerId="" clId="Web-{076D002B-D8F8-49E3-83BD-C75DD1489B15}" dt="2019-06-11T12:56:03.263" v="719" actId="1076"/>
          <ac:spMkLst>
            <pc:docMk/>
            <pc:sldMk cId="2898413562" sldId="284"/>
            <ac:spMk id="38" creationId="{D395E204-56A3-4386-881F-8052C6D36A1D}"/>
          </ac:spMkLst>
        </pc:spChg>
        <pc:spChg chg="mod">
          <ac:chgData name="" userId="" providerId="" clId="Web-{076D002B-D8F8-49E3-83BD-C75DD1489B15}" dt="2019-06-11T12:56:03.294" v="720" actId="1076"/>
          <ac:spMkLst>
            <pc:docMk/>
            <pc:sldMk cId="2898413562" sldId="284"/>
            <ac:spMk id="39" creationId="{6A8BB9BB-A387-410F-9835-8F6775FCF4CF}"/>
          </ac:spMkLst>
        </pc:spChg>
        <pc:spChg chg="del">
          <ac:chgData name="" userId="" providerId="" clId="Web-{076D002B-D8F8-49E3-83BD-C75DD1489B15}" dt="2019-06-11T12:54:05.668" v="683"/>
          <ac:spMkLst>
            <pc:docMk/>
            <pc:sldMk cId="2898413562" sldId="284"/>
            <ac:spMk id="40" creationId="{37333494-5105-4AFE-9065-865C109378F1}"/>
          </ac:spMkLst>
        </pc:spChg>
        <pc:spChg chg="del">
          <ac:chgData name="" userId="" providerId="" clId="Web-{076D002B-D8F8-49E3-83BD-C75DD1489B15}" dt="2019-06-11T12:54:09.637" v="686"/>
          <ac:spMkLst>
            <pc:docMk/>
            <pc:sldMk cId="2898413562" sldId="284"/>
            <ac:spMk id="41" creationId="{7646A44E-0157-465B-B4DA-838328112E3C}"/>
          </ac:spMkLst>
        </pc:spChg>
        <pc:spChg chg="del">
          <ac:chgData name="" userId="" providerId="" clId="Web-{076D002B-D8F8-49E3-83BD-C75DD1489B15}" dt="2019-06-11T12:54:05.668" v="682"/>
          <ac:spMkLst>
            <pc:docMk/>
            <pc:sldMk cId="2898413562" sldId="284"/>
            <ac:spMk id="50" creationId="{553B7979-9EB9-4BB0-A88C-87DA4CA6D893}"/>
          </ac:spMkLst>
        </pc:spChg>
        <pc:spChg chg="mod">
          <ac:chgData name="" userId="" providerId="" clId="Web-{076D002B-D8F8-49E3-83BD-C75DD1489B15}" dt="2019-06-11T12:56:42.420" v="730" actId="14100"/>
          <ac:spMkLst>
            <pc:docMk/>
            <pc:sldMk cId="2898413562" sldId="284"/>
            <ac:spMk id="52" creationId="{A9987BB8-451F-41A8-A21F-FFF200FC3A75}"/>
          </ac:spMkLst>
        </pc:spChg>
        <pc:spChg chg="mod">
          <ac:chgData name="" userId="" providerId="" clId="Web-{076D002B-D8F8-49E3-83BD-C75DD1489B15}" dt="2019-06-11T12:54:59.606" v="703" actId="14100"/>
          <ac:spMkLst>
            <pc:docMk/>
            <pc:sldMk cId="2898413562" sldId="284"/>
            <ac:spMk id="53" creationId="{D7CAD2B8-9F6D-4417-A5E8-AE19718A1B7B}"/>
          </ac:spMkLst>
        </pc:spChg>
        <pc:spChg chg="del">
          <ac:chgData name="" userId="" providerId="" clId="Web-{076D002B-D8F8-49E3-83BD-C75DD1489B15}" dt="2019-06-11T12:54:05.668" v="684"/>
          <ac:spMkLst>
            <pc:docMk/>
            <pc:sldMk cId="2898413562" sldId="284"/>
            <ac:spMk id="54" creationId="{B3E4DFAD-B2D5-42ED-90D0-F178A4D9E803}"/>
          </ac:spMkLst>
        </pc:spChg>
        <pc:spChg chg="mod">
          <ac:chgData name="" userId="" providerId="" clId="Web-{076D002B-D8F8-49E3-83BD-C75DD1489B15}" dt="2019-06-11T12:56:03.310" v="721" actId="1076"/>
          <ac:spMkLst>
            <pc:docMk/>
            <pc:sldMk cId="2898413562" sldId="284"/>
            <ac:spMk id="55" creationId="{C1F5D281-273A-4325-9D6F-49CA6A8EE249}"/>
          </ac:spMkLst>
        </pc:spChg>
        <pc:spChg chg="mod">
          <ac:chgData name="" userId="" providerId="" clId="Web-{076D002B-D8F8-49E3-83BD-C75DD1489B15}" dt="2019-06-11T12:56:03.341" v="722" actId="1076"/>
          <ac:spMkLst>
            <pc:docMk/>
            <pc:sldMk cId="2898413562" sldId="284"/>
            <ac:spMk id="57" creationId="{D6D591DE-63D6-4172-B1D5-78A3805B6F08}"/>
          </ac:spMkLst>
        </pc:spChg>
        <pc:spChg chg="mod">
          <ac:chgData name="" userId="" providerId="" clId="Web-{076D002B-D8F8-49E3-83BD-C75DD1489B15}" dt="2019-06-11T12:54:48.231" v="695" actId="1076"/>
          <ac:spMkLst>
            <pc:docMk/>
            <pc:sldMk cId="2898413562" sldId="284"/>
            <ac:spMk id="59" creationId="{A57C4510-81D8-4531-9313-4905505F179E}"/>
          </ac:spMkLst>
        </pc:spChg>
        <pc:spChg chg="mod">
          <ac:chgData name="" userId="" providerId="" clId="Web-{076D002B-D8F8-49E3-83BD-C75DD1489B15}" dt="2019-06-11T12:54:48.264" v="696" actId="1076"/>
          <ac:spMkLst>
            <pc:docMk/>
            <pc:sldMk cId="2898413562" sldId="284"/>
            <ac:spMk id="60" creationId="{184E6F9C-2B0A-4A25-B9CB-2A4C7A48ED5E}"/>
          </ac:spMkLst>
        </pc:spChg>
        <pc:spChg chg="mod">
          <ac:chgData name="" userId="" providerId="" clId="Web-{076D002B-D8F8-49E3-83BD-C75DD1489B15}" dt="2019-06-11T12:54:48.278" v="697" actId="1076"/>
          <ac:spMkLst>
            <pc:docMk/>
            <pc:sldMk cId="2898413562" sldId="284"/>
            <ac:spMk id="61" creationId="{B348FDFD-F8D5-427F-8C6A-3BFCE66F4CDB}"/>
          </ac:spMkLst>
        </pc:spChg>
        <pc:spChg chg="mod">
          <ac:chgData name="" userId="" providerId="" clId="Web-{076D002B-D8F8-49E3-83BD-C75DD1489B15}" dt="2019-06-11T12:54:48.309" v="698" actId="1076"/>
          <ac:spMkLst>
            <pc:docMk/>
            <pc:sldMk cId="2898413562" sldId="284"/>
            <ac:spMk id="63" creationId="{B0D9CC4B-FCB8-4F5D-9424-CCE066AD0EEE}"/>
          </ac:spMkLst>
        </pc:spChg>
        <pc:spChg chg="add mod">
          <ac:chgData name="" userId="" providerId="" clId="Web-{076D002B-D8F8-49E3-83BD-C75DD1489B15}" dt="2019-06-11T12:56:48.779" v="731" actId="1076"/>
          <ac:spMkLst>
            <pc:docMk/>
            <pc:sldMk cId="2898413562" sldId="284"/>
            <ac:spMk id="68" creationId="{C85D1BD8-2049-4E70-AD70-789659E6FD55}"/>
          </ac:spMkLst>
        </pc:spChg>
        <pc:spChg chg="add mod">
          <ac:chgData name="" userId="" providerId="" clId="Web-{076D002B-D8F8-49E3-83BD-C75DD1489B15}" dt="2019-06-11T12:56:38.873" v="729" actId="14100"/>
          <ac:spMkLst>
            <pc:docMk/>
            <pc:sldMk cId="2898413562" sldId="284"/>
            <ac:spMk id="70" creationId="{EAF5066C-3FFD-49FD-8D31-20F6DE81F310}"/>
          </ac:spMkLst>
        </pc:spChg>
        <pc:cxnChg chg="mod">
          <ac:chgData name="" userId="" providerId="" clId="Web-{076D002B-D8F8-49E3-83BD-C75DD1489B15}" dt="2019-06-11T12:57:47.311" v="740" actId="1076"/>
          <ac:cxnSpMkLst>
            <pc:docMk/>
            <pc:sldMk cId="2898413562" sldId="284"/>
            <ac:cxnSpMk id="8" creationId="{0D24B6F9-8D70-496F-990B-CDDBE487AC8D}"/>
          </ac:cxnSpMkLst>
        </pc:cxnChg>
        <pc:cxnChg chg="del">
          <ac:chgData name="" userId="" providerId="" clId="Web-{076D002B-D8F8-49E3-83BD-C75DD1489B15}" dt="2019-06-11T12:53:18.137" v="677"/>
          <ac:cxnSpMkLst>
            <pc:docMk/>
            <pc:sldMk cId="2898413562" sldId="284"/>
            <ac:cxnSpMk id="14" creationId="{2FCBC699-3675-4D26-B698-E38EEB29D140}"/>
          </ac:cxnSpMkLst>
        </pc:cxnChg>
        <pc:cxnChg chg="del">
          <ac:chgData name="" userId="" providerId="" clId="Web-{076D002B-D8F8-49E3-83BD-C75DD1489B15}" dt="2019-06-11T12:53:14.434" v="675"/>
          <ac:cxnSpMkLst>
            <pc:docMk/>
            <pc:sldMk cId="2898413562" sldId="284"/>
            <ac:cxnSpMk id="15" creationId="{289E9029-A12D-45DD-9E26-317341033C34}"/>
          </ac:cxnSpMkLst>
        </pc:cxnChg>
        <pc:cxnChg chg="mod">
          <ac:chgData name="" userId="" providerId="" clId="Web-{076D002B-D8F8-49E3-83BD-C75DD1489B15}" dt="2019-06-11T12:57:02.717" v="733" actId="1076"/>
          <ac:cxnSpMkLst>
            <pc:docMk/>
            <pc:sldMk cId="2898413562" sldId="284"/>
            <ac:cxnSpMk id="16" creationId="{AB1C134C-1A40-4914-B7CE-04202D9268A7}"/>
          </ac:cxnSpMkLst>
        </pc:cxnChg>
        <pc:cxnChg chg="mod">
          <ac:chgData name="" userId="" providerId="" clId="Web-{076D002B-D8F8-49E3-83BD-C75DD1489B15}" dt="2019-06-11T12:57:39.982" v="738" actId="14100"/>
          <ac:cxnSpMkLst>
            <pc:docMk/>
            <pc:sldMk cId="2898413562" sldId="284"/>
            <ac:cxnSpMk id="31" creationId="{FBBAE4DD-BEB7-4825-A149-31766540190C}"/>
          </ac:cxnSpMkLst>
        </pc:cxnChg>
        <pc:cxnChg chg="mod">
          <ac:chgData name="" userId="" providerId="" clId="Web-{076D002B-D8F8-49E3-83BD-C75DD1489B15}" dt="2019-06-11T12:57:02.701" v="732" actId="1076"/>
          <ac:cxnSpMkLst>
            <pc:docMk/>
            <pc:sldMk cId="2898413562" sldId="284"/>
            <ac:cxnSpMk id="34" creationId="{040C76EF-EC23-46FD-AC38-1A7AEC5AF95D}"/>
          </ac:cxnSpMkLst>
        </pc:cxnChg>
        <pc:cxnChg chg="del">
          <ac:chgData name="" userId="" providerId="" clId="Web-{076D002B-D8F8-49E3-83BD-C75DD1489B15}" dt="2019-06-11T12:53:11.215" v="674"/>
          <ac:cxnSpMkLst>
            <pc:docMk/>
            <pc:sldMk cId="2898413562" sldId="284"/>
            <ac:cxnSpMk id="74" creationId="{F2A0058C-6F25-4BC7-B28A-62E09D66567A}"/>
          </ac:cxnSpMkLst>
        </pc:cxnChg>
        <pc:cxnChg chg="del">
          <ac:chgData name="" userId="" providerId="" clId="Web-{076D002B-D8F8-49E3-83BD-C75DD1489B15}" dt="2019-06-11T12:53:15.981" v="676"/>
          <ac:cxnSpMkLst>
            <pc:docMk/>
            <pc:sldMk cId="2898413562" sldId="284"/>
            <ac:cxnSpMk id="75" creationId="{2B75499A-1213-4B5B-B23C-DD1E9654F91E}"/>
          </ac:cxnSpMkLst>
        </pc:cxnChg>
      </pc:sldChg>
      <pc:sldChg chg="delSp modSp add replId">
        <pc:chgData name="" userId="" providerId="" clId="Web-{076D002B-D8F8-49E3-83BD-C75DD1489B15}" dt="2019-06-11T13:02:59.533" v="823"/>
        <pc:sldMkLst>
          <pc:docMk/>
          <pc:sldMk cId="2796967583" sldId="285"/>
        </pc:sldMkLst>
        <pc:spChg chg="mod">
          <ac:chgData name="" userId="" providerId="" clId="Web-{076D002B-D8F8-49E3-83BD-C75DD1489B15}" dt="2019-06-11T13:02:59.500" v="822"/>
          <ac:spMkLst>
            <pc:docMk/>
            <pc:sldMk cId="2796967583" sldId="285"/>
            <ac:spMk id="3" creationId="{5807BD28-0590-49CF-8C6E-57E48D936B36}"/>
          </ac:spMkLst>
        </pc:spChg>
        <pc:spChg chg="mod">
          <ac:chgData name="" userId="" providerId="" clId="Web-{076D002B-D8F8-49E3-83BD-C75DD1489B15}" dt="2019-06-11T13:02:52.969" v="820"/>
          <ac:spMkLst>
            <pc:docMk/>
            <pc:sldMk cId="2796967583" sldId="285"/>
            <ac:spMk id="4" creationId="{F25EF542-16D8-4BF6-9BC1-AE6F412A3E2B}"/>
          </ac:spMkLst>
        </pc:spChg>
        <pc:spChg chg="mod">
          <ac:chgData name="" userId="" providerId="" clId="Web-{076D002B-D8F8-49E3-83BD-C75DD1489B15}" dt="2019-06-11T13:00:30.827" v="757"/>
          <ac:spMkLst>
            <pc:docMk/>
            <pc:sldMk cId="2796967583" sldId="285"/>
            <ac:spMk id="5" creationId="{1B0DA343-EB1A-41F3-AF67-6CB712D616DF}"/>
          </ac:spMkLst>
        </pc:spChg>
        <pc:spChg chg="mod">
          <ac:chgData name="" userId="" providerId="" clId="Web-{076D002B-D8F8-49E3-83BD-C75DD1489B15}" dt="2019-06-11T13:01:09.937" v="788"/>
          <ac:spMkLst>
            <pc:docMk/>
            <pc:sldMk cId="2796967583" sldId="285"/>
            <ac:spMk id="35" creationId="{A576F58C-E6FB-49E2-9FC7-78FFFB6E2117}"/>
          </ac:spMkLst>
        </pc:spChg>
        <pc:spChg chg="mod">
          <ac:chgData name="" userId="" providerId="" clId="Web-{076D002B-D8F8-49E3-83BD-C75DD1489B15}" dt="2019-06-11T13:01:09.968" v="789"/>
          <ac:spMkLst>
            <pc:docMk/>
            <pc:sldMk cId="2796967583" sldId="285"/>
            <ac:spMk id="36" creationId="{2D3D1F45-FFD7-41DB-8844-6970B5C29A8E}"/>
          </ac:spMkLst>
        </pc:spChg>
        <pc:spChg chg="mod">
          <ac:chgData name="" userId="" providerId="" clId="Web-{076D002B-D8F8-49E3-83BD-C75DD1489B15}" dt="2019-06-11T13:01:31.672" v="796"/>
          <ac:spMkLst>
            <pc:docMk/>
            <pc:sldMk cId="2796967583" sldId="285"/>
            <ac:spMk id="37" creationId="{BC445BC3-B0F7-4E86-893B-14AC2D7FD1CE}"/>
          </ac:spMkLst>
        </pc:spChg>
        <pc:spChg chg="mod">
          <ac:chgData name="" userId="" providerId="" clId="Web-{076D002B-D8F8-49E3-83BD-C75DD1489B15}" dt="2019-06-11T13:02:41.766" v="814"/>
          <ac:spMkLst>
            <pc:docMk/>
            <pc:sldMk cId="2796967583" sldId="285"/>
            <ac:spMk id="38" creationId="{D395E204-56A3-4386-881F-8052C6D36A1D}"/>
          </ac:spMkLst>
        </pc:spChg>
        <pc:spChg chg="mod">
          <ac:chgData name="" userId="" providerId="" clId="Web-{076D002B-D8F8-49E3-83BD-C75DD1489B15}" dt="2019-06-11T13:02:22.078" v="802"/>
          <ac:spMkLst>
            <pc:docMk/>
            <pc:sldMk cId="2796967583" sldId="285"/>
            <ac:spMk id="39" creationId="{6A8BB9BB-A387-410F-9835-8F6775FCF4CF}"/>
          </ac:spMkLst>
        </pc:spChg>
        <pc:spChg chg="mod">
          <ac:chgData name="" userId="" providerId="" clId="Web-{076D002B-D8F8-49E3-83BD-C75DD1489B15}" dt="2019-06-11T13:01:10.031" v="791"/>
          <ac:spMkLst>
            <pc:docMk/>
            <pc:sldMk cId="2796967583" sldId="285"/>
            <ac:spMk id="40" creationId="{37333494-5105-4AFE-9065-865C109378F1}"/>
          </ac:spMkLst>
        </pc:spChg>
        <pc:spChg chg="mod">
          <ac:chgData name="" userId="" providerId="" clId="Web-{076D002B-D8F8-49E3-83BD-C75DD1489B15}" dt="2019-06-11T13:01:10.062" v="792"/>
          <ac:spMkLst>
            <pc:docMk/>
            <pc:sldMk cId="2796967583" sldId="285"/>
            <ac:spMk id="41" creationId="{7646A44E-0157-465B-B4DA-838328112E3C}"/>
          </ac:spMkLst>
        </pc:spChg>
        <pc:spChg chg="mod">
          <ac:chgData name="" userId="" providerId="" clId="Web-{076D002B-D8F8-49E3-83BD-C75DD1489B15}" dt="2019-06-11T13:01:31.703" v="797"/>
          <ac:spMkLst>
            <pc:docMk/>
            <pc:sldMk cId="2796967583" sldId="285"/>
            <ac:spMk id="50" creationId="{553B7979-9EB9-4BB0-A88C-87DA4CA6D893}"/>
          </ac:spMkLst>
        </pc:spChg>
        <pc:spChg chg="mod">
          <ac:chgData name="" userId="" providerId="" clId="Web-{076D002B-D8F8-49E3-83BD-C75DD1489B15}" dt="2019-06-11T13:00:30.796" v="756"/>
          <ac:spMkLst>
            <pc:docMk/>
            <pc:sldMk cId="2796967583" sldId="285"/>
            <ac:spMk id="52" creationId="{A9987BB8-451F-41A8-A21F-FFF200FC3A75}"/>
          </ac:spMkLst>
        </pc:spChg>
        <pc:spChg chg="mod">
          <ac:chgData name="" userId="" providerId="" clId="Web-{076D002B-D8F8-49E3-83BD-C75DD1489B15}" dt="2019-06-11T13:00:30.749" v="754"/>
          <ac:spMkLst>
            <pc:docMk/>
            <pc:sldMk cId="2796967583" sldId="285"/>
            <ac:spMk id="53" creationId="{D7CAD2B8-9F6D-4417-A5E8-AE19718A1B7B}"/>
          </ac:spMkLst>
        </pc:spChg>
        <pc:spChg chg="mod">
          <ac:chgData name="" userId="" providerId="" clId="Web-{076D002B-D8F8-49E3-83BD-C75DD1489B15}" dt="2019-06-11T13:00:30.765" v="755"/>
          <ac:spMkLst>
            <pc:docMk/>
            <pc:sldMk cId="2796967583" sldId="285"/>
            <ac:spMk id="54" creationId="{B3E4DFAD-B2D5-42ED-90D0-F178A4D9E803}"/>
          </ac:spMkLst>
        </pc:spChg>
        <pc:spChg chg="mod">
          <ac:chgData name="" userId="" providerId="" clId="Web-{076D002B-D8F8-49E3-83BD-C75DD1489B15}" dt="2019-06-11T13:02:22.094" v="803"/>
          <ac:spMkLst>
            <pc:docMk/>
            <pc:sldMk cId="2796967583" sldId="285"/>
            <ac:spMk id="55" creationId="{C1F5D281-273A-4325-9D6F-49CA6A8EE249}"/>
          </ac:spMkLst>
        </pc:spChg>
        <pc:spChg chg="mod">
          <ac:chgData name="" userId="" providerId="" clId="Web-{076D002B-D8F8-49E3-83BD-C75DD1489B15}" dt="2019-06-11T13:02:41.797" v="815"/>
          <ac:spMkLst>
            <pc:docMk/>
            <pc:sldMk cId="2796967583" sldId="285"/>
            <ac:spMk id="57" creationId="{D6D591DE-63D6-4172-B1D5-78A3805B6F08}"/>
          </ac:spMkLst>
        </pc:spChg>
        <pc:spChg chg="mod">
          <ac:chgData name="" userId="" providerId="" clId="Web-{076D002B-D8F8-49E3-83BD-C75DD1489B15}" dt="2019-06-11T13:02:41.828" v="816"/>
          <ac:spMkLst>
            <pc:docMk/>
            <pc:sldMk cId="2796967583" sldId="285"/>
            <ac:spMk id="59" creationId="{A57C4510-81D8-4531-9313-4905505F179E}"/>
          </ac:spMkLst>
        </pc:spChg>
        <pc:spChg chg="mod">
          <ac:chgData name="" userId="" providerId="" clId="Web-{076D002B-D8F8-49E3-83BD-C75DD1489B15}" dt="2019-06-11T13:02:22.125" v="804"/>
          <ac:spMkLst>
            <pc:docMk/>
            <pc:sldMk cId="2796967583" sldId="285"/>
            <ac:spMk id="60" creationId="{184E6F9C-2B0A-4A25-B9CB-2A4C7A48ED5E}"/>
          </ac:spMkLst>
        </pc:spChg>
        <pc:spChg chg="mod">
          <ac:chgData name="" userId="" providerId="" clId="Web-{076D002B-D8F8-49E3-83BD-C75DD1489B15}" dt="2019-06-11T13:02:22.156" v="805"/>
          <ac:spMkLst>
            <pc:docMk/>
            <pc:sldMk cId="2796967583" sldId="285"/>
            <ac:spMk id="61" creationId="{B348FDFD-F8D5-427F-8C6A-3BFCE66F4CDB}"/>
          </ac:spMkLst>
        </pc:spChg>
        <pc:spChg chg="mod">
          <ac:chgData name="" userId="" providerId="" clId="Web-{076D002B-D8F8-49E3-83BD-C75DD1489B15}" dt="2019-06-11T13:02:41.844" v="817"/>
          <ac:spMkLst>
            <pc:docMk/>
            <pc:sldMk cId="2796967583" sldId="285"/>
            <ac:spMk id="63" creationId="{B0D9CC4B-FCB8-4F5D-9424-CCE066AD0EEE}"/>
          </ac:spMkLst>
        </pc:spChg>
        <pc:spChg chg="mod">
          <ac:chgData name="" userId="" providerId="" clId="Web-{076D002B-D8F8-49E3-83BD-C75DD1489B15}" dt="2019-06-11T13:02:47.703" v="818"/>
          <ac:spMkLst>
            <pc:docMk/>
            <pc:sldMk cId="2796967583" sldId="285"/>
            <ac:spMk id="64" creationId="{49469C87-4718-4B34-BF39-0731721AE547}"/>
          </ac:spMkLst>
        </pc:spChg>
        <pc:spChg chg="mod">
          <ac:chgData name="" userId="" providerId="" clId="Web-{076D002B-D8F8-49E3-83BD-C75DD1489B15}" dt="2019-06-11T13:02:53" v="821"/>
          <ac:spMkLst>
            <pc:docMk/>
            <pc:sldMk cId="2796967583" sldId="285"/>
            <ac:spMk id="67" creationId="{B1F584DC-080F-4DD8-B010-29C7C55C1353}"/>
          </ac:spMkLst>
        </pc:spChg>
        <pc:spChg chg="mod">
          <ac:chgData name="" userId="" providerId="" clId="Web-{076D002B-D8F8-49E3-83BD-C75DD1489B15}" dt="2019-06-11T13:02:59.533" v="823"/>
          <ac:spMkLst>
            <pc:docMk/>
            <pc:sldMk cId="2796967583" sldId="285"/>
            <ac:spMk id="69" creationId="{5192B72D-160C-4470-BDF7-8252AF795264}"/>
          </ac:spMkLst>
        </pc:spChg>
        <pc:spChg chg="mod">
          <ac:chgData name="" userId="" providerId="" clId="Web-{076D002B-D8F8-49E3-83BD-C75DD1489B15}" dt="2019-06-11T13:02:47.735" v="819"/>
          <ac:spMkLst>
            <pc:docMk/>
            <pc:sldMk cId="2796967583" sldId="285"/>
            <ac:spMk id="72" creationId="{300D7D85-1C05-4DDF-AC01-BE673909040C}"/>
          </ac:spMkLst>
        </pc:spChg>
        <pc:cxnChg chg="del">
          <ac:chgData name="" userId="" providerId="" clId="Web-{076D002B-D8F8-49E3-83BD-C75DD1489B15}" dt="2019-06-11T13:01:44.719" v="798"/>
          <ac:cxnSpMkLst>
            <pc:docMk/>
            <pc:sldMk cId="2796967583" sldId="285"/>
            <ac:cxnSpMk id="14" creationId="{2FCBC699-3675-4D26-B698-E38EEB29D140}"/>
          </ac:cxnSpMkLst>
        </pc:cxnChg>
        <pc:cxnChg chg="del">
          <ac:chgData name="" userId="" providerId="" clId="Web-{076D002B-D8F8-49E3-83BD-C75DD1489B15}" dt="2019-06-11T13:01:52.312" v="800"/>
          <ac:cxnSpMkLst>
            <pc:docMk/>
            <pc:sldMk cId="2796967583" sldId="285"/>
            <ac:cxnSpMk id="15" creationId="{289E9029-A12D-45DD-9E26-317341033C34}"/>
          </ac:cxnSpMkLst>
        </pc:cxnChg>
        <pc:cxnChg chg="del">
          <ac:chgData name="" userId="" providerId="" clId="Web-{076D002B-D8F8-49E3-83BD-C75DD1489B15}" dt="2019-06-11T13:01:53.828" v="801"/>
          <ac:cxnSpMkLst>
            <pc:docMk/>
            <pc:sldMk cId="2796967583" sldId="285"/>
            <ac:cxnSpMk id="74" creationId="{F2A0058C-6F25-4BC7-B28A-62E09D66567A}"/>
          </ac:cxnSpMkLst>
        </pc:cxnChg>
        <pc:cxnChg chg="del">
          <ac:chgData name="" userId="" providerId="" clId="Web-{076D002B-D8F8-49E3-83BD-C75DD1489B15}" dt="2019-06-11T13:01:49.875" v="799"/>
          <ac:cxnSpMkLst>
            <pc:docMk/>
            <pc:sldMk cId="2796967583" sldId="285"/>
            <ac:cxnSpMk id="75" creationId="{2B75499A-1213-4B5B-B23C-DD1E9654F91E}"/>
          </ac:cxnSpMkLst>
        </pc:cxnChg>
      </pc:sldChg>
    </pc:docChg>
  </pc:docChgLst>
  <pc:docChgLst>
    <pc:chgData clId="Web-{C8F90CBE-CD6A-4BFD-93E9-C283D16AA6A4}"/>
    <pc:docChg chg="modSld">
      <pc:chgData name="" userId="" providerId="" clId="Web-{C8F90CBE-CD6A-4BFD-93E9-C283D16AA6A4}" dt="2019-06-19T06:48:06.098" v="323" actId="20577"/>
      <pc:docMkLst>
        <pc:docMk/>
      </pc:docMkLst>
      <pc:sldChg chg="addSp modSp">
        <pc:chgData name="" userId="" providerId="" clId="Web-{C8F90CBE-CD6A-4BFD-93E9-C283D16AA6A4}" dt="2019-06-19T06:30:25.324" v="51" actId="20577"/>
        <pc:sldMkLst>
          <pc:docMk/>
          <pc:sldMk cId="2677695300" sldId="258"/>
        </pc:sldMkLst>
        <pc:spChg chg="add mod">
          <ac:chgData name="" userId="" providerId="" clId="Web-{C8F90CBE-CD6A-4BFD-93E9-C283D16AA6A4}" dt="2019-06-19T06:29:13.855" v="25" actId="1076"/>
          <ac:spMkLst>
            <pc:docMk/>
            <pc:sldMk cId="2677695300" sldId="258"/>
            <ac:spMk id="6" creationId="{D046ED8D-8E81-492D-9B8F-A0151DE28F4D}"/>
          </ac:spMkLst>
        </pc:spChg>
        <pc:spChg chg="add mod">
          <ac:chgData name="" userId="" providerId="" clId="Web-{C8F90CBE-CD6A-4BFD-93E9-C283D16AA6A4}" dt="2019-06-19T06:29:55.874" v="36" actId="1076"/>
          <ac:spMkLst>
            <pc:docMk/>
            <pc:sldMk cId="2677695300" sldId="258"/>
            <ac:spMk id="71" creationId="{E0525C73-541B-4C90-BCF4-AD794FFDA467}"/>
          </ac:spMkLst>
        </pc:spChg>
        <pc:spChg chg="add mod">
          <ac:chgData name="" userId="" providerId="" clId="Web-{C8F90CBE-CD6A-4BFD-93E9-C283D16AA6A4}" dt="2019-06-19T06:30:25.324" v="51" actId="20577"/>
          <ac:spMkLst>
            <pc:docMk/>
            <pc:sldMk cId="2677695300" sldId="258"/>
            <ac:spMk id="72" creationId="{4B930C96-808D-4229-810C-BF1004FA0B39}"/>
          </ac:spMkLst>
        </pc:spChg>
        <pc:spChg chg="add mod">
          <ac:chgData name="" userId="" providerId="" clId="Web-{C8F90CBE-CD6A-4BFD-93E9-C283D16AA6A4}" dt="2019-06-19T06:30:21.293" v="46" actId="20577"/>
          <ac:spMkLst>
            <pc:docMk/>
            <pc:sldMk cId="2677695300" sldId="258"/>
            <ac:spMk id="73" creationId="{A00BA1A7-8E0B-44E4-980B-38EF121333A0}"/>
          </ac:spMkLst>
        </pc:spChg>
      </pc:sldChg>
      <pc:sldChg chg="addSp modSp">
        <pc:chgData name="" userId="" providerId="" clId="Web-{C8F90CBE-CD6A-4BFD-93E9-C283D16AA6A4}" dt="2019-06-19T06:31:58.981" v="76" actId="1076"/>
        <pc:sldMkLst>
          <pc:docMk/>
          <pc:sldMk cId="1135319577" sldId="263"/>
        </pc:sldMkLst>
        <pc:spChg chg="mod">
          <ac:chgData name="" userId="" providerId="" clId="Web-{C8F90CBE-CD6A-4BFD-93E9-C283D16AA6A4}" dt="2019-06-19T06:31:23.012" v="65" actId="14100"/>
          <ac:spMkLst>
            <pc:docMk/>
            <pc:sldMk cId="1135319577" sldId="263"/>
            <ac:spMk id="4" creationId="{5B94F2D0-F02A-43C0-93CA-20DE2A32DED5}"/>
          </ac:spMkLst>
        </pc:spChg>
        <pc:spChg chg="add">
          <ac:chgData name="" userId="" providerId="" clId="Web-{C8F90CBE-CD6A-4BFD-93E9-C283D16AA6A4}" dt="2019-06-19T06:30:57.668" v="61"/>
          <ac:spMkLst>
            <pc:docMk/>
            <pc:sldMk cId="1135319577" sldId="263"/>
            <ac:spMk id="5" creationId="{57294CE6-AE5B-4FAC-8C8B-720B1830F9EA}"/>
          </ac:spMkLst>
        </pc:spChg>
        <pc:spChg chg="add">
          <ac:chgData name="" userId="" providerId="" clId="Web-{C8F90CBE-CD6A-4BFD-93E9-C283D16AA6A4}" dt="2019-06-19T06:30:57.684" v="62"/>
          <ac:spMkLst>
            <pc:docMk/>
            <pc:sldMk cId="1135319577" sldId="263"/>
            <ac:spMk id="6" creationId="{3C04B86E-610B-4D0D-B09E-DC9667202343}"/>
          </ac:spMkLst>
        </pc:spChg>
        <pc:spChg chg="add">
          <ac:chgData name="" userId="" providerId="" clId="Web-{C8F90CBE-CD6A-4BFD-93E9-C283D16AA6A4}" dt="2019-06-19T06:30:57.699" v="63"/>
          <ac:spMkLst>
            <pc:docMk/>
            <pc:sldMk cId="1135319577" sldId="263"/>
            <ac:spMk id="7" creationId="{49422618-9CB7-45E9-9F07-5710F6921A17}"/>
          </ac:spMkLst>
        </pc:spChg>
        <pc:spChg chg="add">
          <ac:chgData name="" userId="" providerId="" clId="Web-{C8F90CBE-CD6A-4BFD-93E9-C283D16AA6A4}" dt="2019-06-19T06:30:57.699" v="64"/>
          <ac:spMkLst>
            <pc:docMk/>
            <pc:sldMk cId="1135319577" sldId="263"/>
            <ac:spMk id="8" creationId="{ACA69ECB-926B-47FD-94EA-1CA277131C84}"/>
          </ac:spMkLst>
        </pc:spChg>
        <pc:spChg chg="add">
          <ac:chgData name="" userId="" providerId="" clId="Web-{C8F90CBE-CD6A-4BFD-93E9-C283D16AA6A4}" dt="2019-06-19T06:31:38.325" v="69"/>
          <ac:spMkLst>
            <pc:docMk/>
            <pc:sldMk cId="1135319577" sldId="263"/>
            <ac:spMk id="9" creationId="{73E417B8-D70F-44E6-9598-953372ABE557}"/>
          </ac:spMkLst>
        </pc:spChg>
        <pc:spChg chg="add mod">
          <ac:chgData name="" userId="" providerId="" clId="Web-{C8F90CBE-CD6A-4BFD-93E9-C283D16AA6A4}" dt="2019-06-19T06:31:52.356" v="74" actId="1076"/>
          <ac:spMkLst>
            <pc:docMk/>
            <pc:sldMk cId="1135319577" sldId="263"/>
            <ac:spMk id="10" creationId="{81CB72BD-FD62-434C-A46C-EA4B6C76D921}"/>
          </ac:spMkLst>
        </pc:spChg>
        <pc:spChg chg="add">
          <ac:chgData name="" userId="" providerId="" clId="Web-{C8F90CBE-CD6A-4BFD-93E9-C283D16AA6A4}" dt="2019-06-19T06:31:38.372" v="71"/>
          <ac:spMkLst>
            <pc:docMk/>
            <pc:sldMk cId="1135319577" sldId="263"/>
            <ac:spMk id="11" creationId="{6EC42F54-5464-4EBA-8F66-2A5EFC30B331}"/>
          </ac:spMkLst>
        </pc:spChg>
        <pc:spChg chg="add mod">
          <ac:chgData name="" userId="" providerId="" clId="Web-{C8F90CBE-CD6A-4BFD-93E9-C283D16AA6A4}" dt="2019-06-19T06:31:58.981" v="76" actId="1076"/>
          <ac:spMkLst>
            <pc:docMk/>
            <pc:sldMk cId="1135319577" sldId="263"/>
            <ac:spMk id="12" creationId="{42F5035C-3923-4351-BCE6-E39CAB36425C}"/>
          </ac:spMkLst>
        </pc:spChg>
        <pc:spChg chg="mod">
          <ac:chgData name="" userId="" providerId="" clId="Web-{C8F90CBE-CD6A-4BFD-93E9-C283D16AA6A4}" dt="2019-06-19T06:31:23.028" v="66" actId="14100"/>
          <ac:spMkLst>
            <pc:docMk/>
            <pc:sldMk cId="1135319577" sldId="263"/>
            <ac:spMk id="15" creationId="{0FF538D0-48ED-4925-A3D9-E307741EC428}"/>
          </ac:spMkLst>
        </pc:spChg>
        <pc:spChg chg="mod">
          <ac:chgData name="" userId="" providerId="" clId="Web-{C8F90CBE-CD6A-4BFD-93E9-C283D16AA6A4}" dt="2019-06-19T06:31:23.043" v="67" actId="14100"/>
          <ac:spMkLst>
            <pc:docMk/>
            <pc:sldMk cId="1135319577" sldId="263"/>
            <ac:spMk id="31" creationId="{D608C605-FC98-418C-B53C-DBE994643CDA}"/>
          </ac:spMkLst>
        </pc:spChg>
        <pc:spChg chg="mod">
          <ac:chgData name="" userId="" providerId="" clId="Web-{C8F90CBE-CD6A-4BFD-93E9-C283D16AA6A4}" dt="2019-06-19T06:31:23.059" v="68" actId="14100"/>
          <ac:spMkLst>
            <pc:docMk/>
            <pc:sldMk cId="1135319577" sldId="263"/>
            <ac:spMk id="34" creationId="{87867AAA-7505-40CB-9F48-FF46E5C0349D}"/>
          </ac:spMkLst>
        </pc:spChg>
      </pc:sldChg>
      <pc:sldChg chg="addSp">
        <pc:chgData name="" userId="" providerId="" clId="Web-{C8F90CBE-CD6A-4BFD-93E9-C283D16AA6A4}" dt="2019-06-19T06:30:50.027" v="56"/>
        <pc:sldMkLst>
          <pc:docMk/>
          <pc:sldMk cId="2853401529" sldId="280"/>
        </pc:sldMkLst>
        <pc:spChg chg="add">
          <ac:chgData name="" userId="" providerId="" clId="Web-{C8F90CBE-CD6A-4BFD-93E9-C283D16AA6A4}" dt="2019-06-19T06:30:49.965" v="53"/>
          <ac:spMkLst>
            <pc:docMk/>
            <pc:sldMk cId="2853401529" sldId="280"/>
            <ac:spMk id="3" creationId="{ECBE09EB-A109-45D7-9C7F-82BBAB5AAA83}"/>
          </ac:spMkLst>
        </pc:spChg>
        <pc:spChg chg="add">
          <ac:chgData name="" userId="" providerId="" clId="Web-{C8F90CBE-CD6A-4BFD-93E9-C283D16AA6A4}" dt="2019-06-19T06:30:49.981" v="54"/>
          <ac:spMkLst>
            <pc:docMk/>
            <pc:sldMk cId="2853401529" sldId="280"/>
            <ac:spMk id="4" creationId="{4A40EEEF-7C72-4F67-A4B3-CD5BE27D2471}"/>
          </ac:spMkLst>
        </pc:spChg>
        <pc:spChg chg="add">
          <ac:chgData name="" userId="" providerId="" clId="Web-{C8F90CBE-CD6A-4BFD-93E9-C283D16AA6A4}" dt="2019-06-19T06:30:49.996" v="55"/>
          <ac:spMkLst>
            <pc:docMk/>
            <pc:sldMk cId="2853401529" sldId="280"/>
            <ac:spMk id="5" creationId="{66D7B26E-DA39-41D8-8421-8F0097635686}"/>
          </ac:spMkLst>
        </pc:spChg>
        <pc:spChg chg="add">
          <ac:chgData name="" userId="" providerId="" clId="Web-{C8F90CBE-CD6A-4BFD-93E9-C283D16AA6A4}" dt="2019-06-19T06:30:50.027" v="56"/>
          <ac:spMkLst>
            <pc:docMk/>
            <pc:sldMk cId="2853401529" sldId="280"/>
            <ac:spMk id="13" creationId="{703A2616-B15D-480C-B40D-7BC49C0E3EEC}"/>
          </ac:spMkLst>
        </pc:spChg>
      </pc:sldChg>
      <pc:sldChg chg="addSp">
        <pc:chgData name="" userId="" providerId="" clId="Web-{C8F90CBE-CD6A-4BFD-93E9-C283D16AA6A4}" dt="2019-06-19T06:30:54.231" v="60"/>
        <pc:sldMkLst>
          <pc:docMk/>
          <pc:sldMk cId="4193540699" sldId="281"/>
        </pc:sldMkLst>
        <pc:spChg chg="add">
          <ac:chgData name="" userId="" providerId="" clId="Web-{C8F90CBE-CD6A-4BFD-93E9-C283D16AA6A4}" dt="2019-06-19T06:30:54.168" v="57"/>
          <ac:spMkLst>
            <pc:docMk/>
            <pc:sldMk cId="4193540699" sldId="281"/>
            <ac:spMk id="3" creationId="{1B16B422-4B67-4C15-AC0E-D995FF0019FE}"/>
          </ac:spMkLst>
        </pc:spChg>
        <pc:spChg chg="add">
          <ac:chgData name="" userId="" providerId="" clId="Web-{C8F90CBE-CD6A-4BFD-93E9-C283D16AA6A4}" dt="2019-06-19T06:30:54.199" v="58"/>
          <ac:spMkLst>
            <pc:docMk/>
            <pc:sldMk cId="4193540699" sldId="281"/>
            <ac:spMk id="4" creationId="{64CC94EC-3E08-4DC4-893D-980EADAC9DC7}"/>
          </ac:spMkLst>
        </pc:spChg>
        <pc:spChg chg="add">
          <ac:chgData name="" userId="" providerId="" clId="Web-{C8F90CBE-CD6A-4BFD-93E9-C283D16AA6A4}" dt="2019-06-19T06:30:54.216" v="59"/>
          <ac:spMkLst>
            <pc:docMk/>
            <pc:sldMk cId="4193540699" sldId="281"/>
            <ac:spMk id="5" creationId="{92E252B1-5454-4722-A6B1-DA9AA5D41568}"/>
          </ac:spMkLst>
        </pc:spChg>
        <pc:spChg chg="add">
          <ac:chgData name="" userId="" providerId="" clId="Web-{C8F90CBE-CD6A-4BFD-93E9-C283D16AA6A4}" dt="2019-06-19T06:30:54.231" v="60"/>
          <ac:spMkLst>
            <pc:docMk/>
            <pc:sldMk cId="4193540699" sldId="281"/>
            <ac:spMk id="6" creationId="{E77A04A8-D80E-4EED-A153-893798D32E03}"/>
          </ac:spMkLst>
        </pc:spChg>
      </pc:sldChg>
      <pc:sldChg chg="modNotes">
        <pc:chgData name="" userId="" providerId="" clId="Web-{C8F90CBE-CD6A-4BFD-93E9-C283D16AA6A4}" dt="2019-06-19T06:42:33.924" v="178"/>
        <pc:sldMkLst>
          <pc:docMk/>
          <pc:sldMk cId="2224600340" sldId="294"/>
        </pc:sldMkLst>
      </pc:sldChg>
      <pc:sldChg chg="modNotes">
        <pc:chgData name="" userId="" providerId="" clId="Web-{C8F90CBE-CD6A-4BFD-93E9-C283D16AA6A4}" dt="2019-06-19T06:44:48.565" v="245"/>
        <pc:sldMkLst>
          <pc:docMk/>
          <pc:sldMk cId="3191628623" sldId="295"/>
        </pc:sldMkLst>
      </pc:sldChg>
      <pc:sldChg chg="modSp">
        <pc:chgData name="" userId="" providerId="" clId="Web-{C8F90CBE-CD6A-4BFD-93E9-C283D16AA6A4}" dt="2019-06-19T06:45:06.582" v="254" actId="20577"/>
        <pc:sldMkLst>
          <pc:docMk/>
          <pc:sldMk cId="641565015" sldId="300"/>
        </pc:sldMkLst>
        <pc:spChg chg="mod">
          <ac:chgData name="" userId="" providerId="" clId="Web-{C8F90CBE-CD6A-4BFD-93E9-C283D16AA6A4}" dt="2019-06-19T06:45:06.582" v="254" actId="20577"/>
          <ac:spMkLst>
            <pc:docMk/>
            <pc:sldMk cId="641565015" sldId="300"/>
            <ac:spMk id="3" creationId="{10A2DD95-3736-4E43-9092-2BE4A66D343B}"/>
          </ac:spMkLst>
        </pc:spChg>
      </pc:sldChg>
      <pc:sldChg chg="modSp modNotes">
        <pc:chgData name="" userId="" providerId="" clId="Web-{C8F90CBE-CD6A-4BFD-93E9-C283D16AA6A4}" dt="2019-06-19T06:36:38.905" v="80" actId="20577"/>
        <pc:sldMkLst>
          <pc:docMk/>
          <pc:sldMk cId="902852258" sldId="301"/>
        </pc:sldMkLst>
        <pc:spChg chg="mod">
          <ac:chgData name="" userId="" providerId="" clId="Web-{C8F90CBE-CD6A-4BFD-93E9-C283D16AA6A4}" dt="2019-06-19T06:36:38.905" v="80" actId="20577"/>
          <ac:spMkLst>
            <pc:docMk/>
            <pc:sldMk cId="902852258" sldId="301"/>
            <ac:spMk id="3" creationId="{10A2DD95-3736-4E43-9092-2BE4A66D343B}"/>
          </ac:spMkLst>
        </pc:spChg>
      </pc:sldChg>
      <pc:sldChg chg="modSp modNotes">
        <pc:chgData name="" userId="" providerId="" clId="Web-{C8F90CBE-CD6A-4BFD-93E9-C283D16AA6A4}" dt="2019-06-19T06:48:06.098" v="322" actId="20577"/>
        <pc:sldMkLst>
          <pc:docMk/>
          <pc:sldMk cId="1135463877" sldId="302"/>
        </pc:sldMkLst>
        <pc:spChg chg="mod">
          <ac:chgData name="" userId="" providerId="" clId="Web-{C8F90CBE-CD6A-4BFD-93E9-C283D16AA6A4}" dt="2019-06-19T06:48:06.098" v="322" actId="20577"/>
          <ac:spMkLst>
            <pc:docMk/>
            <pc:sldMk cId="1135463877" sldId="302"/>
            <ac:spMk id="3" creationId="{10A2DD95-3736-4E43-9092-2BE4A66D343B}"/>
          </ac:spMkLst>
        </pc:spChg>
      </pc:sldChg>
    </pc:docChg>
  </pc:docChgLst>
  <pc:docChgLst>
    <pc:chgData clId="Web-{44FA1FBE-4247-45EB-A5B3-C3911AB86E79}"/>
    <pc:docChg chg="modSld">
      <pc:chgData name="" userId="" providerId="" clId="Web-{44FA1FBE-4247-45EB-A5B3-C3911AB86E79}" dt="2019-06-11T04:37:51.016" v="73"/>
      <pc:docMkLst>
        <pc:docMk/>
      </pc:docMkLst>
      <pc:sldChg chg="modNotes">
        <pc:chgData name="" userId="" providerId="" clId="Web-{44FA1FBE-4247-45EB-A5B3-C3911AB86E79}" dt="2019-06-11T04:19:37.288" v="11"/>
        <pc:sldMkLst>
          <pc:docMk/>
          <pc:sldMk cId="2296016761" sldId="264"/>
        </pc:sldMkLst>
      </pc:sldChg>
      <pc:sldChg chg="modSp modNotes">
        <pc:chgData name="" userId="" providerId="" clId="Web-{44FA1FBE-4247-45EB-A5B3-C3911AB86E79}" dt="2019-06-11T04:37:51.016" v="73"/>
        <pc:sldMkLst>
          <pc:docMk/>
          <pc:sldMk cId="1554260959" sldId="266"/>
        </pc:sldMkLst>
        <pc:spChg chg="mod">
          <ac:chgData name="" userId="" providerId="" clId="Web-{44FA1FBE-4247-45EB-A5B3-C3911AB86E79}" dt="2019-06-11T04:21:36.804" v="65" actId="20577"/>
          <ac:spMkLst>
            <pc:docMk/>
            <pc:sldMk cId="1554260959" sldId="266"/>
            <ac:spMk id="3" creationId="{10A2DD95-3736-4E43-9092-2BE4A66D343B}"/>
          </ac:spMkLst>
        </pc:spChg>
      </pc:sldChg>
    </pc:docChg>
  </pc:docChgLst>
  <pc:docChgLst>
    <pc:chgData clId="Web-{9D92AE3B-C50F-435E-8AC7-70744B2E9CB8}"/>
    <pc:docChg chg="addSld delSld modSld">
      <pc:chgData name="" userId="" providerId="" clId="Web-{9D92AE3B-C50F-435E-8AC7-70744B2E9CB8}" dt="2019-06-11T10:09:06.647" v="1086"/>
      <pc:docMkLst>
        <pc:docMk/>
      </pc:docMkLst>
      <pc:sldChg chg="addSp delSp modSp">
        <pc:chgData name="" userId="" providerId="" clId="Web-{9D92AE3B-C50F-435E-8AC7-70744B2E9CB8}" dt="2019-06-11T10:00:59.105" v="893"/>
        <pc:sldMkLst>
          <pc:docMk/>
          <pc:sldMk cId="2677695300" sldId="258"/>
        </pc:sldMkLst>
        <pc:spChg chg="mod">
          <ac:chgData name="" userId="" providerId="" clId="Web-{9D92AE3B-C50F-435E-8AC7-70744B2E9CB8}" dt="2019-06-11T10:00:59.073" v="890"/>
          <ac:spMkLst>
            <pc:docMk/>
            <pc:sldMk cId="2677695300" sldId="258"/>
            <ac:spMk id="3" creationId="{1EE500AF-A1D6-4365-984F-EFB6566B24AB}"/>
          </ac:spMkLst>
        </pc:spChg>
        <pc:spChg chg="mod">
          <ac:chgData name="" userId="" providerId="" clId="Web-{9D92AE3B-C50F-435E-8AC7-70744B2E9CB8}" dt="2019-06-11T10:00:41.683" v="886"/>
          <ac:spMkLst>
            <pc:docMk/>
            <pc:sldMk cId="2677695300" sldId="258"/>
            <ac:spMk id="4" creationId="{5B94F2D0-F02A-43C0-93CA-20DE2A32DED5}"/>
          </ac:spMkLst>
        </pc:spChg>
        <pc:spChg chg="del">
          <ac:chgData name="" userId="" providerId="" clId="Web-{9D92AE3B-C50F-435E-8AC7-70744B2E9CB8}" dt="2019-06-11T09:59:42.524" v="868"/>
          <ac:spMkLst>
            <pc:docMk/>
            <pc:sldMk cId="2677695300" sldId="258"/>
            <ac:spMk id="6" creationId="{7A099AA5-ACA9-479D-8E85-E0FD1AB194D5}"/>
          </ac:spMkLst>
        </pc:spChg>
        <pc:spChg chg="mod">
          <ac:chgData name="" userId="" providerId="" clId="Web-{9D92AE3B-C50F-435E-8AC7-70744B2E9CB8}" dt="2019-06-11T10:00:59.089" v="891"/>
          <ac:spMkLst>
            <pc:docMk/>
            <pc:sldMk cId="2677695300" sldId="258"/>
            <ac:spMk id="13" creationId="{970DA725-2483-4D56-A024-6F8C29E349BC}"/>
          </ac:spMkLst>
        </pc:spChg>
        <pc:spChg chg="mod">
          <ac:chgData name="" userId="" providerId="" clId="Web-{9D92AE3B-C50F-435E-8AC7-70744B2E9CB8}" dt="2019-06-11T10:00:41.702" v="887"/>
          <ac:spMkLst>
            <pc:docMk/>
            <pc:sldMk cId="2677695300" sldId="258"/>
            <ac:spMk id="15" creationId="{0FF538D0-48ED-4925-A3D9-E307741EC428}"/>
          </ac:spMkLst>
        </pc:spChg>
        <pc:spChg chg="mod">
          <ac:chgData name="" userId="" providerId="" clId="Web-{9D92AE3B-C50F-435E-8AC7-70744B2E9CB8}" dt="2019-06-11T09:59:25.649" v="862"/>
          <ac:spMkLst>
            <pc:docMk/>
            <pc:sldMk cId="2677695300" sldId="258"/>
            <ac:spMk id="25" creationId="{7AFF7483-369C-457C-BAAF-50AC5CC9FC27}"/>
          </ac:spMkLst>
        </pc:spChg>
        <pc:spChg chg="mod">
          <ac:chgData name="" userId="" providerId="" clId="Web-{9D92AE3B-C50F-435E-8AC7-70744B2E9CB8}" dt="2019-06-11T10:00:18.198" v="875"/>
          <ac:spMkLst>
            <pc:docMk/>
            <pc:sldMk cId="2677695300" sldId="258"/>
            <ac:spMk id="27" creationId="{AAAA6BD1-78C7-455E-AC54-ED1C4D19B3B2}"/>
          </ac:spMkLst>
        </pc:spChg>
        <pc:spChg chg="mod">
          <ac:chgData name="" userId="" providerId="" clId="Web-{9D92AE3B-C50F-435E-8AC7-70744B2E9CB8}" dt="2019-06-11T10:00:59.105" v="892"/>
          <ac:spMkLst>
            <pc:docMk/>
            <pc:sldMk cId="2677695300" sldId="258"/>
            <ac:spMk id="30" creationId="{6139D14A-B4FC-4556-9BF4-7B6AF35F1122}"/>
          </ac:spMkLst>
        </pc:spChg>
        <pc:spChg chg="mod">
          <ac:chgData name="" userId="" providerId="" clId="Web-{9D92AE3B-C50F-435E-8AC7-70744B2E9CB8}" dt="2019-06-11T10:00:41.714" v="888"/>
          <ac:spMkLst>
            <pc:docMk/>
            <pc:sldMk cId="2677695300" sldId="258"/>
            <ac:spMk id="31" creationId="{D608C605-FC98-418C-B53C-DBE994643CDA}"/>
          </ac:spMkLst>
        </pc:spChg>
        <pc:spChg chg="mod">
          <ac:chgData name="" userId="" providerId="" clId="Web-{9D92AE3B-C50F-435E-8AC7-70744B2E9CB8}" dt="2019-06-11T10:00:59.105" v="893"/>
          <ac:spMkLst>
            <pc:docMk/>
            <pc:sldMk cId="2677695300" sldId="258"/>
            <ac:spMk id="33" creationId="{252D3F44-15FE-4179-B347-57CE0122930C}"/>
          </ac:spMkLst>
        </pc:spChg>
        <pc:spChg chg="mod">
          <ac:chgData name="" userId="" providerId="" clId="Web-{9D92AE3B-C50F-435E-8AC7-70744B2E9CB8}" dt="2019-06-11T10:00:41.730" v="889"/>
          <ac:spMkLst>
            <pc:docMk/>
            <pc:sldMk cId="2677695300" sldId="258"/>
            <ac:spMk id="34" creationId="{87867AAA-7505-40CB-9F48-FF46E5C0349D}"/>
          </ac:spMkLst>
        </pc:spChg>
        <pc:spChg chg="mod">
          <ac:chgData name="" userId="" providerId="" clId="Web-{9D92AE3B-C50F-435E-8AC7-70744B2E9CB8}" dt="2019-06-11T09:59:18.555" v="861" actId="1076"/>
          <ac:spMkLst>
            <pc:docMk/>
            <pc:sldMk cId="2677695300" sldId="258"/>
            <ac:spMk id="42" creationId="{71DE19FF-B868-48FE-A563-F1D3751F13FF}"/>
          </ac:spMkLst>
        </pc:spChg>
        <pc:spChg chg="mod">
          <ac:chgData name="" userId="" providerId="" clId="Web-{9D92AE3B-C50F-435E-8AC7-70744B2E9CB8}" dt="2019-06-11T09:58:48.586" v="842"/>
          <ac:spMkLst>
            <pc:docMk/>
            <pc:sldMk cId="2677695300" sldId="258"/>
            <ac:spMk id="43" creationId="{1EB140BD-AF40-4B4A-B243-B88784077B1E}"/>
          </ac:spMkLst>
        </pc:spChg>
        <pc:spChg chg="mod">
          <ac:chgData name="" userId="" providerId="" clId="Web-{9D92AE3B-C50F-435E-8AC7-70744B2E9CB8}" dt="2019-06-11T09:58:48.602" v="843"/>
          <ac:spMkLst>
            <pc:docMk/>
            <pc:sldMk cId="2677695300" sldId="258"/>
            <ac:spMk id="44" creationId="{D9FD0ADD-D1AE-49FD-A864-891838DA5EF8}"/>
          </ac:spMkLst>
        </pc:spChg>
        <pc:spChg chg="mod">
          <ac:chgData name="" userId="" providerId="" clId="Web-{9D92AE3B-C50F-435E-8AC7-70744B2E9CB8}" dt="2019-06-11T09:58:48.618" v="844"/>
          <ac:spMkLst>
            <pc:docMk/>
            <pc:sldMk cId="2677695300" sldId="258"/>
            <ac:spMk id="45" creationId="{2B97A68E-214A-454D-8C47-1B366A00120C}"/>
          </ac:spMkLst>
        </pc:spChg>
        <pc:spChg chg="mod">
          <ac:chgData name="" userId="" providerId="" clId="Web-{9D92AE3B-C50F-435E-8AC7-70744B2E9CB8}" dt="2019-06-11T09:58:31.555" v="838"/>
          <ac:spMkLst>
            <pc:docMk/>
            <pc:sldMk cId="2677695300" sldId="258"/>
            <ac:spMk id="47" creationId="{2A9AF221-1A0D-4E37-8B06-1E1EC5AB6F73}"/>
          </ac:spMkLst>
        </pc:spChg>
        <pc:spChg chg="mod">
          <ac:chgData name="" userId="" providerId="" clId="Web-{9D92AE3B-C50F-435E-8AC7-70744B2E9CB8}" dt="2019-06-11T09:59:16.102" v="860" actId="1076"/>
          <ac:spMkLst>
            <pc:docMk/>
            <pc:sldMk cId="2677695300" sldId="258"/>
            <ac:spMk id="49" creationId="{BB3803BF-5F58-44F0-8D83-05CCE05E6938}"/>
          </ac:spMkLst>
        </pc:spChg>
        <pc:spChg chg="mod">
          <ac:chgData name="" userId="" providerId="" clId="Web-{9D92AE3B-C50F-435E-8AC7-70744B2E9CB8}" dt="2019-06-11T09:58:48.649" v="846"/>
          <ac:spMkLst>
            <pc:docMk/>
            <pc:sldMk cId="2677695300" sldId="258"/>
            <ac:spMk id="50" creationId="{8AA8436A-D62B-46A5-9693-B5E6D7E833DE}"/>
          </ac:spMkLst>
        </pc:spChg>
        <pc:spChg chg="mod">
          <ac:chgData name="" userId="" providerId="" clId="Web-{9D92AE3B-C50F-435E-8AC7-70744B2E9CB8}" dt="2019-06-11T09:58:48.665" v="847"/>
          <ac:spMkLst>
            <pc:docMk/>
            <pc:sldMk cId="2677695300" sldId="258"/>
            <ac:spMk id="51" creationId="{30B93BF9-2496-4557-B062-F1BA74CC9E6E}"/>
          </ac:spMkLst>
        </pc:spChg>
        <pc:spChg chg="mod">
          <ac:chgData name="" userId="" providerId="" clId="Web-{9D92AE3B-C50F-435E-8AC7-70744B2E9CB8}" dt="2019-06-11T09:58:48.680" v="848"/>
          <ac:spMkLst>
            <pc:docMk/>
            <pc:sldMk cId="2677695300" sldId="258"/>
            <ac:spMk id="52" creationId="{51BCB411-403C-4A0D-BFDB-B6016616F473}"/>
          </ac:spMkLst>
        </pc:spChg>
        <pc:spChg chg="mod">
          <ac:chgData name="" userId="" providerId="" clId="Web-{9D92AE3B-C50F-435E-8AC7-70744B2E9CB8}" dt="2019-06-11T09:58:31.571" v="839"/>
          <ac:spMkLst>
            <pc:docMk/>
            <pc:sldMk cId="2677695300" sldId="258"/>
            <ac:spMk id="53" creationId="{49FA70D8-5066-4BFC-84EF-E85171FE9105}"/>
          </ac:spMkLst>
        </pc:spChg>
        <pc:spChg chg="mod">
          <ac:chgData name="" userId="" providerId="" clId="Web-{9D92AE3B-C50F-435E-8AC7-70744B2E9CB8}" dt="2019-06-11T09:58:48.698" v="849"/>
          <ac:spMkLst>
            <pc:docMk/>
            <pc:sldMk cId="2677695300" sldId="258"/>
            <ac:spMk id="55" creationId="{9E29E37C-ECD5-4ACC-A982-7A670BF629BF}"/>
          </ac:spMkLst>
        </pc:spChg>
        <pc:spChg chg="mod">
          <ac:chgData name="" userId="" providerId="" clId="Web-{9D92AE3B-C50F-435E-8AC7-70744B2E9CB8}" dt="2019-06-11T09:58:48.712" v="850"/>
          <ac:spMkLst>
            <pc:docMk/>
            <pc:sldMk cId="2677695300" sldId="258"/>
            <ac:spMk id="56" creationId="{D5552B2C-D634-497D-BAF5-C4000F9218BB}"/>
          </ac:spMkLst>
        </pc:spChg>
        <pc:spChg chg="mod">
          <ac:chgData name="" userId="" providerId="" clId="Web-{9D92AE3B-C50F-435E-8AC7-70744B2E9CB8}" dt="2019-06-11T09:58:48.727" v="851"/>
          <ac:spMkLst>
            <pc:docMk/>
            <pc:sldMk cId="2677695300" sldId="258"/>
            <ac:spMk id="57" creationId="{689C1E5C-D5C1-422B-ABAF-994539BB3E19}"/>
          </ac:spMkLst>
        </pc:spChg>
        <pc:spChg chg="mod">
          <ac:chgData name="" userId="" providerId="" clId="Web-{9D92AE3B-C50F-435E-8AC7-70744B2E9CB8}" dt="2019-06-11T09:59:10.930" v="859" actId="1076"/>
          <ac:spMkLst>
            <pc:docMk/>
            <pc:sldMk cId="2677695300" sldId="258"/>
            <ac:spMk id="58" creationId="{8BE3D64D-257A-49D9-8260-0D140FABC688}"/>
          </ac:spMkLst>
        </pc:spChg>
        <pc:spChg chg="mod">
          <ac:chgData name="" userId="" providerId="" clId="Web-{9D92AE3B-C50F-435E-8AC7-70744B2E9CB8}" dt="2019-06-11T09:58:31.586" v="840"/>
          <ac:spMkLst>
            <pc:docMk/>
            <pc:sldMk cId="2677695300" sldId="258"/>
            <ac:spMk id="59" creationId="{26D68B1F-82CA-423A-9DFA-E18CB2FAE40D}"/>
          </ac:spMkLst>
        </pc:spChg>
        <pc:spChg chg="mod">
          <ac:chgData name="" userId="" providerId="" clId="Web-{9D92AE3B-C50F-435E-8AC7-70744B2E9CB8}" dt="2019-06-11T09:59:06.837" v="857" actId="1076"/>
          <ac:spMkLst>
            <pc:docMk/>
            <pc:sldMk cId="2677695300" sldId="258"/>
            <ac:spMk id="61" creationId="{3C3D537A-CF8E-4CE1-BEFF-2AFD43AB405B}"/>
          </ac:spMkLst>
        </pc:spChg>
        <pc:spChg chg="mod">
          <ac:chgData name="" userId="" providerId="" clId="Web-{9D92AE3B-C50F-435E-8AC7-70744B2E9CB8}" dt="2019-06-11T09:59:06.852" v="858" actId="1076"/>
          <ac:spMkLst>
            <pc:docMk/>
            <pc:sldMk cId="2677695300" sldId="258"/>
            <ac:spMk id="62" creationId="{00603652-E27A-4BD9-9885-1CBE42D88423}"/>
          </ac:spMkLst>
        </pc:spChg>
        <pc:spChg chg="mod">
          <ac:chgData name="" userId="" providerId="" clId="Web-{9D92AE3B-C50F-435E-8AC7-70744B2E9CB8}" dt="2019-06-11T09:58:48.790" v="855"/>
          <ac:spMkLst>
            <pc:docMk/>
            <pc:sldMk cId="2677695300" sldId="258"/>
            <ac:spMk id="63" creationId="{18F8A071-B2AC-420E-9BDA-A8E24D998098}"/>
          </ac:spMkLst>
        </pc:spChg>
        <pc:spChg chg="mod">
          <ac:chgData name="" userId="" providerId="" clId="Web-{9D92AE3B-C50F-435E-8AC7-70744B2E9CB8}" dt="2019-06-11T09:58:48.805" v="856"/>
          <ac:spMkLst>
            <pc:docMk/>
            <pc:sldMk cId="2677695300" sldId="258"/>
            <ac:spMk id="64" creationId="{41FB0C56-B46E-4E56-8837-EE7DBE8BE5B4}"/>
          </ac:spMkLst>
        </pc:spChg>
        <pc:spChg chg="add mod">
          <ac:chgData name="" userId="" providerId="" clId="Web-{9D92AE3B-C50F-435E-8AC7-70744B2E9CB8}" dt="2019-06-11T10:00:18.229" v="877"/>
          <ac:spMkLst>
            <pc:docMk/>
            <pc:sldMk cId="2677695300" sldId="258"/>
            <ac:spMk id="65" creationId="{14DDFA9F-3851-4D09-A2F3-D0274918A3B1}"/>
          </ac:spMkLst>
        </pc:spChg>
        <pc:spChg chg="mod">
          <ac:chgData name="" userId="" providerId="" clId="Web-{9D92AE3B-C50F-435E-8AC7-70744B2E9CB8}" dt="2019-06-11T10:00:18.214" v="876"/>
          <ac:spMkLst>
            <pc:docMk/>
            <pc:sldMk cId="2677695300" sldId="258"/>
            <ac:spMk id="74" creationId="{7BF5D5C9-E21C-4F04-A3E3-2E7A0143FA80}"/>
          </ac:spMkLst>
        </pc:spChg>
        <pc:spChg chg="mod">
          <ac:chgData name="" userId="" providerId="" clId="Web-{9D92AE3B-C50F-435E-8AC7-70744B2E9CB8}" dt="2019-06-11T10:00:10.667" v="874"/>
          <ac:spMkLst>
            <pc:docMk/>
            <pc:sldMk cId="2677695300" sldId="258"/>
            <ac:spMk id="75" creationId="{F7180CA7-9458-43A9-A2F4-4467137DFC0E}"/>
          </ac:spMkLst>
        </pc:spChg>
        <pc:spChg chg="del">
          <ac:chgData name="" userId="" providerId="" clId="Web-{9D92AE3B-C50F-435E-8AC7-70744B2E9CB8}" dt="2019-06-11T09:59:33.555" v="864"/>
          <ac:spMkLst>
            <pc:docMk/>
            <pc:sldMk cId="2677695300" sldId="258"/>
            <ac:spMk id="80" creationId="{0E061E46-1BBB-4B9A-912A-C10908D64E08}"/>
          </ac:spMkLst>
        </pc:spChg>
        <pc:cxnChg chg="del">
          <ac:chgData name="" userId="" providerId="" clId="Web-{9D92AE3B-C50F-435E-8AC7-70744B2E9CB8}" dt="2019-06-11T09:59:46.464" v="870"/>
          <ac:cxnSpMkLst>
            <pc:docMk/>
            <pc:sldMk cId="2677695300" sldId="258"/>
            <ac:cxnSpMk id="71" creationId="{14547B34-6AF2-4302-891A-31EA1F11CE8D}"/>
          </ac:cxnSpMkLst>
        </pc:cxnChg>
        <pc:cxnChg chg="del">
          <ac:chgData name="" userId="" providerId="" clId="Web-{9D92AE3B-C50F-435E-8AC7-70744B2E9CB8}" dt="2019-06-11T09:59:44.462" v="869"/>
          <ac:cxnSpMkLst>
            <pc:docMk/>
            <pc:sldMk cId="2677695300" sldId="258"/>
            <ac:cxnSpMk id="72" creationId="{ED214997-27A1-4578-9727-968B0BFC4415}"/>
          </ac:cxnSpMkLst>
        </pc:cxnChg>
        <pc:cxnChg chg="del">
          <ac:chgData name="" userId="" providerId="" clId="Web-{9D92AE3B-C50F-435E-8AC7-70744B2E9CB8}" dt="2019-06-11T09:59:48.385" v="871"/>
          <ac:cxnSpMkLst>
            <pc:docMk/>
            <pc:sldMk cId="2677695300" sldId="258"/>
            <ac:cxnSpMk id="73" creationId="{08626C30-DA92-4695-8286-9401D7745056}"/>
          </ac:cxnSpMkLst>
        </pc:cxnChg>
        <pc:cxnChg chg="del">
          <ac:chgData name="" userId="" providerId="" clId="Web-{9D92AE3B-C50F-435E-8AC7-70744B2E9CB8}" dt="2019-06-11T09:59:35.852" v="865"/>
          <ac:cxnSpMkLst>
            <pc:docMk/>
            <pc:sldMk cId="2677695300" sldId="258"/>
            <ac:cxnSpMk id="76" creationId="{32614A26-88F4-4FC9-BCF3-D8111857029D}"/>
          </ac:cxnSpMkLst>
        </pc:cxnChg>
        <pc:cxnChg chg="del">
          <ac:chgData name="" userId="" providerId="" clId="Web-{9D92AE3B-C50F-435E-8AC7-70744B2E9CB8}" dt="2019-06-11T09:59:30.477" v="863"/>
          <ac:cxnSpMkLst>
            <pc:docMk/>
            <pc:sldMk cId="2677695300" sldId="258"/>
            <ac:cxnSpMk id="77" creationId="{A82066DE-D2E7-4063-BC0C-AA3C985F6B9E}"/>
          </ac:cxnSpMkLst>
        </pc:cxnChg>
        <pc:cxnChg chg="del">
          <ac:chgData name="" userId="" providerId="" clId="Web-{9D92AE3B-C50F-435E-8AC7-70744B2E9CB8}" dt="2019-06-11T09:59:39.477" v="867"/>
          <ac:cxnSpMkLst>
            <pc:docMk/>
            <pc:sldMk cId="2677695300" sldId="258"/>
            <ac:cxnSpMk id="78" creationId="{5E9D552E-F438-45B6-A2BF-B05711BE3A09}"/>
          </ac:cxnSpMkLst>
        </pc:cxnChg>
        <pc:cxnChg chg="del">
          <ac:chgData name="" userId="" providerId="" clId="Web-{9D92AE3B-C50F-435E-8AC7-70744B2E9CB8}" dt="2019-06-11T09:59:37.477" v="866"/>
          <ac:cxnSpMkLst>
            <pc:docMk/>
            <pc:sldMk cId="2677695300" sldId="258"/>
            <ac:cxnSpMk id="79" creationId="{B7AEC3D3-29DE-4EEC-AB95-100D5F61307A}"/>
          </ac:cxnSpMkLst>
        </pc:cxnChg>
      </pc:sldChg>
      <pc:sldChg chg="delSp modSp">
        <pc:chgData name="" userId="" providerId="" clId="Web-{9D92AE3B-C50F-435E-8AC7-70744B2E9CB8}" dt="2019-06-11T08:38:30.919" v="57" actId="14100"/>
        <pc:sldMkLst>
          <pc:docMk/>
          <pc:sldMk cId="1135319577" sldId="263"/>
        </pc:sldMkLst>
        <pc:spChg chg="mod">
          <ac:chgData name="" userId="" providerId="" clId="Web-{9D92AE3B-C50F-435E-8AC7-70744B2E9CB8}" dt="2019-06-11T08:38:30.888" v="54" actId="14100"/>
          <ac:spMkLst>
            <pc:docMk/>
            <pc:sldMk cId="1135319577" sldId="263"/>
            <ac:spMk id="4" creationId="{5B94F2D0-F02A-43C0-93CA-20DE2A32DED5}"/>
          </ac:spMkLst>
        </pc:spChg>
        <pc:spChg chg="del">
          <ac:chgData name="" userId="" providerId="" clId="Web-{9D92AE3B-C50F-435E-8AC7-70744B2E9CB8}" dt="2019-06-11T08:38:13.685" v="50"/>
          <ac:spMkLst>
            <pc:docMk/>
            <pc:sldMk cId="1135319577" sldId="263"/>
            <ac:spMk id="5" creationId="{3FEE2D53-F1D1-421F-9057-F8F1FD55EAAD}"/>
          </ac:spMkLst>
        </pc:spChg>
        <pc:spChg chg="mod">
          <ac:chgData name="" userId="" providerId="" clId="Web-{9D92AE3B-C50F-435E-8AC7-70744B2E9CB8}" dt="2019-06-11T08:38:30.903" v="55" actId="14100"/>
          <ac:spMkLst>
            <pc:docMk/>
            <pc:sldMk cId="1135319577" sldId="263"/>
            <ac:spMk id="15" creationId="{0FF538D0-48ED-4925-A3D9-E307741EC428}"/>
          </ac:spMkLst>
        </pc:spChg>
        <pc:spChg chg="del">
          <ac:chgData name="" userId="" providerId="" clId="Web-{9D92AE3B-C50F-435E-8AC7-70744B2E9CB8}" dt="2019-06-11T08:38:16.403" v="51"/>
          <ac:spMkLst>
            <pc:docMk/>
            <pc:sldMk cId="1135319577" sldId="263"/>
            <ac:spMk id="17" creationId="{A3A995FD-1CE3-4932-B72E-41A40AF4B9B1}"/>
          </ac:spMkLst>
        </pc:spChg>
        <pc:spChg chg="mod">
          <ac:chgData name="" userId="" providerId="" clId="Web-{9D92AE3B-C50F-435E-8AC7-70744B2E9CB8}" dt="2019-06-11T08:38:30.903" v="56" actId="14100"/>
          <ac:spMkLst>
            <pc:docMk/>
            <pc:sldMk cId="1135319577" sldId="263"/>
            <ac:spMk id="31" creationId="{D608C605-FC98-418C-B53C-DBE994643CDA}"/>
          </ac:spMkLst>
        </pc:spChg>
        <pc:spChg chg="del">
          <ac:chgData name="" userId="" providerId="" clId="Web-{9D92AE3B-C50F-435E-8AC7-70744B2E9CB8}" dt="2019-06-11T08:38:18.778" v="52"/>
          <ac:spMkLst>
            <pc:docMk/>
            <pc:sldMk cId="1135319577" sldId="263"/>
            <ac:spMk id="32" creationId="{6BF29C86-3769-4FE8-9C2F-78678E357B2D}"/>
          </ac:spMkLst>
        </pc:spChg>
        <pc:spChg chg="mod">
          <ac:chgData name="" userId="" providerId="" clId="Web-{9D92AE3B-C50F-435E-8AC7-70744B2E9CB8}" dt="2019-06-11T08:38:30.919" v="57" actId="14100"/>
          <ac:spMkLst>
            <pc:docMk/>
            <pc:sldMk cId="1135319577" sldId="263"/>
            <ac:spMk id="34" creationId="{87867AAA-7505-40CB-9F48-FF46E5C0349D}"/>
          </ac:spMkLst>
        </pc:spChg>
        <pc:spChg chg="del">
          <ac:chgData name="" userId="" providerId="" clId="Web-{9D92AE3B-C50F-435E-8AC7-70744B2E9CB8}" dt="2019-06-11T08:38:20.763" v="53"/>
          <ac:spMkLst>
            <pc:docMk/>
            <pc:sldMk cId="1135319577" sldId="263"/>
            <ac:spMk id="35" creationId="{1C68C6F2-162A-4813-9061-AF8F797C74DD}"/>
          </ac:spMkLst>
        </pc:spChg>
      </pc:sldChg>
      <pc:sldChg chg="modSp">
        <pc:chgData name="" userId="" providerId="" clId="Web-{9D92AE3B-C50F-435E-8AC7-70744B2E9CB8}" dt="2019-06-11T08:39:14.810" v="62" actId="20577"/>
        <pc:sldMkLst>
          <pc:docMk/>
          <pc:sldMk cId="3100031966" sldId="265"/>
        </pc:sldMkLst>
        <pc:spChg chg="mod">
          <ac:chgData name="" userId="" providerId="" clId="Web-{9D92AE3B-C50F-435E-8AC7-70744B2E9CB8}" dt="2019-06-11T08:39:14.810" v="62" actId="20577"/>
          <ac:spMkLst>
            <pc:docMk/>
            <pc:sldMk cId="3100031966" sldId="265"/>
            <ac:spMk id="89" creationId="{00000000-0000-0000-0000-000000000000}"/>
          </ac:spMkLst>
        </pc:spChg>
      </pc:sldChg>
      <pc:sldChg chg="addSp delSp modSp mod modShow">
        <pc:chgData name="" userId="" providerId="" clId="Web-{9D92AE3B-C50F-435E-8AC7-70744B2E9CB8}" dt="2019-06-11T09:52:45.315" v="810"/>
        <pc:sldMkLst>
          <pc:docMk/>
          <pc:sldMk cId="2680313524" sldId="267"/>
        </pc:sldMkLst>
        <pc:spChg chg="add mod">
          <ac:chgData name="" userId="" providerId="" clId="Web-{9D92AE3B-C50F-435E-8AC7-70744B2E9CB8}" dt="2019-06-11T08:46:48.079" v="114" actId="14100"/>
          <ac:spMkLst>
            <pc:docMk/>
            <pc:sldMk cId="2680313524" sldId="267"/>
            <ac:spMk id="3" creationId="{5807BD28-0590-49CF-8C6E-57E48D936B36}"/>
          </ac:spMkLst>
        </pc:spChg>
        <pc:spChg chg="add mod">
          <ac:chgData name="" userId="" providerId="" clId="Web-{9D92AE3B-C50F-435E-8AC7-70744B2E9CB8}" dt="2019-06-11T08:46:51.594" v="117" actId="1076"/>
          <ac:spMkLst>
            <pc:docMk/>
            <pc:sldMk cId="2680313524" sldId="267"/>
            <ac:spMk id="4" creationId="{F25EF542-16D8-4BF6-9BC1-AE6F412A3E2B}"/>
          </ac:spMkLst>
        </pc:spChg>
        <pc:spChg chg="add mod">
          <ac:chgData name="" userId="" providerId="" clId="Web-{9D92AE3B-C50F-435E-8AC7-70744B2E9CB8}" dt="2019-06-11T08:46:48.126" v="116" actId="14100"/>
          <ac:spMkLst>
            <pc:docMk/>
            <pc:sldMk cId="2680313524" sldId="267"/>
            <ac:spMk id="5" creationId="{958068CD-14F6-468B-85D7-53034F809840}"/>
          </ac:spMkLst>
        </pc:spChg>
        <pc:spChg chg="mod">
          <ac:chgData name="" userId="" providerId="" clId="Web-{9D92AE3B-C50F-435E-8AC7-70744B2E9CB8}" dt="2019-06-11T08:25:17.023" v="16" actId="1076"/>
          <ac:spMkLst>
            <pc:docMk/>
            <pc:sldMk cId="2680313524" sldId="267"/>
            <ac:spMk id="7" creationId="{23C69E4D-9980-4948-99B6-6D4338A2A807}"/>
          </ac:spMkLst>
        </pc:spChg>
        <pc:spChg chg="mod">
          <ac:chgData name="" userId="" providerId="" clId="Web-{9D92AE3B-C50F-435E-8AC7-70744B2E9CB8}" dt="2019-06-11T08:25:10.820" v="8" actId="1076"/>
          <ac:spMkLst>
            <pc:docMk/>
            <pc:sldMk cId="2680313524" sldId="267"/>
            <ac:spMk id="9" creationId="{B536DEC3-5485-4E60-9EC6-D96888151BFA}"/>
          </ac:spMkLst>
        </pc:spChg>
        <pc:spChg chg="mod">
          <ac:chgData name="" userId="" providerId="" clId="Web-{9D92AE3B-C50F-435E-8AC7-70744B2E9CB8}" dt="2019-06-11T08:25:10.835" v="9" actId="1076"/>
          <ac:spMkLst>
            <pc:docMk/>
            <pc:sldMk cId="2680313524" sldId="267"/>
            <ac:spMk id="11" creationId="{0F263FA6-4AB1-459F-A929-5686295A392E}"/>
          </ac:spMkLst>
        </pc:spChg>
        <pc:spChg chg="mod">
          <ac:chgData name="" userId="" providerId="" clId="Web-{9D92AE3B-C50F-435E-8AC7-70744B2E9CB8}" dt="2019-06-11T08:25:10.867" v="10" actId="1076"/>
          <ac:spMkLst>
            <pc:docMk/>
            <pc:sldMk cId="2680313524" sldId="267"/>
            <ac:spMk id="12" creationId="{C98E16BB-7C32-4914-8A6D-5B871D5A37BE}"/>
          </ac:spMkLst>
        </pc:spChg>
        <pc:spChg chg="mod">
          <ac:chgData name="" userId="" providerId="" clId="Web-{9D92AE3B-C50F-435E-8AC7-70744B2E9CB8}" dt="2019-06-11T08:43:25.031" v="71" actId="1076"/>
          <ac:spMkLst>
            <pc:docMk/>
            <pc:sldMk cId="2680313524" sldId="267"/>
            <ac:spMk id="17" creationId="{DCEF7C78-1C1F-4D0D-819F-1C72C12DF181}"/>
          </ac:spMkLst>
        </pc:spChg>
        <pc:spChg chg="mod">
          <ac:chgData name="" userId="" providerId="" clId="Web-{9D92AE3B-C50F-435E-8AC7-70744B2E9CB8}" dt="2019-06-11T08:46:12.172" v="102"/>
          <ac:spMkLst>
            <pc:docMk/>
            <pc:sldMk cId="2680313524" sldId="267"/>
            <ac:spMk id="19" creationId="{5E2F0819-BC59-4841-AEFC-9306F4437513}"/>
          </ac:spMkLst>
        </pc:spChg>
        <pc:spChg chg="mod">
          <ac:chgData name="" userId="" providerId="" clId="Web-{9D92AE3B-C50F-435E-8AC7-70744B2E9CB8}" dt="2019-06-11T08:25:17.085" v="19" actId="1076"/>
          <ac:spMkLst>
            <pc:docMk/>
            <pc:sldMk cId="2680313524" sldId="267"/>
            <ac:spMk id="20" creationId="{F9BA603E-6DEE-432E-A695-1252EF84B489}"/>
          </ac:spMkLst>
        </pc:spChg>
        <pc:spChg chg="mod">
          <ac:chgData name="" userId="" providerId="" clId="Web-{9D92AE3B-C50F-435E-8AC7-70744B2E9CB8}" dt="2019-06-11T08:25:17.101" v="20" actId="1076"/>
          <ac:spMkLst>
            <pc:docMk/>
            <pc:sldMk cId="2680313524" sldId="267"/>
            <ac:spMk id="21" creationId="{7638D9D5-5515-450D-91D1-F8EB3636381F}"/>
          </ac:spMkLst>
        </pc:spChg>
        <pc:spChg chg="mod">
          <ac:chgData name="" userId="" providerId="" clId="Web-{9D92AE3B-C50F-435E-8AC7-70744B2E9CB8}" dt="2019-06-11T08:25:17.148" v="22" actId="1076"/>
          <ac:spMkLst>
            <pc:docMk/>
            <pc:sldMk cId="2680313524" sldId="267"/>
            <ac:spMk id="22" creationId="{78873E85-F638-472A-90F2-781D786B86FE}"/>
          </ac:spMkLst>
        </pc:spChg>
        <pc:spChg chg="mod">
          <ac:chgData name="" userId="" providerId="" clId="Web-{9D92AE3B-C50F-435E-8AC7-70744B2E9CB8}" dt="2019-06-11T08:25:17.163" v="23" actId="1076"/>
          <ac:spMkLst>
            <pc:docMk/>
            <pc:sldMk cId="2680313524" sldId="267"/>
            <ac:spMk id="23" creationId="{AD1B85DE-EA49-4BB3-B090-2E646AAC5789}"/>
          </ac:spMkLst>
        </pc:spChg>
        <pc:spChg chg="mod">
          <ac:chgData name="" userId="" providerId="" clId="Web-{9D92AE3B-C50F-435E-8AC7-70744B2E9CB8}" dt="2019-06-11T08:25:17.132" v="21" actId="1076"/>
          <ac:spMkLst>
            <pc:docMk/>
            <pc:sldMk cId="2680313524" sldId="267"/>
            <ac:spMk id="26" creationId="{22AFD425-2F7E-493F-A091-E33A733DFDE5}"/>
          </ac:spMkLst>
        </pc:spChg>
        <pc:spChg chg="mod">
          <ac:chgData name="" userId="" providerId="" clId="Web-{9D92AE3B-C50F-435E-8AC7-70744B2E9CB8}" dt="2019-06-11T08:25:17.226" v="26" actId="1076"/>
          <ac:spMkLst>
            <pc:docMk/>
            <pc:sldMk cId="2680313524" sldId="267"/>
            <ac:spMk id="27" creationId="{355CEFC7-16DF-45E9-8A5A-BFFE5C280C0D}"/>
          </ac:spMkLst>
        </pc:spChg>
        <pc:spChg chg="mod">
          <ac:chgData name="" userId="" providerId="" clId="Web-{9D92AE3B-C50F-435E-8AC7-70744B2E9CB8}" dt="2019-06-11T08:25:17.242" v="27" actId="1076"/>
          <ac:spMkLst>
            <pc:docMk/>
            <pc:sldMk cId="2680313524" sldId="267"/>
            <ac:spMk id="28" creationId="{1C1A0316-5898-488A-ACCB-6C1096692523}"/>
          </ac:spMkLst>
        </pc:spChg>
        <pc:spChg chg="mod">
          <ac:chgData name="" userId="" providerId="" clId="Web-{9D92AE3B-C50F-435E-8AC7-70744B2E9CB8}" dt="2019-06-11T08:43:31.437" v="72" actId="14100"/>
          <ac:spMkLst>
            <pc:docMk/>
            <pc:sldMk cId="2680313524" sldId="267"/>
            <ac:spMk id="29" creationId="{193D96F4-6D20-414D-82B8-C4130EE3127F}"/>
          </ac:spMkLst>
        </pc:spChg>
        <pc:spChg chg="mod">
          <ac:chgData name="" userId="" providerId="" clId="Web-{9D92AE3B-C50F-435E-8AC7-70744B2E9CB8}" dt="2019-06-11T08:46:19.032" v="103" actId="1076"/>
          <ac:spMkLst>
            <pc:docMk/>
            <pc:sldMk cId="2680313524" sldId="267"/>
            <ac:spMk id="30" creationId="{88D69E27-2AAA-44D8-80B3-FE8365FED4D0}"/>
          </ac:spMkLst>
        </pc:spChg>
        <pc:spChg chg="mod">
          <ac:chgData name="" userId="" providerId="" clId="Web-{9D92AE3B-C50F-435E-8AC7-70744B2E9CB8}" dt="2019-06-11T08:25:17.288" v="30" actId="1076"/>
          <ac:spMkLst>
            <pc:docMk/>
            <pc:sldMk cId="2680313524" sldId="267"/>
            <ac:spMk id="31" creationId="{E461A589-CE9D-48C5-B5C6-3253E1693C35}"/>
          </ac:spMkLst>
        </pc:spChg>
        <pc:spChg chg="mod">
          <ac:chgData name="" userId="" providerId="" clId="Web-{9D92AE3B-C50F-435E-8AC7-70744B2E9CB8}" dt="2019-06-11T08:25:17.320" v="31" actId="1076"/>
          <ac:spMkLst>
            <pc:docMk/>
            <pc:sldMk cId="2680313524" sldId="267"/>
            <ac:spMk id="32" creationId="{75F156FD-727A-46F3-BFC8-590455F7F094}"/>
          </ac:spMkLst>
        </pc:spChg>
        <pc:spChg chg="mod">
          <ac:chgData name="" userId="" providerId="" clId="Web-{9D92AE3B-C50F-435E-8AC7-70744B2E9CB8}" dt="2019-06-11T08:25:17.335" v="32" actId="1076"/>
          <ac:spMkLst>
            <pc:docMk/>
            <pc:sldMk cId="2680313524" sldId="267"/>
            <ac:spMk id="33" creationId="{6C9A0430-5437-44C4-A2D5-7C6175ED79A8}"/>
          </ac:spMkLst>
        </pc:spChg>
        <pc:spChg chg="mod">
          <ac:chgData name="" userId="" providerId="" clId="Web-{9D92AE3B-C50F-435E-8AC7-70744B2E9CB8}" dt="2019-06-11T08:25:17.351" v="33" actId="1076"/>
          <ac:spMkLst>
            <pc:docMk/>
            <pc:sldMk cId="2680313524" sldId="267"/>
            <ac:spMk id="34" creationId="{2CC30385-206B-487E-B795-39939D05A04A}"/>
          </ac:spMkLst>
        </pc:spChg>
        <pc:spChg chg="mod">
          <ac:chgData name="" userId="" providerId="" clId="Web-{9D92AE3B-C50F-435E-8AC7-70744B2E9CB8}" dt="2019-06-11T08:25:17.367" v="34" actId="1076"/>
          <ac:spMkLst>
            <pc:docMk/>
            <pc:sldMk cId="2680313524" sldId="267"/>
            <ac:spMk id="35" creationId="{B4E08717-F402-4412-AE2C-731D1C645154}"/>
          </ac:spMkLst>
        </pc:spChg>
        <pc:spChg chg="mod">
          <ac:chgData name="" userId="" providerId="" clId="Web-{9D92AE3B-C50F-435E-8AC7-70744B2E9CB8}" dt="2019-06-11T08:25:17.429" v="37" actId="1076"/>
          <ac:spMkLst>
            <pc:docMk/>
            <pc:sldMk cId="2680313524" sldId="267"/>
            <ac:spMk id="38" creationId="{0913B7EE-ADB3-40B1-B344-B867EAB88EC0}"/>
          </ac:spMkLst>
        </pc:spChg>
        <pc:spChg chg="mod">
          <ac:chgData name="" userId="" providerId="" clId="Web-{9D92AE3B-C50F-435E-8AC7-70744B2E9CB8}" dt="2019-06-11T08:25:17.445" v="38" actId="1076"/>
          <ac:spMkLst>
            <pc:docMk/>
            <pc:sldMk cId="2680313524" sldId="267"/>
            <ac:spMk id="39" creationId="{B57DA491-1C5C-46E7-8EC1-2F7DDBE7F70C}"/>
          </ac:spMkLst>
        </pc:spChg>
        <pc:spChg chg="mod">
          <ac:chgData name="" userId="" providerId="" clId="Web-{9D92AE3B-C50F-435E-8AC7-70744B2E9CB8}" dt="2019-06-11T08:45:13.859" v="95" actId="1076"/>
          <ac:spMkLst>
            <pc:docMk/>
            <pc:sldMk cId="2680313524" sldId="267"/>
            <ac:spMk id="44" creationId="{BA8DDCD5-270B-4532-8A61-F740A8D46CAB}"/>
          </ac:spMkLst>
        </pc:spChg>
        <pc:spChg chg="mod">
          <ac:chgData name="" userId="" providerId="" clId="Web-{9D92AE3B-C50F-435E-8AC7-70744B2E9CB8}" dt="2019-06-11T08:45:13.875" v="96" actId="1076"/>
          <ac:spMkLst>
            <pc:docMk/>
            <pc:sldMk cId="2680313524" sldId="267"/>
            <ac:spMk id="45" creationId="{6DFFEC33-2094-495B-9F9F-E2EAD5F24C25}"/>
          </ac:spMkLst>
        </pc:spChg>
        <pc:spChg chg="add mod">
          <ac:chgData name="" userId="" providerId="" clId="Web-{9D92AE3B-C50F-435E-8AC7-70744B2E9CB8}" dt="2019-06-11T08:43:44.109" v="78" actId="1076"/>
          <ac:spMkLst>
            <pc:docMk/>
            <pc:sldMk cId="2680313524" sldId="267"/>
            <ac:spMk id="46" creationId="{32CBA8B8-E9B8-4422-A454-0405C91E8049}"/>
          </ac:spMkLst>
        </pc:spChg>
        <pc:spChg chg="add del mod">
          <ac:chgData name="" userId="" providerId="" clId="Web-{9D92AE3B-C50F-435E-8AC7-70744B2E9CB8}" dt="2019-06-11T08:43:50.702" v="84"/>
          <ac:spMkLst>
            <pc:docMk/>
            <pc:sldMk cId="2680313524" sldId="267"/>
            <ac:spMk id="47" creationId="{6277AD41-A6C3-4F17-890E-06079B35E65A}"/>
          </ac:spMkLst>
        </pc:spChg>
        <pc:spChg chg="add del mod">
          <ac:chgData name="" userId="" providerId="" clId="Web-{9D92AE3B-C50F-435E-8AC7-70744B2E9CB8}" dt="2019-06-11T08:43:49.453" v="83"/>
          <ac:spMkLst>
            <pc:docMk/>
            <pc:sldMk cId="2680313524" sldId="267"/>
            <ac:spMk id="48" creationId="{45D295C0-29E6-4940-BF8F-E7EDA6B92B47}"/>
          </ac:spMkLst>
        </pc:spChg>
        <pc:spChg chg="add del mod">
          <ac:chgData name="" userId="" providerId="" clId="Web-{9D92AE3B-C50F-435E-8AC7-70744B2E9CB8}" dt="2019-06-11T08:43:53.218" v="85"/>
          <ac:spMkLst>
            <pc:docMk/>
            <pc:sldMk cId="2680313524" sldId="267"/>
            <ac:spMk id="49" creationId="{50A98BBD-E78F-4E8B-936E-5CDC7936CBEE}"/>
          </ac:spMkLst>
        </pc:spChg>
        <pc:spChg chg="mod">
          <ac:chgData name="" userId="" providerId="" clId="Web-{9D92AE3B-C50F-435E-8AC7-70744B2E9CB8}" dt="2019-06-11T08:45:13.891" v="97" actId="1076"/>
          <ac:spMkLst>
            <pc:docMk/>
            <pc:sldMk cId="2680313524" sldId="267"/>
            <ac:spMk id="50" creationId="{734B09DD-114C-4308-A173-6006A4648423}"/>
          </ac:spMkLst>
        </pc:spChg>
        <pc:spChg chg="add mod">
          <ac:chgData name="" userId="" providerId="" clId="Web-{9D92AE3B-C50F-435E-8AC7-70744B2E9CB8}" dt="2019-06-11T08:44:02.656" v="86" actId="1076"/>
          <ac:spMkLst>
            <pc:docMk/>
            <pc:sldMk cId="2680313524" sldId="267"/>
            <ac:spMk id="53" creationId="{1AED3FB7-1FCD-4221-8F11-76FEBC87BE0D}"/>
          </ac:spMkLst>
        </pc:spChg>
        <pc:spChg chg="mod">
          <ac:chgData name="" userId="" providerId="" clId="Web-{9D92AE3B-C50F-435E-8AC7-70744B2E9CB8}" dt="2019-06-11T08:45:13.828" v="94" actId="1076"/>
          <ac:spMkLst>
            <pc:docMk/>
            <pc:sldMk cId="2680313524" sldId="267"/>
            <ac:spMk id="54" creationId="{91D12E46-C121-4339-A18D-DB9230EEF329}"/>
          </ac:spMkLst>
        </pc:spChg>
        <pc:spChg chg="mod">
          <ac:chgData name="" userId="" providerId="" clId="Web-{9D92AE3B-C50F-435E-8AC7-70744B2E9CB8}" dt="2019-06-11T08:45:13.906" v="98" actId="1076"/>
          <ac:spMkLst>
            <pc:docMk/>
            <pc:sldMk cId="2680313524" sldId="267"/>
            <ac:spMk id="55" creationId="{11BAF787-AD17-4AD0-8E18-CD2B6665C404}"/>
          </ac:spMkLst>
        </pc:spChg>
        <pc:spChg chg="mod">
          <ac:chgData name="" userId="" providerId="" clId="Web-{9D92AE3B-C50F-435E-8AC7-70744B2E9CB8}" dt="2019-06-11T08:25:17.585" v="45" actId="1076"/>
          <ac:spMkLst>
            <pc:docMk/>
            <pc:sldMk cId="2680313524" sldId="267"/>
            <ac:spMk id="57" creationId="{62F5A352-0F0A-43AF-A77B-7047FDAB1024}"/>
          </ac:spMkLst>
        </pc:spChg>
        <pc:spChg chg="del mod">
          <ac:chgData name="" userId="" providerId="" clId="Web-{9D92AE3B-C50F-435E-8AC7-70744B2E9CB8}" dt="2019-06-11T08:43:18.530" v="70"/>
          <ac:spMkLst>
            <pc:docMk/>
            <pc:sldMk cId="2680313524" sldId="267"/>
            <ac:spMk id="58" creationId="{C3726279-3B2B-4D1A-821B-D09C85623351}"/>
          </ac:spMkLst>
        </pc:spChg>
        <pc:spChg chg="mod">
          <ac:chgData name="" userId="" providerId="" clId="Web-{9D92AE3B-C50F-435E-8AC7-70744B2E9CB8}" dt="2019-06-11T08:25:10.913" v="13" actId="1076"/>
          <ac:spMkLst>
            <pc:docMk/>
            <pc:sldMk cId="2680313524" sldId="267"/>
            <ac:spMk id="61" creationId="{222D3463-E893-460F-99CE-39DBF688E5BA}"/>
          </ac:spMkLst>
        </pc:spChg>
        <pc:spChg chg="mod">
          <ac:chgData name="" userId="" providerId="" clId="Web-{9D92AE3B-C50F-435E-8AC7-70744B2E9CB8}" dt="2019-06-11T08:25:10.945" v="14" actId="1076"/>
          <ac:spMkLst>
            <pc:docMk/>
            <pc:sldMk cId="2680313524" sldId="267"/>
            <ac:spMk id="63" creationId="{8B866C9D-CD59-4038-8A13-729E7BA284C0}"/>
          </ac:spMkLst>
        </pc:spChg>
        <pc:cxnChg chg="mod">
          <ac:chgData name="" userId="" providerId="" clId="Web-{9D92AE3B-C50F-435E-8AC7-70744B2E9CB8}" dt="2019-06-11T08:25:10.882" v="11" actId="1076"/>
          <ac:cxnSpMkLst>
            <pc:docMk/>
            <pc:sldMk cId="2680313524" sldId="267"/>
            <ac:cxnSpMk id="14" creationId="{AF5C56D7-7A97-4808-A9E0-6235FA5A328B}"/>
          </ac:cxnSpMkLst>
        </pc:cxnChg>
        <pc:cxnChg chg="mod">
          <ac:chgData name="" userId="" providerId="" clId="Web-{9D92AE3B-C50F-435E-8AC7-70744B2E9CB8}" dt="2019-06-11T08:25:10.898" v="12" actId="1076"/>
          <ac:cxnSpMkLst>
            <pc:docMk/>
            <pc:sldMk cId="2680313524" sldId="267"/>
            <ac:cxnSpMk id="15" creationId="{09D5DA3D-9111-477D-8E0F-02CE7EA77143}"/>
          </ac:cxnSpMkLst>
        </pc:cxnChg>
        <pc:cxnChg chg="mod">
          <ac:chgData name="" userId="" providerId="" clId="Web-{9D92AE3B-C50F-435E-8AC7-70744B2E9CB8}" dt="2019-06-11T08:25:17.179" v="24" actId="1076"/>
          <ac:cxnSpMkLst>
            <pc:docMk/>
            <pc:sldMk cId="2680313524" sldId="267"/>
            <ac:cxnSpMk id="24" creationId="{4BD96F13-C74F-485E-AC8A-FE3C9C9654EA}"/>
          </ac:cxnSpMkLst>
        </pc:cxnChg>
        <pc:cxnChg chg="mod">
          <ac:chgData name="" userId="" providerId="" clId="Web-{9D92AE3B-C50F-435E-8AC7-70744B2E9CB8}" dt="2019-06-11T08:25:17.195" v="25" actId="1076"/>
          <ac:cxnSpMkLst>
            <pc:docMk/>
            <pc:sldMk cId="2680313524" sldId="267"/>
            <ac:cxnSpMk id="25" creationId="{3FE9D94F-24AA-425B-8FC2-3F4D01505C36}"/>
          </ac:cxnSpMkLst>
        </pc:cxnChg>
        <pc:cxnChg chg="mod">
          <ac:chgData name="" userId="" providerId="" clId="Web-{9D92AE3B-C50F-435E-8AC7-70744B2E9CB8}" dt="2019-06-11T08:25:17.398" v="35" actId="1076"/>
          <ac:cxnSpMkLst>
            <pc:docMk/>
            <pc:sldMk cId="2680313524" sldId="267"/>
            <ac:cxnSpMk id="36" creationId="{BF23CDE7-97CB-4E68-BBCA-099094A49DA2}"/>
          </ac:cxnSpMkLst>
        </pc:cxnChg>
        <pc:cxnChg chg="mod">
          <ac:chgData name="" userId="" providerId="" clId="Web-{9D92AE3B-C50F-435E-8AC7-70744B2E9CB8}" dt="2019-06-11T08:25:17.413" v="36" actId="1076"/>
          <ac:cxnSpMkLst>
            <pc:docMk/>
            <pc:sldMk cId="2680313524" sldId="267"/>
            <ac:cxnSpMk id="37" creationId="{FE3ADBCE-ACC2-4E03-9E9C-E6F413186DBD}"/>
          </ac:cxnSpMkLst>
        </pc:cxnChg>
        <pc:cxnChg chg="mod">
          <ac:chgData name="" userId="" providerId="" clId="Web-{9D92AE3B-C50F-435E-8AC7-70744B2E9CB8}" dt="2019-06-11T08:44:40.640" v="93" actId="14100"/>
          <ac:cxnSpMkLst>
            <pc:docMk/>
            <pc:sldMk cId="2680313524" sldId="267"/>
            <ac:cxnSpMk id="51" creationId="{29F6BF95-3655-4CC8-BF95-B0ED256D2B87}"/>
          </ac:cxnSpMkLst>
        </pc:cxnChg>
        <pc:cxnChg chg="mod">
          <ac:chgData name="" userId="" providerId="" clId="Web-{9D92AE3B-C50F-435E-8AC7-70744B2E9CB8}" dt="2019-06-11T08:45:18.953" v="99" actId="14100"/>
          <ac:cxnSpMkLst>
            <pc:docMk/>
            <pc:sldMk cId="2680313524" sldId="267"/>
            <ac:cxnSpMk id="52" creationId="{24E89B3C-130F-4FFD-9D25-97972D7BCFB0}"/>
          </ac:cxnSpMkLst>
        </pc:cxnChg>
        <pc:cxnChg chg="mod">
          <ac:chgData name="" userId="" providerId="" clId="Web-{9D92AE3B-C50F-435E-8AC7-70744B2E9CB8}" dt="2019-06-11T08:25:17.617" v="47" actId="1076"/>
          <ac:cxnSpMkLst>
            <pc:docMk/>
            <pc:sldMk cId="2680313524" sldId="267"/>
            <ac:cxnSpMk id="59" creationId="{8E578502-09B5-4EC2-9FF6-DC55ECD1DC36}"/>
          </ac:cxnSpMkLst>
        </pc:cxnChg>
        <pc:cxnChg chg="mod">
          <ac:chgData name="" userId="" providerId="" clId="Web-{9D92AE3B-C50F-435E-8AC7-70744B2E9CB8}" dt="2019-06-11T08:25:17.648" v="48" actId="1076"/>
          <ac:cxnSpMkLst>
            <pc:docMk/>
            <pc:sldMk cId="2680313524" sldId="267"/>
            <ac:cxnSpMk id="60" creationId="{5A33F7FA-D4D6-4CFB-8DBB-28D13950FAF0}"/>
          </ac:cxnSpMkLst>
        </pc:cxnChg>
        <pc:cxnChg chg="mod">
          <ac:chgData name="" userId="" providerId="" clId="Web-{9D92AE3B-C50F-435E-8AC7-70744B2E9CB8}" dt="2019-06-11T08:25:10.960" v="15" actId="1076"/>
          <ac:cxnSpMkLst>
            <pc:docMk/>
            <pc:sldMk cId="2680313524" sldId="267"/>
            <ac:cxnSpMk id="64" creationId="{B2D1ECDA-9E79-4A90-8808-53BD9F6749A6}"/>
          </ac:cxnSpMkLst>
        </pc:cxnChg>
      </pc:sldChg>
      <pc:sldChg chg="addSp delSp modSp add del replId">
        <pc:chgData name="" userId="" providerId="" clId="Web-{9D92AE3B-C50F-435E-8AC7-70744B2E9CB8}" dt="2019-06-11T09:52:33.925" v="809"/>
        <pc:sldMkLst>
          <pc:docMk/>
          <pc:sldMk cId="1129899530" sldId="268"/>
        </pc:sldMkLst>
        <pc:spChg chg="mod">
          <ac:chgData name="" userId="" providerId="" clId="Web-{9D92AE3B-C50F-435E-8AC7-70744B2E9CB8}" dt="2019-06-11T08:57:52.787" v="263" actId="1076"/>
          <ac:spMkLst>
            <pc:docMk/>
            <pc:sldMk cId="1129899530" sldId="268"/>
            <ac:spMk id="3" creationId="{5807BD28-0590-49CF-8C6E-57E48D936B36}"/>
          </ac:spMkLst>
        </pc:spChg>
        <pc:spChg chg="mod">
          <ac:chgData name="" userId="" providerId="" clId="Web-{9D92AE3B-C50F-435E-8AC7-70744B2E9CB8}" dt="2019-06-11T08:57:52.802" v="264" actId="1076"/>
          <ac:spMkLst>
            <pc:docMk/>
            <pc:sldMk cId="1129899530" sldId="268"/>
            <ac:spMk id="4" creationId="{F25EF542-16D8-4BF6-9BC1-AE6F412A3E2B}"/>
          </ac:spMkLst>
        </pc:spChg>
        <pc:spChg chg="del mod">
          <ac:chgData name="" userId="" providerId="" clId="Web-{9D92AE3B-C50F-435E-8AC7-70744B2E9CB8}" dt="2019-06-11T08:55:30.004" v="227"/>
          <ac:spMkLst>
            <pc:docMk/>
            <pc:sldMk cId="1129899530" sldId="268"/>
            <ac:spMk id="5" creationId="{958068CD-14F6-468B-85D7-53034F809840}"/>
          </ac:spMkLst>
        </pc:spChg>
        <pc:spChg chg="add mod">
          <ac:chgData name="" userId="" providerId="" clId="Web-{9D92AE3B-C50F-435E-8AC7-70744B2E9CB8}" dt="2019-06-11T09:03:03.320" v="320" actId="1076"/>
          <ac:spMkLst>
            <pc:docMk/>
            <pc:sldMk cId="1129899530" sldId="268"/>
            <ac:spMk id="6" creationId="{7C6FD7AC-E1BC-493A-B12D-CCF07ACB8961}"/>
          </ac:spMkLst>
        </pc:spChg>
        <pc:spChg chg="del mod">
          <ac:chgData name="" userId="" providerId="" clId="Web-{9D92AE3B-C50F-435E-8AC7-70744B2E9CB8}" dt="2019-06-11T08:53:50.847" v="194"/>
          <ac:spMkLst>
            <pc:docMk/>
            <pc:sldMk cId="1129899530" sldId="268"/>
            <ac:spMk id="7" creationId="{23C69E4D-9980-4948-99B6-6D4338A2A807}"/>
          </ac:spMkLst>
        </pc:spChg>
        <pc:spChg chg="del">
          <ac:chgData name="" userId="" providerId="" clId="Web-{9D92AE3B-C50F-435E-8AC7-70744B2E9CB8}" dt="2019-06-11T09:03:49.617" v="347"/>
          <ac:spMkLst>
            <pc:docMk/>
            <pc:sldMk cId="1129899530" sldId="268"/>
            <ac:spMk id="9" creationId="{B536DEC3-5485-4E60-9EC6-D96888151BFA}"/>
          </ac:spMkLst>
        </pc:spChg>
        <pc:spChg chg="del">
          <ac:chgData name="" userId="" providerId="" clId="Web-{9D92AE3B-C50F-435E-8AC7-70744B2E9CB8}" dt="2019-06-11T09:03:49.617" v="346"/>
          <ac:spMkLst>
            <pc:docMk/>
            <pc:sldMk cId="1129899530" sldId="268"/>
            <ac:spMk id="11" creationId="{0F263FA6-4AB1-459F-A929-5686295A392E}"/>
          </ac:spMkLst>
        </pc:spChg>
        <pc:spChg chg="del">
          <ac:chgData name="" userId="" providerId="" clId="Web-{9D92AE3B-C50F-435E-8AC7-70744B2E9CB8}" dt="2019-06-11T09:03:49.617" v="345"/>
          <ac:spMkLst>
            <pc:docMk/>
            <pc:sldMk cId="1129899530" sldId="268"/>
            <ac:spMk id="12" creationId="{C98E16BB-7C32-4914-8A6D-5B871D5A37BE}"/>
          </ac:spMkLst>
        </pc:spChg>
        <pc:spChg chg="del mod">
          <ac:chgData name="" userId="" providerId="" clId="Web-{9D92AE3B-C50F-435E-8AC7-70744B2E9CB8}" dt="2019-06-11T09:03:49.617" v="342"/>
          <ac:spMkLst>
            <pc:docMk/>
            <pc:sldMk cId="1129899530" sldId="268"/>
            <ac:spMk id="17" creationId="{DCEF7C78-1C1F-4D0D-819F-1C72C12DF181}"/>
          </ac:spMkLst>
        </pc:spChg>
        <pc:spChg chg="del mod">
          <ac:chgData name="" userId="" providerId="" clId="Web-{9D92AE3B-C50F-435E-8AC7-70744B2E9CB8}" dt="2019-06-11T09:26:13.836" v="430"/>
          <ac:spMkLst>
            <pc:docMk/>
            <pc:sldMk cId="1129899530" sldId="268"/>
            <ac:spMk id="19" creationId="{5E2F0819-BC59-4841-AEFC-9306F4437513}"/>
          </ac:spMkLst>
        </pc:spChg>
        <pc:spChg chg="del">
          <ac:chgData name="" userId="" providerId="" clId="Web-{9D92AE3B-C50F-435E-8AC7-70744B2E9CB8}" dt="2019-06-11T08:47:34.376" v="125"/>
          <ac:spMkLst>
            <pc:docMk/>
            <pc:sldMk cId="1129899530" sldId="268"/>
            <ac:spMk id="20" creationId="{F9BA603E-6DEE-432E-A695-1252EF84B489}"/>
          </ac:spMkLst>
        </pc:spChg>
        <pc:spChg chg="del">
          <ac:chgData name="" userId="" providerId="" clId="Web-{9D92AE3B-C50F-435E-8AC7-70744B2E9CB8}" dt="2019-06-11T08:47:34.376" v="124"/>
          <ac:spMkLst>
            <pc:docMk/>
            <pc:sldMk cId="1129899530" sldId="268"/>
            <ac:spMk id="21" creationId="{7638D9D5-5515-450D-91D1-F8EB3636381F}"/>
          </ac:spMkLst>
        </pc:spChg>
        <pc:spChg chg="del">
          <ac:chgData name="" userId="" providerId="" clId="Web-{9D92AE3B-C50F-435E-8AC7-70744B2E9CB8}" dt="2019-06-11T08:47:32.017" v="120"/>
          <ac:spMkLst>
            <pc:docMk/>
            <pc:sldMk cId="1129899530" sldId="268"/>
            <ac:spMk id="22" creationId="{78873E85-F638-472A-90F2-781D786B86FE}"/>
          </ac:spMkLst>
        </pc:spChg>
        <pc:spChg chg="del">
          <ac:chgData name="" userId="" providerId="" clId="Web-{9D92AE3B-C50F-435E-8AC7-70744B2E9CB8}" dt="2019-06-11T08:47:34.376" v="123"/>
          <ac:spMkLst>
            <pc:docMk/>
            <pc:sldMk cId="1129899530" sldId="268"/>
            <ac:spMk id="23" creationId="{AD1B85DE-EA49-4BB3-B090-2E646AAC5789}"/>
          </ac:spMkLst>
        </pc:spChg>
        <pc:spChg chg="del">
          <ac:chgData name="" userId="" providerId="" clId="Web-{9D92AE3B-C50F-435E-8AC7-70744B2E9CB8}" dt="2019-06-11T08:47:36.970" v="127"/>
          <ac:spMkLst>
            <pc:docMk/>
            <pc:sldMk cId="1129899530" sldId="268"/>
            <ac:spMk id="26" creationId="{22AFD425-2F7E-493F-A091-E33A733DFDE5}"/>
          </ac:spMkLst>
        </pc:spChg>
        <pc:spChg chg="del">
          <ac:chgData name="" userId="" providerId="" clId="Web-{9D92AE3B-C50F-435E-8AC7-70744B2E9CB8}" dt="2019-06-11T08:47:34.376" v="121"/>
          <ac:spMkLst>
            <pc:docMk/>
            <pc:sldMk cId="1129899530" sldId="268"/>
            <ac:spMk id="27" creationId="{355CEFC7-16DF-45E9-8A5A-BFFE5C280C0D}"/>
          </ac:spMkLst>
        </pc:spChg>
        <pc:spChg chg="del">
          <ac:chgData name="" userId="" providerId="" clId="Web-{9D92AE3B-C50F-435E-8AC7-70744B2E9CB8}" dt="2019-06-11T08:47:32.017" v="119"/>
          <ac:spMkLst>
            <pc:docMk/>
            <pc:sldMk cId="1129899530" sldId="268"/>
            <ac:spMk id="28" creationId="{1C1A0316-5898-488A-ACCB-6C1096692523}"/>
          </ac:spMkLst>
        </pc:spChg>
        <pc:spChg chg="del mod">
          <ac:chgData name="" userId="" providerId="" clId="Web-{9D92AE3B-C50F-435E-8AC7-70744B2E9CB8}" dt="2019-06-11T08:53:51.410" v="195"/>
          <ac:spMkLst>
            <pc:docMk/>
            <pc:sldMk cId="1129899530" sldId="268"/>
            <ac:spMk id="29" creationId="{193D96F4-6D20-414D-82B8-C4130EE3127F}"/>
          </ac:spMkLst>
        </pc:spChg>
        <pc:spChg chg="del mod">
          <ac:chgData name="" userId="" providerId="" clId="Web-{9D92AE3B-C50F-435E-8AC7-70744B2E9CB8}" dt="2019-06-11T09:26:16.461" v="431"/>
          <ac:spMkLst>
            <pc:docMk/>
            <pc:sldMk cId="1129899530" sldId="268"/>
            <ac:spMk id="30" creationId="{88D69E27-2AAA-44D8-80B3-FE8365FED4D0}"/>
          </ac:spMkLst>
        </pc:spChg>
        <pc:spChg chg="del">
          <ac:chgData name="" userId="" providerId="" clId="Web-{9D92AE3B-C50F-435E-8AC7-70744B2E9CB8}" dt="2019-06-11T08:47:47.220" v="138"/>
          <ac:spMkLst>
            <pc:docMk/>
            <pc:sldMk cId="1129899530" sldId="268"/>
            <ac:spMk id="31" creationId="{E461A589-CE9D-48C5-B5C6-3253E1693C35}"/>
          </ac:spMkLst>
        </pc:spChg>
        <pc:spChg chg="del">
          <ac:chgData name="" userId="" providerId="" clId="Web-{9D92AE3B-C50F-435E-8AC7-70744B2E9CB8}" dt="2019-06-11T08:47:47.220" v="137"/>
          <ac:spMkLst>
            <pc:docMk/>
            <pc:sldMk cId="1129899530" sldId="268"/>
            <ac:spMk id="32" creationId="{75F156FD-727A-46F3-BFC8-590455F7F094}"/>
          </ac:spMkLst>
        </pc:spChg>
        <pc:spChg chg="del">
          <ac:chgData name="" userId="" providerId="" clId="Web-{9D92AE3B-C50F-435E-8AC7-70744B2E9CB8}" dt="2019-06-11T08:47:49.454" v="141"/>
          <ac:spMkLst>
            <pc:docMk/>
            <pc:sldMk cId="1129899530" sldId="268"/>
            <ac:spMk id="33" creationId="{6C9A0430-5437-44C4-A2D5-7C6175ED79A8}"/>
          </ac:spMkLst>
        </pc:spChg>
        <pc:spChg chg="del">
          <ac:chgData name="" userId="" providerId="" clId="Web-{9D92AE3B-C50F-435E-8AC7-70744B2E9CB8}" dt="2019-06-11T08:47:49.454" v="140"/>
          <ac:spMkLst>
            <pc:docMk/>
            <pc:sldMk cId="1129899530" sldId="268"/>
            <ac:spMk id="34" creationId="{2CC30385-206B-487E-B795-39939D05A04A}"/>
          </ac:spMkLst>
        </pc:spChg>
        <pc:spChg chg="del">
          <ac:chgData name="" userId="" providerId="" clId="Web-{9D92AE3B-C50F-435E-8AC7-70744B2E9CB8}" dt="2019-06-11T08:47:47.220" v="136"/>
          <ac:spMkLst>
            <pc:docMk/>
            <pc:sldMk cId="1129899530" sldId="268"/>
            <ac:spMk id="35" creationId="{B4E08717-F402-4412-AE2C-731D1C645154}"/>
          </ac:spMkLst>
        </pc:spChg>
        <pc:spChg chg="del">
          <ac:chgData name="" userId="" providerId="" clId="Web-{9D92AE3B-C50F-435E-8AC7-70744B2E9CB8}" dt="2019-06-11T08:47:47.220" v="133"/>
          <ac:spMkLst>
            <pc:docMk/>
            <pc:sldMk cId="1129899530" sldId="268"/>
            <ac:spMk id="38" creationId="{0913B7EE-ADB3-40B1-B344-B867EAB88EC0}"/>
          </ac:spMkLst>
        </pc:spChg>
        <pc:spChg chg="del">
          <ac:chgData name="" userId="" providerId="" clId="Web-{9D92AE3B-C50F-435E-8AC7-70744B2E9CB8}" dt="2019-06-11T08:47:49.454" v="139"/>
          <ac:spMkLst>
            <pc:docMk/>
            <pc:sldMk cId="1129899530" sldId="268"/>
            <ac:spMk id="39" creationId="{B57DA491-1C5C-46E7-8EC1-2F7DDBE7F70C}"/>
          </ac:spMkLst>
        </pc:spChg>
        <pc:spChg chg="del">
          <ac:chgData name="" userId="" providerId="" clId="Web-{9D92AE3B-C50F-435E-8AC7-70744B2E9CB8}" dt="2019-06-11T08:47:40.235" v="129"/>
          <ac:spMkLst>
            <pc:docMk/>
            <pc:sldMk cId="1129899530" sldId="268"/>
            <ac:spMk id="44" creationId="{BA8DDCD5-270B-4532-8A61-F740A8D46CAB}"/>
          </ac:spMkLst>
        </pc:spChg>
        <pc:spChg chg="del">
          <ac:chgData name="" userId="" providerId="" clId="Web-{9D92AE3B-C50F-435E-8AC7-70744B2E9CB8}" dt="2019-06-11T08:47:38.985" v="128"/>
          <ac:spMkLst>
            <pc:docMk/>
            <pc:sldMk cId="1129899530" sldId="268"/>
            <ac:spMk id="45" creationId="{6DFFEC33-2094-495B-9F9F-E2EAD5F24C25}"/>
          </ac:spMkLst>
        </pc:spChg>
        <pc:spChg chg="del mod">
          <ac:chgData name="" userId="" providerId="" clId="Web-{9D92AE3B-C50F-435E-8AC7-70744B2E9CB8}" dt="2019-06-11T09:26:18.430" v="432"/>
          <ac:spMkLst>
            <pc:docMk/>
            <pc:sldMk cId="1129899530" sldId="268"/>
            <ac:spMk id="46" creationId="{32CBA8B8-E9B8-4422-A454-0405C91E8049}"/>
          </ac:spMkLst>
        </pc:spChg>
        <pc:spChg chg="del">
          <ac:chgData name="" userId="" providerId="" clId="Web-{9D92AE3B-C50F-435E-8AC7-70744B2E9CB8}" dt="2019-06-11T08:47:42.220" v="130"/>
          <ac:spMkLst>
            <pc:docMk/>
            <pc:sldMk cId="1129899530" sldId="268"/>
            <ac:spMk id="50" creationId="{734B09DD-114C-4308-A173-6006A4648423}"/>
          </ac:spMkLst>
        </pc:spChg>
        <pc:spChg chg="del mod">
          <ac:chgData name="" userId="" providerId="" clId="Web-{9D92AE3B-C50F-435E-8AC7-70744B2E9CB8}" dt="2019-06-11T09:26:13.836" v="427"/>
          <ac:spMkLst>
            <pc:docMk/>
            <pc:sldMk cId="1129899530" sldId="268"/>
            <ac:spMk id="53" creationId="{1AED3FB7-1FCD-4221-8F11-76FEBC87BE0D}"/>
          </ac:spMkLst>
        </pc:spChg>
        <pc:spChg chg="del mod">
          <ac:chgData name="" userId="" providerId="" clId="Web-{9D92AE3B-C50F-435E-8AC7-70744B2E9CB8}" dt="2019-06-11T08:53:15.847" v="185"/>
          <ac:spMkLst>
            <pc:docMk/>
            <pc:sldMk cId="1129899530" sldId="268"/>
            <ac:spMk id="54" creationId="{91D12E46-C121-4339-A18D-DB9230EEF329}"/>
          </ac:spMkLst>
        </pc:spChg>
        <pc:spChg chg="del mod">
          <ac:chgData name="" userId="" providerId="" clId="Web-{9D92AE3B-C50F-435E-8AC7-70744B2E9CB8}" dt="2019-06-11T09:26:13.836" v="429"/>
          <ac:spMkLst>
            <pc:docMk/>
            <pc:sldMk cId="1129899530" sldId="268"/>
            <ac:spMk id="55" creationId="{11BAF787-AD17-4AD0-8E18-CD2B6665C404}"/>
          </ac:spMkLst>
        </pc:spChg>
        <pc:spChg chg="add mod">
          <ac:chgData name="" userId="" providerId="" clId="Web-{9D92AE3B-C50F-435E-8AC7-70744B2E9CB8}" dt="2019-06-11T08:55:58.676" v="232" actId="14100"/>
          <ac:spMkLst>
            <pc:docMk/>
            <pc:sldMk cId="1129899530" sldId="268"/>
            <ac:spMk id="56" creationId="{F56DD096-4771-451C-890E-8F09EC35F7E6}"/>
          </ac:spMkLst>
        </pc:spChg>
        <pc:spChg chg="del mod">
          <ac:chgData name="" userId="" providerId="" clId="Web-{9D92AE3B-C50F-435E-8AC7-70744B2E9CB8}" dt="2019-06-11T09:26:13.836" v="428"/>
          <ac:spMkLst>
            <pc:docMk/>
            <pc:sldMk cId="1129899530" sldId="268"/>
            <ac:spMk id="57" creationId="{62F5A352-0F0A-43AF-A77B-7047FDAB1024}"/>
          </ac:spMkLst>
        </pc:spChg>
        <pc:spChg chg="add mod">
          <ac:chgData name="" userId="" providerId="" clId="Web-{9D92AE3B-C50F-435E-8AC7-70744B2E9CB8}" dt="2019-06-11T08:58:53.849" v="277" actId="1076"/>
          <ac:spMkLst>
            <pc:docMk/>
            <pc:sldMk cId="1129899530" sldId="268"/>
            <ac:spMk id="58" creationId="{76EF2CF6-2A82-499A-A7CE-40E6484D9EF0}"/>
          </ac:spMkLst>
        </pc:spChg>
        <pc:spChg chg="del mod">
          <ac:chgData name="" userId="" providerId="" clId="Web-{9D92AE3B-C50F-435E-8AC7-70744B2E9CB8}" dt="2019-06-11T09:01:06.288" v="303"/>
          <ac:spMkLst>
            <pc:docMk/>
            <pc:sldMk cId="1129899530" sldId="268"/>
            <ac:spMk id="61" creationId="{222D3463-E893-460F-99CE-39DBF688E5BA}"/>
          </ac:spMkLst>
        </pc:spChg>
        <pc:spChg chg="add mod">
          <ac:chgData name="" userId="" providerId="" clId="Web-{9D92AE3B-C50F-435E-8AC7-70744B2E9CB8}" dt="2019-06-11T08:56:06.786" v="233" actId="14100"/>
          <ac:spMkLst>
            <pc:docMk/>
            <pc:sldMk cId="1129899530" sldId="268"/>
            <ac:spMk id="62" creationId="{119F3274-A580-44CD-BDD6-64EA4702D44F}"/>
          </ac:spMkLst>
        </pc:spChg>
        <pc:spChg chg="del">
          <ac:chgData name="" userId="" providerId="" clId="Web-{9D92AE3B-C50F-435E-8AC7-70744B2E9CB8}" dt="2019-06-11T09:03:49.617" v="341"/>
          <ac:spMkLst>
            <pc:docMk/>
            <pc:sldMk cId="1129899530" sldId="268"/>
            <ac:spMk id="63" creationId="{8B866C9D-CD59-4038-8A13-729E7BA284C0}"/>
          </ac:spMkLst>
        </pc:spChg>
        <pc:spChg chg="add mod">
          <ac:chgData name="" userId="" providerId="" clId="Web-{9D92AE3B-C50F-435E-8AC7-70744B2E9CB8}" dt="2019-06-11T08:59:02.084" v="280" actId="20577"/>
          <ac:spMkLst>
            <pc:docMk/>
            <pc:sldMk cId="1129899530" sldId="268"/>
            <ac:spMk id="65" creationId="{CEF9D201-C8B7-49F7-B8BC-D6EA1C6DE65F}"/>
          </ac:spMkLst>
        </pc:spChg>
        <pc:spChg chg="add del mod">
          <ac:chgData name="" userId="" providerId="" clId="Web-{9D92AE3B-C50F-435E-8AC7-70744B2E9CB8}" dt="2019-06-11T09:01:06.288" v="302"/>
          <ac:spMkLst>
            <pc:docMk/>
            <pc:sldMk cId="1129899530" sldId="268"/>
            <ac:spMk id="67" creationId="{8CE8A41E-E0E7-4235-8384-49204681BDB4}"/>
          </ac:spMkLst>
        </pc:spChg>
        <pc:spChg chg="add mod">
          <ac:chgData name="" userId="" providerId="" clId="Web-{9D92AE3B-C50F-435E-8AC7-70744B2E9CB8}" dt="2019-06-11T08:58:43.256" v="274" actId="1076"/>
          <ac:spMkLst>
            <pc:docMk/>
            <pc:sldMk cId="1129899530" sldId="268"/>
            <ac:spMk id="69" creationId="{5192B72D-160C-4470-BDF7-8252AF795264}"/>
          </ac:spMkLst>
        </pc:spChg>
        <pc:spChg chg="add mod">
          <ac:chgData name="" userId="" providerId="" clId="Web-{9D92AE3B-C50F-435E-8AC7-70744B2E9CB8}" dt="2019-06-11T08:58:43.271" v="275" actId="1076"/>
          <ac:spMkLst>
            <pc:docMk/>
            <pc:sldMk cId="1129899530" sldId="268"/>
            <ac:spMk id="70" creationId="{33CC1552-CFD7-49E9-A500-9D18CFFAF4DA}"/>
          </ac:spMkLst>
        </pc:spChg>
        <pc:cxnChg chg="add mod">
          <ac:chgData name="" userId="" providerId="" clId="Web-{9D92AE3B-C50F-435E-8AC7-70744B2E9CB8}" dt="2019-06-11T09:03:03.336" v="321" actId="1076"/>
          <ac:cxnSpMkLst>
            <pc:docMk/>
            <pc:sldMk cId="1129899530" sldId="268"/>
            <ac:cxnSpMk id="8" creationId="{71E59E05-1789-4422-B6AE-7003E94B2874}"/>
          </ac:cxnSpMkLst>
        </pc:cxnChg>
        <pc:cxnChg chg="add mod">
          <ac:chgData name="" userId="" providerId="" clId="Web-{9D92AE3B-C50F-435E-8AC7-70744B2E9CB8}" dt="2019-06-11T09:03:03.351" v="322" actId="1076"/>
          <ac:cxnSpMkLst>
            <pc:docMk/>
            <pc:sldMk cId="1129899530" sldId="268"/>
            <ac:cxnSpMk id="10" creationId="{015A146D-0D64-4423-8FE3-982E04F9B20F}"/>
          </ac:cxnSpMkLst>
        </pc:cxnChg>
        <pc:cxnChg chg="del">
          <ac:chgData name="" userId="" providerId="" clId="Web-{9D92AE3B-C50F-435E-8AC7-70744B2E9CB8}" dt="2019-06-11T09:03:49.617" v="344"/>
          <ac:cxnSpMkLst>
            <pc:docMk/>
            <pc:sldMk cId="1129899530" sldId="268"/>
            <ac:cxnSpMk id="14" creationId="{AF5C56D7-7A97-4808-A9E0-6235FA5A328B}"/>
          </ac:cxnSpMkLst>
        </pc:cxnChg>
        <pc:cxnChg chg="del">
          <ac:chgData name="" userId="" providerId="" clId="Web-{9D92AE3B-C50F-435E-8AC7-70744B2E9CB8}" dt="2019-06-11T09:03:49.617" v="343"/>
          <ac:cxnSpMkLst>
            <pc:docMk/>
            <pc:sldMk cId="1129899530" sldId="268"/>
            <ac:cxnSpMk id="15" creationId="{09D5DA3D-9111-477D-8E0F-02CE7EA77143}"/>
          </ac:cxnSpMkLst>
        </pc:cxnChg>
        <pc:cxnChg chg="del">
          <ac:chgData name="" userId="" providerId="" clId="Web-{9D92AE3B-C50F-435E-8AC7-70744B2E9CB8}" dt="2019-06-11T08:47:36.970" v="126"/>
          <ac:cxnSpMkLst>
            <pc:docMk/>
            <pc:sldMk cId="1129899530" sldId="268"/>
            <ac:cxnSpMk id="24" creationId="{4BD96F13-C74F-485E-AC8A-FE3C9C9654EA}"/>
          </ac:cxnSpMkLst>
        </pc:cxnChg>
        <pc:cxnChg chg="del">
          <ac:chgData name="" userId="" providerId="" clId="Web-{9D92AE3B-C50F-435E-8AC7-70744B2E9CB8}" dt="2019-06-11T08:47:34.376" v="122"/>
          <ac:cxnSpMkLst>
            <pc:docMk/>
            <pc:sldMk cId="1129899530" sldId="268"/>
            <ac:cxnSpMk id="25" creationId="{3FE9D94F-24AA-425B-8FC2-3F4D01505C36}"/>
          </ac:cxnSpMkLst>
        </pc:cxnChg>
        <pc:cxnChg chg="del">
          <ac:chgData name="" userId="" providerId="" clId="Web-{9D92AE3B-C50F-435E-8AC7-70744B2E9CB8}" dt="2019-06-11T08:47:47.220" v="135"/>
          <ac:cxnSpMkLst>
            <pc:docMk/>
            <pc:sldMk cId="1129899530" sldId="268"/>
            <ac:cxnSpMk id="36" creationId="{BF23CDE7-97CB-4E68-BBCA-099094A49DA2}"/>
          </ac:cxnSpMkLst>
        </pc:cxnChg>
        <pc:cxnChg chg="del">
          <ac:chgData name="" userId="" providerId="" clId="Web-{9D92AE3B-C50F-435E-8AC7-70744B2E9CB8}" dt="2019-06-11T08:47:47.220" v="134"/>
          <ac:cxnSpMkLst>
            <pc:docMk/>
            <pc:sldMk cId="1129899530" sldId="268"/>
            <ac:cxnSpMk id="37" creationId="{FE3ADBCE-ACC2-4E03-9E9C-E6F413186DBD}"/>
          </ac:cxnSpMkLst>
        </pc:cxnChg>
        <pc:cxnChg chg="del">
          <ac:chgData name="" userId="" providerId="" clId="Web-{9D92AE3B-C50F-435E-8AC7-70744B2E9CB8}" dt="2019-06-11T08:47:43.173" v="131"/>
          <ac:cxnSpMkLst>
            <pc:docMk/>
            <pc:sldMk cId="1129899530" sldId="268"/>
            <ac:cxnSpMk id="51" creationId="{29F6BF95-3655-4CC8-BF95-B0ED256D2B87}"/>
          </ac:cxnSpMkLst>
        </pc:cxnChg>
        <pc:cxnChg chg="del">
          <ac:chgData name="" userId="" providerId="" clId="Web-{9D92AE3B-C50F-435E-8AC7-70744B2E9CB8}" dt="2019-06-11T08:47:44.532" v="132"/>
          <ac:cxnSpMkLst>
            <pc:docMk/>
            <pc:sldMk cId="1129899530" sldId="268"/>
            <ac:cxnSpMk id="52" creationId="{24E89B3C-130F-4FFD-9D25-97972D7BCFB0}"/>
          </ac:cxnSpMkLst>
        </pc:cxnChg>
        <pc:cxnChg chg="del">
          <ac:chgData name="" userId="" providerId="" clId="Web-{9D92AE3B-C50F-435E-8AC7-70744B2E9CB8}" dt="2019-06-11T08:47:52.126" v="143"/>
          <ac:cxnSpMkLst>
            <pc:docMk/>
            <pc:sldMk cId="1129899530" sldId="268"/>
            <ac:cxnSpMk id="59" creationId="{8E578502-09B5-4EC2-9FF6-DC55ECD1DC36}"/>
          </ac:cxnSpMkLst>
        </pc:cxnChg>
        <pc:cxnChg chg="del">
          <ac:chgData name="" userId="" providerId="" clId="Web-{9D92AE3B-C50F-435E-8AC7-70744B2E9CB8}" dt="2019-06-11T08:47:51.485" v="142"/>
          <ac:cxnSpMkLst>
            <pc:docMk/>
            <pc:sldMk cId="1129899530" sldId="268"/>
            <ac:cxnSpMk id="60" creationId="{5A33F7FA-D4D6-4CFB-8DBB-28D13950FAF0}"/>
          </ac:cxnSpMkLst>
        </pc:cxnChg>
        <pc:cxnChg chg="del">
          <ac:chgData name="" userId="" providerId="" clId="Web-{9D92AE3B-C50F-435E-8AC7-70744B2E9CB8}" dt="2019-06-11T09:03:49.617" v="340"/>
          <ac:cxnSpMkLst>
            <pc:docMk/>
            <pc:sldMk cId="1129899530" sldId="268"/>
            <ac:cxnSpMk id="64" creationId="{B2D1ECDA-9E79-4A90-8808-53BD9F6749A6}"/>
          </ac:cxnSpMkLst>
        </pc:cxnChg>
        <pc:cxnChg chg="add mod">
          <ac:chgData name="" userId="" providerId="" clId="Web-{9D92AE3B-C50F-435E-8AC7-70744B2E9CB8}" dt="2019-06-11T08:58:30.287" v="270" actId="14100"/>
          <ac:cxnSpMkLst>
            <pc:docMk/>
            <pc:sldMk cId="1129899530" sldId="268"/>
            <ac:cxnSpMk id="68" creationId="{81B7920D-1097-409E-B437-01C891C16A18}"/>
          </ac:cxnSpMkLst>
        </pc:cxnChg>
        <pc:cxnChg chg="add mod">
          <ac:chgData name="" userId="" providerId="" clId="Web-{9D92AE3B-C50F-435E-8AC7-70744B2E9CB8}" dt="2019-06-11T08:58:43.287" v="276" actId="1076"/>
          <ac:cxnSpMkLst>
            <pc:docMk/>
            <pc:sldMk cId="1129899530" sldId="268"/>
            <ac:cxnSpMk id="71" creationId="{4C90238D-C6D5-49E4-87A4-3A939B3ACEA6}"/>
          </ac:cxnSpMkLst>
        </pc:cxnChg>
        <pc:cxnChg chg="add mod">
          <ac:chgData name="" userId="" providerId="" clId="Web-{9D92AE3B-C50F-435E-8AC7-70744B2E9CB8}" dt="2019-06-11T09:03:03.429" v="323" actId="1076"/>
          <ac:cxnSpMkLst>
            <pc:docMk/>
            <pc:sldMk cId="1129899530" sldId="268"/>
            <ac:cxnSpMk id="74" creationId="{1F0D2C94-B704-42E1-B2AD-C278363EBC95}"/>
          </ac:cxnSpMkLst>
        </pc:cxnChg>
        <pc:cxnChg chg="add mod">
          <ac:chgData name="" userId="" providerId="" clId="Web-{9D92AE3B-C50F-435E-8AC7-70744B2E9CB8}" dt="2019-06-11T09:03:03.273" v="319" actId="1076"/>
          <ac:cxnSpMkLst>
            <pc:docMk/>
            <pc:sldMk cId="1129899530" sldId="268"/>
            <ac:cxnSpMk id="75" creationId="{723BF346-9B75-46A9-8E16-E9E55F58B2B3}"/>
          </ac:cxnSpMkLst>
        </pc:cxnChg>
      </pc:sldChg>
      <pc:sldChg chg="addSp delSp modSp add del replId">
        <pc:chgData name="" userId="" providerId="" clId="Web-{9D92AE3B-C50F-435E-8AC7-70744B2E9CB8}" dt="2019-06-11T09:52:27.096" v="808"/>
        <pc:sldMkLst>
          <pc:docMk/>
          <pc:sldMk cId="1708329426" sldId="269"/>
        </pc:sldMkLst>
        <pc:spChg chg="add mod">
          <ac:chgData name="" userId="" providerId="" clId="Web-{9D92AE3B-C50F-435E-8AC7-70744B2E9CB8}" dt="2019-06-11T09:03:58.305" v="348" actId="1076"/>
          <ac:spMkLst>
            <pc:docMk/>
            <pc:sldMk cId="1708329426" sldId="269"/>
            <ac:spMk id="5" creationId="{993AF485-1382-447D-BD3E-B256261EAFA2}"/>
          </ac:spMkLst>
        </pc:spChg>
        <pc:spChg chg="mod">
          <ac:chgData name="" userId="" providerId="" clId="Web-{9D92AE3B-C50F-435E-8AC7-70744B2E9CB8}" dt="2019-06-11T09:04:13.070" v="351" actId="1076"/>
          <ac:spMkLst>
            <pc:docMk/>
            <pc:sldMk cId="1708329426" sldId="269"/>
            <ac:spMk id="6" creationId="{7C6FD7AC-E1BC-493A-B12D-CCF07ACB8961}"/>
          </ac:spMkLst>
        </pc:spChg>
        <pc:spChg chg="add mod">
          <ac:chgData name="" userId="" providerId="" clId="Web-{9D92AE3B-C50F-435E-8AC7-70744B2E9CB8}" dt="2019-06-11T09:03:58.320" v="349" actId="1076"/>
          <ac:spMkLst>
            <pc:docMk/>
            <pc:sldMk cId="1708329426" sldId="269"/>
            <ac:spMk id="7" creationId="{CCAA2D18-0CD9-4D1C-AC70-D31743801598}"/>
          </ac:spMkLst>
        </pc:spChg>
        <pc:spChg chg="del">
          <ac:chgData name="" userId="" providerId="" clId="Web-{9D92AE3B-C50F-435E-8AC7-70744B2E9CB8}" dt="2019-06-11T09:03:44.180" v="339"/>
          <ac:spMkLst>
            <pc:docMk/>
            <pc:sldMk cId="1708329426" sldId="269"/>
            <ac:spMk id="9" creationId="{B536DEC3-5485-4E60-9EC6-D96888151BFA}"/>
          </ac:spMkLst>
        </pc:spChg>
        <pc:spChg chg="del">
          <ac:chgData name="" userId="" providerId="" clId="Web-{9D92AE3B-C50F-435E-8AC7-70744B2E9CB8}" dt="2019-06-11T09:03:44.180" v="338"/>
          <ac:spMkLst>
            <pc:docMk/>
            <pc:sldMk cId="1708329426" sldId="269"/>
            <ac:spMk id="11" creationId="{0F263FA6-4AB1-459F-A929-5686295A392E}"/>
          </ac:spMkLst>
        </pc:spChg>
        <pc:spChg chg="del">
          <ac:chgData name="" userId="" providerId="" clId="Web-{9D92AE3B-C50F-435E-8AC7-70744B2E9CB8}" dt="2019-06-11T09:03:44.180" v="337"/>
          <ac:spMkLst>
            <pc:docMk/>
            <pc:sldMk cId="1708329426" sldId="269"/>
            <ac:spMk id="12" creationId="{C98E16BB-7C32-4914-8A6D-5B871D5A37BE}"/>
          </ac:spMkLst>
        </pc:spChg>
        <pc:spChg chg="del">
          <ac:chgData name="" userId="" providerId="" clId="Web-{9D92AE3B-C50F-435E-8AC7-70744B2E9CB8}" dt="2019-06-11T09:03:44.180" v="334"/>
          <ac:spMkLst>
            <pc:docMk/>
            <pc:sldMk cId="1708329426" sldId="269"/>
            <ac:spMk id="17" creationId="{DCEF7C78-1C1F-4D0D-819F-1C72C12DF181}"/>
          </ac:spMkLst>
        </pc:spChg>
        <pc:spChg chg="del">
          <ac:chgData name="" userId="" providerId="" clId="Web-{9D92AE3B-C50F-435E-8AC7-70744B2E9CB8}" dt="2019-06-11T09:26:03.758" v="425"/>
          <ac:spMkLst>
            <pc:docMk/>
            <pc:sldMk cId="1708329426" sldId="269"/>
            <ac:spMk id="19" creationId="{5E2F0819-BC59-4841-AEFC-9306F4437513}"/>
          </ac:spMkLst>
        </pc:spChg>
        <pc:spChg chg="del">
          <ac:chgData name="" userId="" providerId="" clId="Web-{9D92AE3B-C50F-435E-8AC7-70744B2E9CB8}" dt="2019-06-11T09:26:03.758" v="424"/>
          <ac:spMkLst>
            <pc:docMk/>
            <pc:sldMk cId="1708329426" sldId="269"/>
            <ac:spMk id="30" creationId="{88D69E27-2AAA-44D8-80B3-FE8365FED4D0}"/>
          </ac:spMkLst>
        </pc:spChg>
        <pc:spChg chg="del">
          <ac:chgData name="" userId="" providerId="" clId="Web-{9D92AE3B-C50F-435E-8AC7-70744B2E9CB8}" dt="2019-06-11T09:26:06.820" v="426"/>
          <ac:spMkLst>
            <pc:docMk/>
            <pc:sldMk cId="1708329426" sldId="269"/>
            <ac:spMk id="46" creationId="{32CBA8B8-E9B8-4422-A454-0405C91E8049}"/>
          </ac:spMkLst>
        </pc:spChg>
        <pc:spChg chg="del">
          <ac:chgData name="" userId="" providerId="" clId="Web-{9D92AE3B-C50F-435E-8AC7-70744B2E9CB8}" dt="2019-06-11T09:26:03.758" v="421"/>
          <ac:spMkLst>
            <pc:docMk/>
            <pc:sldMk cId="1708329426" sldId="269"/>
            <ac:spMk id="53" creationId="{1AED3FB7-1FCD-4221-8F11-76FEBC87BE0D}"/>
          </ac:spMkLst>
        </pc:spChg>
        <pc:spChg chg="del">
          <ac:chgData name="" userId="" providerId="" clId="Web-{9D92AE3B-C50F-435E-8AC7-70744B2E9CB8}" dt="2019-06-11T09:26:03.758" v="423"/>
          <ac:spMkLst>
            <pc:docMk/>
            <pc:sldMk cId="1708329426" sldId="269"/>
            <ac:spMk id="55" creationId="{11BAF787-AD17-4AD0-8E18-CD2B6665C404}"/>
          </ac:spMkLst>
        </pc:spChg>
        <pc:spChg chg="del">
          <ac:chgData name="" userId="" providerId="" clId="Web-{9D92AE3B-C50F-435E-8AC7-70744B2E9CB8}" dt="2019-06-11T09:26:03.758" v="422"/>
          <ac:spMkLst>
            <pc:docMk/>
            <pc:sldMk cId="1708329426" sldId="269"/>
            <ac:spMk id="57" creationId="{62F5A352-0F0A-43AF-A77B-7047FDAB1024}"/>
          </ac:spMkLst>
        </pc:spChg>
        <pc:spChg chg="del">
          <ac:chgData name="" userId="" providerId="" clId="Web-{9D92AE3B-C50F-435E-8AC7-70744B2E9CB8}" dt="2019-06-11T09:00:43.178" v="298"/>
          <ac:spMkLst>
            <pc:docMk/>
            <pc:sldMk cId="1708329426" sldId="269"/>
            <ac:spMk id="61" creationId="{222D3463-E893-460F-99CE-39DBF688E5BA}"/>
          </ac:spMkLst>
        </pc:spChg>
        <pc:spChg chg="del">
          <ac:chgData name="" userId="" providerId="" clId="Web-{9D92AE3B-C50F-435E-8AC7-70744B2E9CB8}" dt="2019-06-11T09:03:44.180" v="333"/>
          <ac:spMkLst>
            <pc:docMk/>
            <pc:sldMk cId="1708329426" sldId="269"/>
            <ac:spMk id="63" creationId="{8B866C9D-CD59-4038-8A13-729E7BA284C0}"/>
          </ac:spMkLst>
        </pc:spChg>
        <pc:spChg chg="del">
          <ac:chgData name="" userId="" providerId="" clId="Web-{9D92AE3B-C50F-435E-8AC7-70744B2E9CB8}" dt="2019-06-11T09:00:43.178" v="297"/>
          <ac:spMkLst>
            <pc:docMk/>
            <pc:sldMk cId="1708329426" sldId="269"/>
            <ac:spMk id="67" creationId="{8CE8A41E-E0E7-4235-8384-49204681BDB4}"/>
          </ac:spMkLst>
        </pc:spChg>
        <pc:cxnChg chg="add">
          <ac:chgData name="" userId="" providerId="" clId="Web-{9D92AE3B-C50F-435E-8AC7-70744B2E9CB8}" dt="2019-06-11T09:03:12.554" v="324"/>
          <ac:cxnSpMkLst>
            <pc:docMk/>
            <pc:sldMk cId="1708329426" sldId="269"/>
            <ac:cxnSpMk id="8" creationId="{0D24B6F9-8D70-496F-990B-CDDBE487AC8D}"/>
          </ac:cxnSpMkLst>
        </pc:cxnChg>
        <pc:cxnChg chg="add">
          <ac:chgData name="" userId="" providerId="" clId="Web-{9D92AE3B-C50F-435E-8AC7-70744B2E9CB8}" dt="2019-06-11T09:03:12.570" v="325"/>
          <ac:cxnSpMkLst>
            <pc:docMk/>
            <pc:sldMk cId="1708329426" sldId="269"/>
            <ac:cxnSpMk id="10" creationId="{B7318BAA-D366-4BB3-9B31-24AD0EB6DA7C}"/>
          </ac:cxnSpMkLst>
        </pc:cxnChg>
        <pc:cxnChg chg="add">
          <ac:chgData name="" userId="" providerId="" clId="Web-{9D92AE3B-C50F-435E-8AC7-70744B2E9CB8}" dt="2019-06-11T09:03:12.586" v="326"/>
          <ac:cxnSpMkLst>
            <pc:docMk/>
            <pc:sldMk cId="1708329426" sldId="269"/>
            <ac:cxnSpMk id="13" creationId="{E1302312-540C-438B-B58D-876111ACD67D}"/>
          </ac:cxnSpMkLst>
        </pc:cxnChg>
        <pc:cxnChg chg="del">
          <ac:chgData name="" userId="" providerId="" clId="Web-{9D92AE3B-C50F-435E-8AC7-70744B2E9CB8}" dt="2019-06-11T09:03:44.180" v="336"/>
          <ac:cxnSpMkLst>
            <pc:docMk/>
            <pc:sldMk cId="1708329426" sldId="269"/>
            <ac:cxnSpMk id="14" creationId="{AF5C56D7-7A97-4808-A9E0-6235FA5A328B}"/>
          </ac:cxnSpMkLst>
        </pc:cxnChg>
        <pc:cxnChg chg="del">
          <ac:chgData name="" userId="" providerId="" clId="Web-{9D92AE3B-C50F-435E-8AC7-70744B2E9CB8}" dt="2019-06-11T09:03:44.180" v="335"/>
          <ac:cxnSpMkLst>
            <pc:docMk/>
            <pc:sldMk cId="1708329426" sldId="269"/>
            <ac:cxnSpMk id="15" creationId="{09D5DA3D-9111-477D-8E0F-02CE7EA77143}"/>
          </ac:cxnSpMkLst>
        </pc:cxnChg>
        <pc:cxnChg chg="add">
          <ac:chgData name="" userId="" providerId="" clId="Web-{9D92AE3B-C50F-435E-8AC7-70744B2E9CB8}" dt="2019-06-11T09:03:12.601" v="327"/>
          <ac:cxnSpMkLst>
            <pc:docMk/>
            <pc:sldMk cId="1708329426" sldId="269"/>
            <ac:cxnSpMk id="16" creationId="{AB1C134C-1A40-4914-B7CE-04202D9268A7}"/>
          </ac:cxnSpMkLst>
        </pc:cxnChg>
        <pc:cxnChg chg="del">
          <ac:chgData name="" userId="" providerId="" clId="Web-{9D92AE3B-C50F-435E-8AC7-70744B2E9CB8}" dt="2019-06-11T09:03:44.180" v="332"/>
          <ac:cxnSpMkLst>
            <pc:docMk/>
            <pc:sldMk cId="1708329426" sldId="269"/>
            <ac:cxnSpMk id="64" creationId="{B2D1ECDA-9E79-4A90-8808-53BD9F6749A6}"/>
          </ac:cxnSpMkLst>
        </pc:cxnChg>
      </pc:sldChg>
      <pc:sldChg chg="addSp delSp modSp add del replId">
        <pc:chgData name="" userId="" providerId="" clId="Web-{9D92AE3B-C50F-435E-8AC7-70744B2E9CB8}" dt="2019-06-11T09:49:50.642" v="765"/>
        <pc:sldMkLst>
          <pc:docMk/>
          <pc:sldMk cId="1282945228" sldId="270"/>
        </pc:sldMkLst>
        <pc:spChg chg="mod">
          <ac:chgData name="" userId="" providerId="" clId="Web-{9D92AE3B-C50F-435E-8AC7-70744B2E9CB8}" dt="2019-06-11T09:34:06.112" v="484" actId="1076"/>
          <ac:spMkLst>
            <pc:docMk/>
            <pc:sldMk cId="1282945228" sldId="270"/>
            <ac:spMk id="3" creationId="{5807BD28-0590-49CF-8C6E-57E48D936B36}"/>
          </ac:spMkLst>
        </pc:spChg>
        <pc:spChg chg="mod">
          <ac:chgData name="" userId="" providerId="" clId="Web-{9D92AE3B-C50F-435E-8AC7-70744B2E9CB8}" dt="2019-06-11T09:34:06.112" v="485" actId="1076"/>
          <ac:spMkLst>
            <pc:docMk/>
            <pc:sldMk cId="1282945228" sldId="270"/>
            <ac:spMk id="4" creationId="{F25EF542-16D8-4BF6-9BC1-AE6F412A3E2B}"/>
          </ac:spMkLst>
        </pc:spChg>
        <pc:spChg chg="add del mod">
          <ac:chgData name="" userId="" providerId="" clId="Web-{9D92AE3B-C50F-435E-8AC7-70744B2E9CB8}" dt="2019-06-11T09:05:50.243" v="358"/>
          <ac:spMkLst>
            <pc:docMk/>
            <pc:sldMk cId="1282945228" sldId="270"/>
            <ac:spMk id="9" creationId="{1D39AA3D-1867-4018-A61C-6B2345C932BC}"/>
          </ac:spMkLst>
        </pc:spChg>
        <pc:spChg chg="add mod">
          <ac:chgData name="" userId="" providerId="" clId="Web-{9D92AE3B-C50F-435E-8AC7-70744B2E9CB8}" dt="2019-06-11T09:09:00.026" v="413" actId="14100"/>
          <ac:spMkLst>
            <pc:docMk/>
            <pc:sldMk cId="1282945228" sldId="270"/>
            <ac:spMk id="11" creationId="{7DE868DD-7217-409A-8C2D-5F87F2045C82}"/>
          </ac:spMkLst>
        </pc:spChg>
        <pc:spChg chg="add mod">
          <ac:chgData name="" userId="" providerId="" clId="Web-{9D92AE3B-C50F-435E-8AC7-70744B2E9CB8}" dt="2019-06-11T09:26:51.414" v="439"/>
          <ac:spMkLst>
            <pc:docMk/>
            <pc:sldMk cId="1282945228" sldId="270"/>
            <ac:spMk id="12" creationId="{073D47AB-926C-43F4-A2C5-0949041674C4}"/>
          </ac:spMkLst>
        </pc:spChg>
        <pc:spChg chg="add mod">
          <ac:chgData name="" userId="" providerId="" clId="Web-{9D92AE3B-C50F-435E-8AC7-70744B2E9CB8}" dt="2019-06-11T09:31:47.435" v="457" actId="20577"/>
          <ac:spMkLst>
            <pc:docMk/>
            <pc:sldMk cId="1282945228" sldId="270"/>
            <ac:spMk id="14" creationId="{75AFD91B-B543-4F6F-BF34-1035CF804271}"/>
          </ac:spMkLst>
        </pc:spChg>
        <pc:spChg chg="add mod">
          <ac:chgData name="" userId="" providerId="" clId="Web-{9D92AE3B-C50F-435E-8AC7-70744B2E9CB8}" dt="2019-06-11T09:31:31.591" v="452" actId="20577"/>
          <ac:spMkLst>
            <pc:docMk/>
            <pc:sldMk cId="1282945228" sldId="270"/>
            <ac:spMk id="15" creationId="{9987A972-08FB-4220-A135-C37E65C272F1}"/>
          </ac:spMkLst>
        </pc:spChg>
        <pc:spChg chg="del">
          <ac:chgData name="" userId="" providerId="" clId="Web-{9D92AE3B-C50F-435E-8AC7-70744B2E9CB8}" dt="2019-06-11T09:26:38.477" v="437"/>
          <ac:spMkLst>
            <pc:docMk/>
            <pc:sldMk cId="1282945228" sldId="270"/>
            <ac:spMk id="19" creationId="{5E2F0819-BC59-4841-AEFC-9306F4437513}"/>
          </ac:spMkLst>
        </pc:spChg>
        <pc:spChg chg="del">
          <ac:chgData name="" userId="" providerId="" clId="Web-{9D92AE3B-C50F-435E-8AC7-70744B2E9CB8}" dt="2019-06-11T09:26:41.711" v="438"/>
          <ac:spMkLst>
            <pc:docMk/>
            <pc:sldMk cId="1282945228" sldId="270"/>
            <ac:spMk id="30" creationId="{88D69E27-2AAA-44D8-80B3-FE8365FED4D0}"/>
          </ac:spMkLst>
        </pc:spChg>
        <pc:spChg chg="add mod">
          <ac:chgData name="" userId="" providerId="" clId="Web-{9D92AE3B-C50F-435E-8AC7-70744B2E9CB8}" dt="2019-06-11T09:31:59.294" v="462" actId="20577"/>
          <ac:spMkLst>
            <pc:docMk/>
            <pc:sldMk cId="1282945228" sldId="270"/>
            <ac:spMk id="38" creationId="{CA5EA048-C72E-4420-83A0-F12A707BDFD5}"/>
          </ac:spMkLst>
        </pc:spChg>
        <pc:spChg chg="add mod">
          <ac:chgData name="" userId="" providerId="" clId="Web-{9D92AE3B-C50F-435E-8AC7-70744B2E9CB8}" dt="2019-06-11T09:34:36.347" v="496" actId="1076"/>
          <ac:spMkLst>
            <pc:docMk/>
            <pc:sldMk cId="1282945228" sldId="270"/>
            <ac:spMk id="40" creationId="{3BF3D09B-4946-4171-8543-C8DB13AB0D08}"/>
          </ac:spMkLst>
        </pc:spChg>
        <pc:spChg chg="add mod">
          <ac:chgData name="" userId="" providerId="" clId="Web-{9D92AE3B-C50F-435E-8AC7-70744B2E9CB8}" dt="2019-06-11T09:34:36.363" v="497" actId="1076"/>
          <ac:spMkLst>
            <pc:docMk/>
            <pc:sldMk cId="1282945228" sldId="270"/>
            <ac:spMk id="41" creationId="{1F1B3731-E655-489F-8073-9AB528547ACE}"/>
          </ac:spMkLst>
        </pc:spChg>
        <pc:spChg chg="add mod">
          <ac:chgData name="" userId="" providerId="" clId="Web-{9D92AE3B-C50F-435E-8AC7-70744B2E9CB8}" dt="2019-06-11T09:34:36.378" v="498" actId="1076"/>
          <ac:spMkLst>
            <pc:docMk/>
            <pc:sldMk cId="1282945228" sldId="270"/>
            <ac:spMk id="42" creationId="{FFDC5EBB-C656-417A-9A0B-B31C85756BA8}"/>
          </ac:spMkLst>
        </pc:spChg>
        <pc:spChg chg="add mod">
          <ac:chgData name="" userId="" providerId="" clId="Web-{9D92AE3B-C50F-435E-8AC7-70744B2E9CB8}" dt="2019-06-11T09:34:27.659" v="492" actId="1076"/>
          <ac:spMkLst>
            <pc:docMk/>
            <pc:sldMk cId="1282945228" sldId="270"/>
            <ac:spMk id="44" creationId="{14DBEFBE-F41F-4055-9CA2-2E308922AD87}"/>
          </ac:spMkLst>
        </pc:spChg>
        <pc:spChg chg="add mod">
          <ac:chgData name="" userId="" providerId="" clId="Web-{9D92AE3B-C50F-435E-8AC7-70744B2E9CB8}" dt="2019-06-11T09:34:27.675" v="493" actId="1076"/>
          <ac:spMkLst>
            <pc:docMk/>
            <pc:sldMk cId="1282945228" sldId="270"/>
            <ac:spMk id="45" creationId="{85A30846-EA3E-49DD-8B4A-BA78D7618D3B}"/>
          </ac:spMkLst>
        </pc:spChg>
        <pc:spChg chg="del">
          <ac:chgData name="" userId="" providerId="" clId="Web-{9D92AE3B-C50F-435E-8AC7-70744B2E9CB8}" dt="2019-06-11T09:26:33.071" v="434"/>
          <ac:spMkLst>
            <pc:docMk/>
            <pc:sldMk cId="1282945228" sldId="270"/>
            <ac:spMk id="46" creationId="{32CBA8B8-E9B8-4422-A454-0405C91E8049}"/>
          </ac:spMkLst>
        </pc:spChg>
        <pc:spChg chg="add mod">
          <ac:chgData name="" userId="" providerId="" clId="Web-{9D92AE3B-C50F-435E-8AC7-70744B2E9CB8}" dt="2019-06-11T09:34:27.675" v="494" actId="1076"/>
          <ac:spMkLst>
            <pc:docMk/>
            <pc:sldMk cId="1282945228" sldId="270"/>
            <ac:spMk id="47" creationId="{85747645-5D3A-4CE2-81E1-378D739A970E}"/>
          </ac:spMkLst>
        </pc:spChg>
        <pc:spChg chg="del">
          <ac:chgData name="" userId="" providerId="" clId="Web-{9D92AE3B-C50F-435E-8AC7-70744B2E9CB8}" dt="2019-06-11T09:26:33.071" v="433"/>
          <ac:spMkLst>
            <pc:docMk/>
            <pc:sldMk cId="1282945228" sldId="270"/>
            <ac:spMk id="53" creationId="{1AED3FB7-1FCD-4221-8F11-76FEBC87BE0D}"/>
          </ac:spMkLst>
        </pc:spChg>
        <pc:spChg chg="del">
          <ac:chgData name="" userId="" providerId="" clId="Web-{9D92AE3B-C50F-435E-8AC7-70744B2E9CB8}" dt="2019-06-11T09:26:33.071" v="436"/>
          <ac:spMkLst>
            <pc:docMk/>
            <pc:sldMk cId="1282945228" sldId="270"/>
            <ac:spMk id="55" creationId="{11BAF787-AD17-4AD0-8E18-CD2B6665C404}"/>
          </ac:spMkLst>
        </pc:spChg>
        <pc:spChg chg="mod">
          <ac:chgData name="" userId="" providerId="" clId="Web-{9D92AE3B-C50F-435E-8AC7-70744B2E9CB8}" dt="2019-06-11T09:34:10.706" v="490" actId="14100"/>
          <ac:spMkLst>
            <pc:docMk/>
            <pc:sldMk cId="1282945228" sldId="270"/>
            <ac:spMk id="56" creationId="{F56DD096-4771-451C-890E-8F09EC35F7E6}"/>
          </ac:spMkLst>
        </pc:spChg>
        <pc:spChg chg="del">
          <ac:chgData name="" userId="" providerId="" clId="Web-{9D92AE3B-C50F-435E-8AC7-70744B2E9CB8}" dt="2019-06-11T09:26:33.071" v="435"/>
          <ac:spMkLst>
            <pc:docMk/>
            <pc:sldMk cId="1282945228" sldId="270"/>
            <ac:spMk id="57" creationId="{62F5A352-0F0A-43AF-A77B-7047FDAB1024}"/>
          </ac:spMkLst>
        </pc:spChg>
        <pc:spChg chg="mod">
          <ac:chgData name="" userId="" providerId="" clId="Web-{9D92AE3B-C50F-435E-8AC7-70744B2E9CB8}" dt="2019-06-11T09:34:18.722" v="491" actId="14100"/>
          <ac:spMkLst>
            <pc:docMk/>
            <pc:sldMk cId="1282945228" sldId="270"/>
            <ac:spMk id="62" creationId="{119F3274-A580-44CD-BDD6-64EA4702D44F}"/>
          </ac:spMkLst>
        </pc:spChg>
        <pc:spChg chg="mod">
          <ac:chgData name="" userId="" providerId="" clId="Web-{9D92AE3B-C50F-435E-8AC7-70744B2E9CB8}" dt="2019-06-11T09:34:06.144" v="487" actId="1076"/>
          <ac:spMkLst>
            <pc:docMk/>
            <pc:sldMk cId="1282945228" sldId="270"/>
            <ac:spMk id="69" creationId="{5192B72D-160C-4470-BDF7-8252AF795264}"/>
          </ac:spMkLst>
        </pc:spChg>
        <pc:spChg chg="mod">
          <ac:chgData name="" userId="" providerId="" clId="Web-{9D92AE3B-C50F-435E-8AC7-70744B2E9CB8}" dt="2019-06-11T09:34:06.159" v="488" actId="1076"/>
          <ac:spMkLst>
            <pc:docMk/>
            <pc:sldMk cId="1282945228" sldId="270"/>
            <ac:spMk id="70" creationId="{33CC1552-CFD7-49E9-A500-9D18CFFAF4DA}"/>
          </ac:spMkLst>
        </pc:spChg>
        <pc:cxnChg chg="add mod">
          <ac:chgData name="" userId="" providerId="" clId="Web-{9D92AE3B-C50F-435E-8AC7-70744B2E9CB8}" dt="2019-06-11T09:06:38.134" v="370" actId="1076"/>
          <ac:cxnSpMkLst>
            <pc:docMk/>
            <pc:sldMk cId="1282945228" sldId="270"/>
            <ac:cxnSpMk id="29" creationId="{AAF1FD0C-FA33-425C-B96C-71F193B950BD}"/>
          </ac:cxnSpMkLst>
        </pc:cxnChg>
        <pc:cxnChg chg="add mod">
          <ac:chgData name="" userId="" providerId="" clId="Web-{9D92AE3B-C50F-435E-8AC7-70744B2E9CB8}" dt="2019-06-11T09:08:48.104" v="411" actId="1076"/>
          <ac:cxnSpMkLst>
            <pc:docMk/>
            <pc:sldMk cId="1282945228" sldId="270"/>
            <ac:cxnSpMk id="36" creationId="{614740ED-2D8F-4F90-9BB7-C65737FDDCB1}"/>
          </ac:cxnSpMkLst>
        </pc:cxnChg>
        <pc:cxnChg chg="add mod">
          <ac:chgData name="" userId="" providerId="" clId="Web-{9D92AE3B-C50F-435E-8AC7-70744B2E9CB8}" dt="2019-06-11T09:08:48.119" v="412" actId="1076"/>
          <ac:cxnSpMkLst>
            <pc:docMk/>
            <pc:sldMk cId="1282945228" sldId="270"/>
            <ac:cxnSpMk id="37" creationId="{C356F1DC-C468-4D34-B6DA-4836AEC17DD7}"/>
          </ac:cxnSpMkLst>
        </pc:cxnChg>
        <pc:cxnChg chg="add mod">
          <ac:chgData name="" userId="" providerId="" clId="Web-{9D92AE3B-C50F-435E-8AC7-70744B2E9CB8}" dt="2019-06-11T09:09:21.369" v="419" actId="1076"/>
          <ac:cxnSpMkLst>
            <pc:docMk/>
            <pc:sldMk cId="1282945228" sldId="270"/>
            <ac:cxnSpMk id="39" creationId="{DA3E6C5A-21F5-4623-B078-071117471269}"/>
          </ac:cxnSpMkLst>
        </pc:cxnChg>
        <pc:cxnChg chg="add mod">
          <ac:chgData name="" userId="" providerId="" clId="Web-{9D92AE3B-C50F-435E-8AC7-70744B2E9CB8}" dt="2019-06-11T09:34:36.378" v="499" actId="1076"/>
          <ac:cxnSpMkLst>
            <pc:docMk/>
            <pc:sldMk cId="1282945228" sldId="270"/>
            <ac:cxnSpMk id="43" creationId="{49801127-D2AD-4488-A127-2F23BD419FD5}"/>
          </ac:cxnSpMkLst>
        </pc:cxnChg>
        <pc:cxnChg chg="add mod">
          <ac:chgData name="" userId="" providerId="" clId="Web-{9D92AE3B-C50F-435E-8AC7-70744B2E9CB8}" dt="2019-06-11T09:34:27.691" v="495" actId="1076"/>
          <ac:cxnSpMkLst>
            <pc:docMk/>
            <pc:sldMk cId="1282945228" sldId="270"/>
            <ac:cxnSpMk id="48" creationId="{D1F6CD5B-7EB3-4E18-9CE4-3F129BABC596}"/>
          </ac:cxnSpMkLst>
        </pc:cxnChg>
        <pc:cxnChg chg="mod">
          <ac:chgData name="" userId="" providerId="" clId="Web-{9D92AE3B-C50F-435E-8AC7-70744B2E9CB8}" dt="2019-06-11T09:34:06.128" v="486" actId="1076"/>
          <ac:cxnSpMkLst>
            <pc:docMk/>
            <pc:sldMk cId="1282945228" sldId="270"/>
            <ac:cxnSpMk id="68" creationId="{81B7920D-1097-409E-B437-01C891C16A18}"/>
          </ac:cxnSpMkLst>
        </pc:cxnChg>
        <pc:cxnChg chg="mod">
          <ac:chgData name="" userId="" providerId="" clId="Web-{9D92AE3B-C50F-435E-8AC7-70744B2E9CB8}" dt="2019-06-11T09:34:06.159" v="489" actId="1076"/>
          <ac:cxnSpMkLst>
            <pc:docMk/>
            <pc:sldMk cId="1282945228" sldId="270"/>
            <ac:cxnSpMk id="71" creationId="{4C90238D-C6D5-49E4-87A4-3A939B3ACEA6}"/>
          </ac:cxnSpMkLst>
        </pc:cxnChg>
      </pc:sldChg>
      <pc:sldChg chg="addSp modSp add del replId">
        <pc:chgData name="" userId="" providerId="" clId="Web-{9D92AE3B-C50F-435E-8AC7-70744B2E9CB8}" dt="2019-06-11T09:49:18.736" v="757"/>
        <pc:sldMkLst>
          <pc:docMk/>
          <pc:sldMk cId="340185453" sldId="271"/>
        </pc:sldMkLst>
        <pc:spChg chg="add mod">
          <ac:chgData name="" userId="" providerId="" clId="Web-{9D92AE3B-C50F-435E-8AC7-70744B2E9CB8}" dt="2019-06-11T09:35:09.785" v="504" actId="1076"/>
          <ac:spMkLst>
            <pc:docMk/>
            <pc:sldMk cId="340185453" sldId="271"/>
            <ac:spMk id="46" creationId="{F8C3BBFC-A086-4204-8AF2-21E0FDBFB2A5}"/>
          </ac:spMkLst>
        </pc:spChg>
        <pc:spChg chg="add mod">
          <ac:chgData name="" userId="" providerId="" clId="Web-{9D92AE3B-C50F-435E-8AC7-70744B2E9CB8}" dt="2019-06-11T09:35:19.019" v="506" actId="1076"/>
          <ac:spMkLst>
            <pc:docMk/>
            <pc:sldMk cId="340185453" sldId="271"/>
            <ac:spMk id="49" creationId="{E37518E2-0323-4A53-9B5F-2504BA89E488}"/>
          </ac:spMkLst>
        </pc:spChg>
        <pc:spChg chg="add mod">
          <ac:chgData name="" userId="" providerId="" clId="Web-{9D92AE3B-C50F-435E-8AC7-70744B2E9CB8}" dt="2019-06-11T09:36:24.691" v="515" actId="1076"/>
          <ac:spMkLst>
            <pc:docMk/>
            <pc:sldMk cId="340185453" sldId="271"/>
            <ac:spMk id="51" creationId="{27C27E90-B9ED-4719-B815-C045A0E74998}"/>
          </ac:spMkLst>
        </pc:spChg>
        <pc:spChg chg="add mod">
          <ac:chgData name="" userId="" providerId="" clId="Web-{9D92AE3B-C50F-435E-8AC7-70744B2E9CB8}" dt="2019-06-11T09:36:24.707" v="516" actId="1076"/>
          <ac:spMkLst>
            <pc:docMk/>
            <pc:sldMk cId="340185453" sldId="271"/>
            <ac:spMk id="52" creationId="{2AB99C62-999B-4D34-8966-1B6E62151D9A}"/>
          </ac:spMkLst>
        </pc:spChg>
        <pc:cxnChg chg="mod">
          <ac:chgData name="" userId="" providerId="" clId="Web-{9D92AE3B-C50F-435E-8AC7-70744B2E9CB8}" dt="2019-06-11T09:35:53.926" v="508"/>
          <ac:cxnSpMkLst>
            <pc:docMk/>
            <pc:sldMk cId="340185453" sldId="271"/>
            <ac:cxnSpMk id="43" creationId="{49801127-D2AD-4488-A127-2F23BD419FD5}"/>
          </ac:cxnSpMkLst>
        </pc:cxnChg>
        <pc:cxnChg chg="mod">
          <ac:chgData name="" userId="" providerId="" clId="Web-{9D92AE3B-C50F-435E-8AC7-70744B2E9CB8}" dt="2019-06-11T09:35:40.675" v="507"/>
          <ac:cxnSpMkLst>
            <pc:docMk/>
            <pc:sldMk cId="340185453" sldId="271"/>
            <ac:cxnSpMk id="48" creationId="{D1F6CD5B-7EB3-4E18-9CE4-3F129BABC596}"/>
          </ac:cxnSpMkLst>
        </pc:cxnChg>
        <pc:cxnChg chg="add mod">
          <ac:chgData name="" userId="" providerId="" clId="Web-{9D92AE3B-C50F-435E-8AC7-70744B2E9CB8}" dt="2019-06-11T09:36:08.191" v="511" actId="14100"/>
          <ac:cxnSpMkLst>
            <pc:docMk/>
            <pc:sldMk cId="340185453" sldId="271"/>
            <ac:cxnSpMk id="50" creationId="{45A12446-2FE1-4F46-8389-4C9B753C8FB0}"/>
          </ac:cxnSpMkLst>
        </pc:cxnChg>
        <pc:cxnChg chg="add mod">
          <ac:chgData name="" userId="" providerId="" clId="Web-{9D92AE3B-C50F-435E-8AC7-70744B2E9CB8}" dt="2019-06-11T09:36:24.723" v="517" actId="1076"/>
          <ac:cxnSpMkLst>
            <pc:docMk/>
            <pc:sldMk cId="340185453" sldId="271"/>
            <ac:cxnSpMk id="53" creationId="{D644600C-303E-4339-B3EF-F11EBB439D1A}"/>
          </ac:cxnSpMkLst>
        </pc:cxnChg>
      </pc:sldChg>
      <pc:sldChg chg="addSp modSp add del replId">
        <pc:chgData name="" userId="" providerId="" clId="Web-{9D92AE3B-C50F-435E-8AC7-70744B2E9CB8}" dt="2019-06-11T09:44:39.576" v="739"/>
        <pc:sldMkLst>
          <pc:docMk/>
          <pc:sldMk cId="3996301284" sldId="272"/>
        </pc:sldMkLst>
        <pc:spChg chg="add mod">
          <ac:chgData name="" userId="" providerId="" clId="Web-{9D92AE3B-C50F-435E-8AC7-70744B2E9CB8}" dt="2019-06-11T09:42:07.981" v="691" actId="14100"/>
          <ac:spMkLst>
            <pc:docMk/>
            <pc:sldMk cId="3996301284" sldId="272"/>
            <ac:spMk id="9" creationId="{007A4EA0-2F1B-480F-B269-343E3BC72099}"/>
          </ac:spMkLst>
        </pc:spChg>
        <pc:spChg chg="add mod">
          <ac:chgData name="" userId="" providerId="" clId="Web-{9D92AE3B-C50F-435E-8AC7-70744B2E9CB8}" dt="2019-06-11T09:41:56.075" v="689" actId="14100"/>
          <ac:spMkLst>
            <pc:docMk/>
            <pc:sldMk cId="3996301284" sldId="272"/>
            <ac:spMk id="60" creationId="{8B45DDD6-4AD8-4849-B1A0-2EFC2E9B7714}"/>
          </ac:spMkLst>
        </pc:spChg>
        <pc:cxnChg chg="mod">
          <ac:chgData name="" userId="" providerId="" clId="Web-{9D92AE3B-C50F-435E-8AC7-70744B2E9CB8}" dt="2019-06-11T09:40:34.011" v="678"/>
          <ac:cxnSpMkLst>
            <pc:docMk/>
            <pc:sldMk cId="3996301284" sldId="272"/>
            <ac:cxnSpMk id="8" creationId="{0D24B6F9-8D70-496F-990B-CDDBE487AC8D}"/>
          </ac:cxnSpMkLst>
        </pc:cxnChg>
        <pc:cxnChg chg="mod">
          <ac:chgData name="" userId="" providerId="" clId="Web-{9D92AE3B-C50F-435E-8AC7-70744B2E9CB8}" dt="2019-06-11T09:40:34.027" v="679"/>
          <ac:cxnSpMkLst>
            <pc:docMk/>
            <pc:sldMk cId="3996301284" sldId="272"/>
            <ac:cxnSpMk id="10" creationId="{B7318BAA-D366-4BB3-9B31-24AD0EB6DA7C}"/>
          </ac:cxnSpMkLst>
        </pc:cxnChg>
        <pc:cxnChg chg="mod">
          <ac:chgData name="" userId="" providerId="" clId="Web-{9D92AE3B-C50F-435E-8AC7-70744B2E9CB8}" dt="2019-06-11T09:40:34.042" v="680"/>
          <ac:cxnSpMkLst>
            <pc:docMk/>
            <pc:sldMk cId="3996301284" sldId="272"/>
            <ac:cxnSpMk id="13" creationId="{E1302312-540C-438B-B58D-876111ACD67D}"/>
          </ac:cxnSpMkLst>
        </pc:cxnChg>
        <pc:cxnChg chg="mod">
          <ac:chgData name="" userId="" providerId="" clId="Web-{9D92AE3B-C50F-435E-8AC7-70744B2E9CB8}" dt="2019-06-11T09:40:34.058" v="681"/>
          <ac:cxnSpMkLst>
            <pc:docMk/>
            <pc:sldMk cId="3996301284" sldId="272"/>
            <ac:cxnSpMk id="16" creationId="{AB1C134C-1A40-4914-B7CE-04202D9268A7}"/>
          </ac:cxnSpMkLst>
        </pc:cxnChg>
        <pc:cxnChg chg="add mod ord">
          <ac:chgData name="" userId="" providerId="" clId="Web-{9D92AE3B-C50F-435E-8AC7-70744B2E9CB8}" dt="2019-06-11T09:39:56.162" v="666"/>
          <ac:cxnSpMkLst>
            <pc:docMk/>
            <pc:sldMk cId="3996301284" sldId="272"/>
            <ac:cxnSpMk id="54" creationId="{256C3AB9-E27B-49E0-ACFA-2B763D6BA64C}"/>
          </ac:cxnSpMkLst>
        </pc:cxnChg>
        <pc:cxnChg chg="add mod ord">
          <ac:chgData name="" userId="" providerId="" clId="Web-{9D92AE3B-C50F-435E-8AC7-70744B2E9CB8}" dt="2019-06-11T09:39:56.177" v="667"/>
          <ac:cxnSpMkLst>
            <pc:docMk/>
            <pc:sldMk cId="3996301284" sldId="272"/>
            <ac:cxnSpMk id="55" creationId="{63DBB6CB-23A3-45B1-8197-A2C44E512B31}"/>
          </ac:cxnSpMkLst>
        </pc:cxnChg>
        <pc:cxnChg chg="add mod ord">
          <ac:chgData name="" userId="" providerId="" clId="Web-{9D92AE3B-C50F-435E-8AC7-70744B2E9CB8}" dt="2019-06-11T09:39:56.193" v="668"/>
          <ac:cxnSpMkLst>
            <pc:docMk/>
            <pc:sldMk cId="3996301284" sldId="272"/>
            <ac:cxnSpMk id="57" creationId="{C4D79C0B-B946-4D33-87E6-35C43A5CBA42}"/>
          </ac:cxnSpMkLst>
        </pc:cxnChg>
        <pc:cxnChg chg="add mod ord">
          <ac:chgData name="" userId="" providerId="" clId="Web-{9D92AE3B-C50F-435E-8AC7-70744B2E9CB8}" dt="2019-06-11T09:39:56.209" v="669"/>
          <ac:cxnSpMkLst>
            <pc:docMk/>
            <pc:sldMk cId="3996301284" sldId="272"/>
            <ac:cxnSpMk id="59" creationId="{00F2F52C-3614-4576-AAB3-7AD6ED16B402}"/>
          </ac:cxnSpMkLst>
        </pc:cxnChg>
      </pc:sldChg>
      <pc:sldChg chg="addSp delSp modSp add replId">
        <pc:chgData name="" userId="" providerId="" clId="Web-{9D92AE3B-C50F-435E-8AC7-70744B2E9CB8}" dt="2019-06-11T09:52:21.643" v="807"/>
        <pc:sldMkLst>
          <pc:docMk/>
          <pc:sldMk cId="3911305205" sldId="273"/>
        </pc:sldMkLst>
        <pc:spChg chg="mod">
          <ac:chgData name="" userId="" providerId="" clId="Web-{9D92AE3B-C50F-435E-8AC7-70744B2E9CB8}" dt="2019-06-11T09:44:34.482" v="697" actId="1076"/>
          <ac:spMkLst>
            <pc:docMk/>
            <pc:sldMk cId="3911305205" sldId="273"/>
            <ac:spMk id="3" creationId="{5807BD28-0590-49CF-8C6E-57E48D936B36}"/>
          </ac:spMkLst>
        </pc:spChg>
        <pc:spChg chg="mod">
          <ac:chgData name="" userId="" providerId="" clId="Web-{9D92AE3B-C50F-435E-8AC7-70744B2E9CB8}" dt="2019-06-11T09:44:34.498" v="698" actId="1076"/>
          <ac:spMkLst>
            <pc:docMk/>
            <pc:sldMk cId="3911305205" sldId="273"/>
            <ac:spMk id="4" creationId="{F25EF542-16D8-4BF6-9BC1-AE6F412A3E2B}"/>
          </ac:spMkLst>
        </pc:spChg>
        <pc:spChg chg="del mod">
          <ac:chgData name="" userId="" providerId="" clId="Web-{9D92AE3B-C50F-435E-8AC7-70744B2E9CB8}" dt="2019-06-11T09:52:21.643" v="807"/>
          <ac:spMkLst>
            <pc:docMk/>
            <pc:sldMk cId="3911305205" sldId="273"/>
            <ac:spMk id="5" creationId="{993AF485-1382-447D-BD3E-B256261EAFA2}"/>
          </ac:spMkLst>
        </pc:spChg>
        <pc:spChg chg="mod">
          <ac:chgData name="" userId="" providerId="" clId="Web-{9D92AE3B-C50F-435E-8AC7-70744B2E9CB8}" dt="2019-06-11T09:44:34.513" v="699" actId="1076"/>
          <ac:spMkLst>
            <pc:docMk/>
            <pc:sldMk cId="3911305205" sldId="273"/>
            <ac:spMk id="6" creationId="{7C6FD7AC-E1BC-493A-B12D-CCF07ACB8961}"/>
          </ac:spMkLst>
        </pc:spChg>
        <pc:spChg chg="del mod">
          <ac:chgData name="" userId="" providerId="" clId="Web-{9D92AE3B-C50F-435E-8AC7-70744B2E9CB8}" dt="2019-06-11T09:52:21.643" v="806"/>
          <ac:spMkLst>
            <pc:docMk/>
            <pc:sldMk cId="3911305205" sldId="273"/>
            <ac:spMk id="7" creationId="{CCAA2D18-0CD9-4D1C-AC70-D31743801598}"/>
          </ac:spMkLst>
        </pc:spChg>
        <pc:spChg chg="del mod">
          <ac:chgData name="" userId="" providerId="" clId="Web-{9D92AE3B-C50F-435E-8AC7-70744B2E9CB8}" dt="2019-06-11T09:48:56.642" v="755"/>
          <ac:spMkLst>
            <pc:docMk/>
            <pc:sldMk cId="3911305205" sldId="273"/>
            <ac:spMk id="9" creationId="{007A4EA0-2F1B-480F-B269-343E3BC72099}"/>
          </ac:spMkLst>
        </pc:spChg>
        <pc:spChg chg="del mod">
          <ac:chgData name="" userId="" providerId="" clId="Web-{9D92AE3B-C50F-435E-8AC7-70744B2E9CB8}" dt="2019-06-11T09:52:05.674" v="804"/>
          <ac:spMkLst>
            <pc:docMk/>
            <pc:sldMk cId="3911305205" sldId="273"/>
            <ac:spMk id="11" creationId="{7DE868DD-7217-409A-8C2D-5F87F2045C82}"/>
          </ac:spMkLst>
        </pc:spChg>
        <pc:spChg chg="del mod">
          <ac:chgData name="" userId="" providerId="" clId="Web-{9D92AE3B-C50F-435E-8AC7-70744B2E9CB8}" dt="2019-06-11T09:52:05.674" v="802"/>
          <ac:spMkLst>
            <pc:docMk/>
            <pc:sldMk cId="3911305205" sldId="273"/>
            <ac:spMk id="12" creationId="{073D47AB-926C-43F4-A2C5-0949041674C4}"/>
          </ac:spMkLst>
        </pc:spChg>
        <pc:spChg chg="del mod">
          <ac:chgData name="" userId="" providerId="" clId="Web-{9D92AE3B-C50F-435E-8AC7-70744B2E9CB8}" dt="2019-06-11T09:52:05.674" v="801"/>
          <ac:spMkLst>
            <pc:docMk/>
            <pc:sldMk cId="3911305205" sldId="273"/>
            <ac:spMk id="14" creationId="{75AFD91B-B543-4F6F-BF34-1035CF804271}"/>
          </ac:spMkLst>
        </pc:spChg>
        <pc:spChg chg="del mod">
          <ac:chgData name="" userId="" providerId="" clId="Web-{9D92AE3B-C50F-435E-8AC7-70744B2E9CB8}" dt="2019-06-11T09:52:05.674" v="800"/>
          <ac:spMkLst>
            <pc:docMk/>
            <pc:sldMk cId="3911305205" sldId="273"/>
            <ac:spMk id="15" creationId="{9987A972-08FB-4220-A135-C37E65C272F1}"/>
          </ac:spMkLst>
        </pc:spChg>
        <pc:spChg chg="del mod">
          <ac:chgData name="" userId="" providerId="" clId="Web-{9D92AE3B-C50F-435E-8AC7-70744B2E9CB8}" dt="2019-06-11T09:52:05.674" v="797"/>
          <ac:spMkLst>
            <pc:docMk/>
            <pc:sldMk cId="3911305205" sldId="273"/>
            <ac:spMk id="38" creationId="{CA5EA048-C72E-4420-83A0-F12A707BDFD5}"/>
          </ac:spMkLst>
        </pc:spChg>
        <pc:spChg chg="del mod">
          <ac:chgData name="" userId="" providerId="" clId="Web-{9D92AE3B-C50F-435E-8AC7-70744B2E9CB8}" dt="2019-06-11T09:50:35.674" v="770"/>
          <ac:spMkLst>
            <pc:docMk/>
            <pc:sldMk cId="3911305205" sldId="273"/>
            <ac:spMk id="40" creationId="{3BF3D09B-4946-4171-8543-C8DB13AB0D08}"/>
          </ac:spMkLst>
        </pc:spChg>
        <pc:spChg chg="del mod">
          <ac:chgData name="" userId="" providerId="" clId="Web-{9D92AE3B-C50F-435E-8AC7-70744B2E9CB8}" dt="2019-06-11T09:50:35.674" v="769"/>
          <ac:spMkLst>
            <pc:docMk/>
            <pc:sldMk cId="3911305205" sldId="273"/>
            <ac:spMk id="41" creationId="{1F1B3731-E655-489F-8073-9AB528547ACE}"/>
          </ac:spMkLst>
        </pc:spChg>
        <pc:spChg chg="del mod">
          <ac:chgData name="" userId="" providerId="" clId="Web-{9D92AE3B-C50F-435E-8AC7-70744B2E9CB8}" dt="2019-06-11T09:50:35.674" v="768"/>
          <ac:spMkLst>
            <pc:docMk/>
            <pc:sldMk cId="3911305205" sldId="273"/>
            <ac:spMk id="42" creationId="{FFDC5EBB-C656-417A-9A0B-B31C85756BA8}"/>
          </ac:spMkLst>
        </pc:spChg>
        <pc:spChg chg="del mod">
          <ac:chgData name="" userId="" providerId="" clId="Web-{9D92AE3B-C50F-435E-8AC7-70744B2E9CB8}" dt="2019-06-11T09:50:39.330" v="774"/>
          <ac:spMkLst>
            <pc:docMk/>
            <pc:sldMk cId="3911305205" sldId="273"/>
            <ac:spMk id="44" creationId="{14DBEFBE-F41F-4055-9CA2-2E308922AD87}"/>
          </ac:spMkLst>
        </pc:spChg>
        <pc:spChg chg="del mod">
          <ac:chgData name="" userId="" providerId="" clId="Web-{9D92AE3B-C50F-435E-8AC7-70744B2E9CB8}" dt="2019-06-11T09:50:39.330" v="773"/>
          <ac:spMkLst>
            <pc:docMk/>
            <pc:sldMk cId="3911305205" sldId="273"/>
            <ac:spMk id="45" creationId="{85A30846-EA3E-49DD-8B4A-BA78D7618D3B}"/>
          </ac:spMkLst>
        </pc:spChg>
        <pc:spChg chg="del mod">
          <ac:chgData name="" userId="" providerId="" clId="Web-{9D92AE3B-C50F-435E-8AC7-70744B2E9CB8}" dt="2019-06-11T09:49:43.626" v="763"/>
          <ac:spMkLst>
            <pc:docMk/>
            <pc:sldMk cId="3911305205" sldId="273"/>
            <ac:spMk id="46" creationId="{F8C3BBFC-A086-4204-8AF2-21E0FDBFB2A5}"/>
          </ac:spMkLst>
        </pc:spChg>
        <pc:spChg chg="del mod">
          <ac:chgData name="" userId="" providerId="" clId="Web-{9D92AE3B-C50F-435E-8AC7-70744B2E9CB8}" dt="2019-06-11T09:50:39.330" v="772"/>
          <ac:spMkLst>
            <pc:docMk/>
            <pc:sldMk cId="3911305205" sldId="273"/>
            <ac:spMk id="47" creationId="{85747645-5D3A-4CE2-81E1-378D739A970E}"/>
          </ac:spMkLst>
        </pc:spChg>
        <pc:spChg chg="del mod">
          <ac:chgData name="" userId="" providerId="" clId="Web-{9D92AE3B-C50F-435E-8AC7-70744B2E9CB8}" dt="2019-06-11T09:49:45.001" v="764"/>
          <ac:spMkLst>
            <pc:docMk/>
            <pc:sldMk cId="3911305205" sldId="273"/>
            <ac:spMk id="49" creationId="{E37518E2-0323-4A53-9B5F-2504BA89E488}"/>
          </ac:spMkLst>
        </pc:spChg>
        <pc:spChg chg="del mod">
          <ac:chgData name="" userId="" providerId="" clId="Web-{9D92AE3B-C50F-435E-8AC7-70744B2E9CB8}" dt="2019-06-11T09:49:38.392" v="760"/>
          <ac:spMkLst>
            <pc:docMk/>
            <pc:sldMk cId="3911305205" sldId="273"/>
            <ac:spMk id="51" creationId="{27C27E90-B9ED-4719-B815-C045A0E74998}"/>
          </ac:spMkLst>
        </pc:spChg>
        <pc:spChg chg="del mod">
          <ac:chgData name="" userId="" providerId="" clId="Web-{9D92AE3B-C50F-435E-8AC7-70744B2E9CB8}" dt="2019-06-11T09:49:39.751" v="761"/>
          <ac:spMkLst>
            <pc:docMk/>
            <pc:sldMk cId="3911305205" sldId="273"/>
            <ac:spMk id="52" creationId="{2AB99C62-999B-4D34-8966-1B6E62151D9A}"/>
          </ac:spMkLst>
        </pc:spChg>
        <pc:spChg chg="mod">
          <ac:chgData name="" userId="" providerId="" clId="Web-{9D92AE3B-C50F-435E-8AC7-70744B2E9CB8}" dt="2019-06-11T09:44:34.529" v="700" actId="1076"/>
          <ac:spMkLst>
            <pc:docMk/>
            <pc:sldMk cId="3911305205" sldId="273"/>
            <ac:spMk id="56" creationId="{F56DD096-4771-451C-890E-8F09EC35F7E6}"/>
          </ac:spMkLst>
        </pc:spChg>
        <pc:spChg chg="mod">
          <ac:chgData name="" userId="" providerId="" clId="Web-{9D92AE3B-C50F-435E-8AC7-70744B2E9CB8}" dt="2019-06-11T09:44:34.545" v="701" actId="1076"/>
          <ac:spMkLst>
            <pc:docMk/>
            <pc:sldMk cId="3911305205" sldId="273"/>
            <ac:spMk id="58" creationId="{76EF2CF6-2A82-499A-A7CE-40E6484D9EF0}"/>
          </ac:spMkLst>
        </pc:spChg>
        <pc:spChg chg="del mod">
          <ac:chgData name="" userId="" providerId="" clId="Web-{9D92AE3B-C50F-435E-8AC7-70744B2E9CB8}" dt="2019-06-11T09:48:58.908" v="756"/>
          <ac:spMkLst>
            <pc:docMk/>
            <pc:sldMk cId="3911305205" sldId="273"/>
            <ac:spMk id="60" creationId="{8B45DDD6-4AD8-4849-B1A0-2EFC2E9B7714}"/>
          </ac:spMkLst>
        </pc:spChg>
        <pc:spChg chg="mod">
          <ac:chgData name="" userId="" providerId="" clId="Web-{9D92AE3B-C50F-435E-8AC7-70744B2E9CB8}" dt="2019-06-11T09:44:34.560" v="702" actId="1076"/>
          <ac:spMkLst>
            <pc:docMk/>
            <pc:sldMk cId="3911305205" sldId="273"/>
            <ac:spMk id="62" creationId="{119F3274-A580-44CD-BDD6-64EA4702D44F}"/>
          </ac:spMkLst>
        </pc:spChg>
        <pc:spChg chg="mod">
          <ac:chgData name="" userId="" providerId="" clId="Web-{9D92AE3B-C50F-435E-8AC7-70744B2E9CB8}" dt="2019-06-11T09:44:34.576" v="703" actId="1076"/>
          <ac:spMkLst>
            <pc:docMk/>
            <pc:sldMk cId="3911305205" sldId="273"/>
            <ac:spMk id="65" creationId="{CEF9D201-C8B7-49F7-B8BC-D6EA1C6DE65F}"/>
          </ac:spMkLst>
        </pc:spChg>
        <pc:spChg chg="mod">
          <ac:chgData name="" userId="" providerId="" clId="Web-{9D92AE3B-C50F-435E-8AC7-70744B2E9CB8}" dt="2019-06-11T09:44:34.592" v="705" actId="1076"/>
          <ac:spMkLst>
            <pc:docMk/>
            <pc:sldMk cId="3911305205" sldId="273"/>
            <ac:spMk id="69" creationId="{5192B72D-160C-4470-BDF7-8252AF795264}"/>
          </ac:spMkLst>
        </pc:spChg>
        <pc:spChg chg="mod">
          <ac:chgData name="" userId="" providerId="" clId="Web-{9D92AE3B-C50F-435E-8AC7-70744B2E9CB8}" dt="2019-06-11T09:44:34.607" v="706" actId="1076"/>
          <ac:spMkLst>
            <pc:docMk/>
            <pc:sldMk cId="3911305205" sldId="273"/>
            <ac:spMk id="70" creationId="{33CC1552-CFD7-49E9-A500-9D18CFFAF4DA}"/>
          </ac:spMkLst>
        </pc:spChg>
        <pc:cxnChg chg="add del mod">
          <ac:chgData name="" userId="" providerId="" clId="Web-{9D92AE3B-C50F-435E-8AC7-70744B2E9CB8}" dt="2019-06-11T09:51:40.924" v="791" actId="1076"/>
          <ac:cxnSpMkLst>
            <pc:docMk/>
            <pc:sldMk cId="3911305205" sldId="273"/>
            <ac:cxnSpMk id="8" creationId="{0D24B6F9-8D70-496F-990B-CDDBE487AC8D}"/>
          </ac:cxnSpMkLst>
        </pc:cxnChg>
        <pc:cxnChg chg="mod">
          <ac:chgData name="" userId="" providerId="" clId="Web-{9D92AE3B-C50F-435E-8AC7-70744B2E9CB8}" dt="2019-06-11T09:51:40.940" v="792" actId="1076"/>
          <ac:cxnSpMkLst>
            <pc:docMk/>
            <pc:sldMk cId="3911305205" sldId="273"/>
            <ac:cxnSpMk id="10" creationId="{B7318BAA-D366-4BB3-9B31-24AD0EB6DA7C}"/>
          </ac:cxnSpMkLst>
        </pc:cxnChg>
        <pc:cxnChg chg="add del mod">
          <ac:chgData name="" userId="" providerId="" clId="Web-{9D92AE3B-C50F-435E-8AC7-70744B2E9CB8}" dt="2019-06-11T09:51:40.940" v="793" actId="1076"/>
          <ac:cxnSpMkLst>
            <pc:docMk/>
            <pc:sldMk cId="3911305205" sldId="273"/>
            <ac:cxnSpMk id="13" creationId="{E1302312-540C-438B-B58D-876111ACD67D}"/>
          </ac:cxnSpMkLst>
        </pc:cxnChg>
        <pc:cxnChg chg="mod">
          <ac:chgData name="" userId="" providerId="" clId="Web-{9D92AE3B-C50F-435E-8AC7-70744B2E9CB8}" dt="2019-06-11T09:51:40.955" v="794" actId="1076"/>
          <ac:cxnSpMkLst>
            <pc:docMk/>
            <pc:sldMk cId="3911305205" sldId="273"/>
            <ac:cxnSpMk id="16" creationId="{AB1C134C-1A40-4914-B7CE-04202D9268A7}"/>
          </ac:cxnSpMkLst>
        </pc:cxnChg>
        <pc:cxnChg chg="del mod">
          <ac:chgData name="" userId="" providerId="" clId="Web-{9D92AE3B-C50F-435E-8AC7-70744B2E9CB8}" dt="2019-06-11T09:52:05.674" v="803"/>
          <ac:cxnSpMkLst>
            <pc:docMk/>
            <pc:sldMk cId="3911305205" sldId="273"/>
            <ac:cxnSpMk id="29" creationId="{AAF1FD0C-FA33-425C-B96C-71F193B950BD}"/>
          </ac:cxnSpMkLst>
        </pc:cxnChg>
        <pc:cxnChg chg="del mod">
          <ac:chgData name="" userId="" providerId="" clId="Web-{9D92AE3B-C50F-435E-8AC7-70744B2E9CB8}" dt="2019-06-11T09:52:05.674" v="799"/>
          <ac:cxnSpMkLst>
            <pc:docMk/>
            <pc:sldMk cId="3911305205" sldId="273"/>
            <ac:cxnSpMk id="36" creationId="{614740ED-2D8F-4F90-9BB7-C65737FDDCB1}"/>
          </ac:cxnSpMkLst>
        </pc:cxnChg>
        <pc:cxnChg chg="del mod">
          <ac:chgData name="" userId="" providerId="" clId="Web-{9D92AE3B-C50F-435E-8AC7-70744B2E9CB8}" dt="2019-06-11T09:52:05.674" v="798"/>
          <ac:cxnSpMkLst>
            <pc:docMk/>
            <pc:sldMk cId="3911305205" sldId="273"/>
            <ac:cxnSpMk id="37" creationId="{C356F1DC-C468-4D34-B6DA-4836AEC17DD7}"/>
          </ac:cxnSpMkLst>
        </pc:cxnChg>
        <pc:cxnChg chg="del mod">
          <ac:chgData name="" userId="" providerId="" clId="Web-{9D92AE3B-C50F-435E-8AC7-70744B2E9CB8}" dt="2019-06-11T09:52:05.674" v="796"/>
          <ac:cxnSpMkLst>
            <pc:docMk/>
            <pc:sldMk cId="3911305205" sldId="273"/>
            <ac:cxnSpMk id="39" creationId="{DA3E6C5A-21F5-4623-B078-071117471269}"/>
          </ac:cxnSpMkLst>
        </pc:cxnChg>
        <pc:cxnChg chg="del mod">
          <ac:chgData name="" userId="" providerId="" clId="Web-{9D92AE3B-C50F-435E-8AC7-70744B2E9CB8}" dt="2019-06-11T09:50:35.674" v="767"/>
          <ac:cxnSpMkLst>
            <pc:docMk/>
            <pc:sldMk cId="3911305205" sldId="273"/>
            <ac:cxnSpMk id="43" creationId="{49801127-D2AD-4488-A127-2F23BD419FD5}"/>
          </ac:cxnSpMkLst>
        </pc:cxnChg>
        <pc:cxnChg chg="del mod">
          <ac:chgData name="" userId="" providerId="" clId="Web-{9D92AE3B-C50F-435E-8AC7-70744B2E9CB8}" dt="2019-06-11T09:50:39.330" v="771"/>
          <ac:cxnSpMkLst>
            <pc:docMk/>
            <pc:sldMk cId="3911305205" sldId="273"/>
            <ac:cxnSpMk id="48" creationId="{D1F6CD5B-7EB3-4E18-9CE4-3F129BABC596}"/>
          </ac:cxnSpMkLst>
        </pc:cxnChg>
        <pc:cxnChg chg="del mod">
          <ac:chgData name="" userId="" providerId="" clId="Web-{9D92AE3B-C50F-435E-8AC7-70744B2E9CB8}" dt="2019-06-11T09:49:42.267" v="762"/>
          <ac:cxnSpMkLst>
            <pc:docMk/>
            <pc:sldMk cId="3911305205" sldId="273"/>
            <ac:cxnSpMk id="50" creationId="{45A12446-2FE1-4F46-8389-4C9B753C8FB0}"/>
          </ac:cxnSpMkLst>
        </pc:cxnChg>
        <pc:cxnChg chg="del mod">
          <ac:chgData name="" userId="" providerId="" clId="Web-{9D92AE3B-C50F-435E-8AC7-70744B2E9CB8}" dt="2019-06-11T09:49:37.111" v="759"/>
          <ac:cxnSpMkLst>
            <pc:docMk/>
            <pc:sldMk cId="3911305205" sldId="273"/>
            <ac:cxnSpMk id="53" creationId="{D644600C-303E-4339-B3EF-F11EBB439D1A}"/>
          </ac:cxnSpMkLst>
        </pc:cxnChg>
        <pc:cxnChg chg="del mod">
          <ac:chgData name="" userId="" providerId="" clId="Web-{9D92AE3B-C50F-435E-8AC7-70744B2E9CB8}" dt="2019-06-11T09:51:15.096" v="781"/>
          <ac:cxnSpMkLst>
            <pc:docMk/>
            <pc:sldMk cId="3911305205" sldId="273"/>
            <ac:cxnSpMk id="54" creationId="{256C3AB9-E27B-49E0-ACFA-2B763D6BA64C}"/>
          </ac:cxnSpMkLst>
        </pc:cxnChg>
        <pc:cxnChg chg="del mod">
          <ac:chgData name="" userId="" providerId="" clId="Web-{9D92AE3B-C50F-435E-8AC7-70744B2E9CB8}" dt="2019-06-11T09:51:26.221" v="785"/>
          <ac:cxnSpMkLst>
            <pc:docMk/>
            <pc:sldMk cId="3911305205" sldId="273"/>
            <ac:cxnSpMk id="55" creationId="{63DBB6CB-23A3-45B1-8197-A2C44E512B31}"/>
          </ac:cxnSpMkLst>
        </pc:cxnChg>
        <pc:cxnChg chg="del mod">
          <ac:chgData name="" userId="" providerId="" clId="Web-{9D92AE3B-C50F-435E-8AC7-70744B2E9CB8}" dt="2019-06-11T09:51:24.049" v="784"/>
          <ac:cxnSpMkLst>
            <pc:docMk/>
            <pc:sldMk cId="3911305205" sldId="273"/>
            <ac:cxnSpMk id="57" creationId="{C4D79C0B-B946-4D33-87E6-35C43A5CBA42}"/>
          </ac:cxnSpMkLst>
        </pc:cxnChg>
        <pc:cxnChg chg="del mod">
          <ac:chgData name="" userId="" providerId="" clId="Web-{9D92AE3B-C50F-435E-8AC7-70744B2E9CB8}" dt="2019-06-11T09:51:28.112" v="786"/>
          <ac:cxnSpMkLst>
            <pc:docMk/>
            <pc:sldMk cId="3911305205" sldId="273"/>
            <ac:cxnSpMk id="59" creationId="{00F2F52C-3614-4576-AAB3-7AD6ED16B402}"/>
          </ac:cxnSpMkLst>
        </pc:cxnChg>
        <pc:cxnChg chg="mod">
          <ac:chgData name="" userId="" providerId="" clId="Web-{9D92AE3B-C50F-435E-8AC7-70744B2E9CB8}" dt="2019-06-11T09:44:34.576" v="704" actId="1076"/>
          <ac:cxnSpMkLst>
            <pc:docMk/>
            <pc:sldMk cId="3911305205" sldId="273"/>
            <ac:cxnSpMk id="68" creationId="{81B7920D-1097-409E-B437-01C891C16A18}"/>
          </ac:cxnSpMkLst>
        </pc:cxnChg>
        <pc:cxnChg chg="mod">
          <ac:chgData name="" userId="" providerId="" clId="Web-{9D92AE3B-C50F-435E-8AC7-70744B2E9CB8}" dt="2019-06-11T09:44:34.623" v="707" actId="1076"/>
          <ac:cxnSpMkLst>
            <pc:docMk/>
            <pc:sldMk cId="3911305205" sldId="273"/>
            <ac:cxnSpMk id="71" creationId="{4C90238D-C6D5-49E4-87A4-3A939B3ACEA6}"/>
          </ac:cxnSpMkLst>
        </pc:cxnChg>
      </pc:sldChg>
      <pc:sldChg chg="addSp modSp add replId modNotes">
        <pc:chgData name="" userId="" providerId="" clId="Web-{9D92AE3B-C50F-435E-8AC7-70744B2E9CB8}" dt="2019-06-11T09:56:14.742" v="834"/>
        <pc:sldMkLst>
          <pc:docMk/>
          <pc:sldMk cId="2673431072" sldId="274"/>
        </pc:sldMkLst>
        <pc:spChg chg="add mod">
          <ac:chgData name="" userId="" providerId="" clId="Web-{9D92AE3B-C50F-435E-8AC7-70744B2E9CB8}" dt="2019-06-11T09:47:45.922" v="748"/>
          <ac:spMkLst>
            <pc:docMk/>
            <pc:sldMk cId="2673431072" sldId="274"/>
            <ac:spMk id="17" creationId="{9E70EC66-6A93-456B-AD89-4E9F960F8C39}"/>
          </ac:spMkLst>
        </pc:spChg>
        <pc:spChg chg="add mod">
          <ac:chgData name="" userId="" providerId="" clId="Web-{9D92AE3B-C50F-435E-8AC7-70744B2E9CB8}" dt="2019-06-11T09:48:15.626" v="753" actId="14100"/>
          <ac:spMkLst>
            <pc:docMk/>
            <pc:sldMk cId="2673431072" sldId="274"/>
            <ac:spMk id="61" creationId="{313A194C-1CCC-4C94-97D5-94E700B9F635}"/>
          </ac:spMkLst>
        </pc:spChg>
      </pc:sldChg>
      <pc:sldChg chg="add replId">
        <pc:chgData name="" userId="" providerId="" clId="Web-{9D92AE3B-C50F-435E-8AC7-70744B2E9CB8}" dt="2019-06-11T09:48:42.642" v="754"/>
        <pc:sldMkLst>
          <pc:docMk/>
          <pc:sldMk cId="2757884788" sldId="275"/>
        </pc:sldMkLst>
      </pc:sldChg>
      <pc:sldChg chg="add replId">
        <pc:chgData name="" userId="" providerId="" clId="Web-{9D92AE3B-C50F-435E-8AC7-70744B2E9CB8}" dt="2019-06-11T09:49:33.314" v="758"/>
        <pc:sldMkLst>
          <pc:docMk/>
          <pc:sldMk cId="1447933093" sldId="276"/>
        </pc:sldMkLst>
      </pc:sldChg>
      <pc:sldChg chg="add replId">
        <pc:chgData name="" userId="" providerId="" clId="Web-{9D92AE3B-C50F-435E-8AC7-70744B2E9CB8}" dt="2019-06-11T09:50:25.424" v="766"/>
        <pc:sldMkLst>
          <pc:docMk/>
          <pc:sldMk cId="1331712914" sldId="277"/>
        </pc:sldMkLst>
      </pc:sldChg>
      <pc:sldChg chg="add replId">
        <pc:chgData name="" userId="" providerId="" clId="Web-{9D92AE3B-C50F-435E-8AC7-70744B2E9CB8}" dt="2019-06-11T09:52:00.252" v="795"/>
        <pc:sldMkLst>
          <pc:docMk/>
          <pc:sldMk cId="17678080" sldId="278"/>
        </pc:sldMkLst>
      </pc:sldChg>
      <pc:sldChg chg="add replId">
        <pc:chgData name="" userId="" providerId="" clId="Web-{9D92AE3B-C50F-435E-8AC7-70744B2E9CB8}" dt="2019-06-11T09:52:16.299" v="805"/>
        <pc:sldMkLst>
          <pc:docMk/>
          <pc:sldMk cId="1309772474" sldId="279"/>
        </pc:sldMkLst>
      </pc:sldChg>
      <pc:sldChg chg="addSp delSp modSp add replId modNotes">
        <pc:chgData name="" userId="" providerId="" clId="Web-{9D92AE3B-C50F-435E-8AC7-70744B2E9CB8}" dt="2019-06-11T10:04:16.028" v="950"/>
        <pc:sldMkLst>
          <pc:docMk/>
          <pc:sldMk cId="2853401529" sldId="280"/>
        </pc:sldMkLst>
        <pc:spChg chg="del">
          <ac:chgData name="" userId="" providerId="" clId="Web-{9D92AE3B-C50F-435E-8AC7-70744B2E9CB8}" dt="2019-06-11T10:02:12.824" v="916"/>
          <ac:spMkLst>
            <pc:docMk/>
            <pc:sldMk cId="2853401529" sldId="280"/>
            <ac:spMk id="3" creationId="{1EE500AF-A1D6-4365-984F-EFB6566B24AB}"/>
          </ac:spMkLst>
        </pc:spChg>
        <pc:spChg chg="del">
          <ac:chgData name="" userId="" providerId="" clId="Web-{9D92AE3B-C50F-435E-8AC7-70744B2E9CB8}" dt="2019-06-11T10:02:12.824" v="915"/>
          <ac:spMkLst>
            <pc:docMk/>
            <pc:sldMk cId="2853401529" sldId="280"/>
            <ac:spMk id="4" creationId="{5B94F2D0-F02A-43C0-93CA-20DE2A32DED5}"/>
          </ac:spMkLst>
        </pc:spChg>
        <pc:spChg chg="del">
          <ac:chgData name="" userId="" providerId="" clId="Web-{9D92AE3B-C50F-435E-8AC7-70744B2E9CB8}" dt="2019-06-11T10:02:12.824" v="914"/>
          <ac:spMkLst>
            <pc:docMk/>
            <pc:sldMk cId="2853401529" sldId="280"/>
            <ac:spMk id="5" creationId="{3FEE2D53-F1D1-421F-9057-F8F1FD55EAAD}"/>
          </ac:spMkLst>
        </pc:spChg>
        <pc:spChg chg="add">
          <ac:chgData name="" userId="" providerId="" clId="Web-{9D92AE3B-C50F-435E-8AC7-70744B2E9CB8}" dt="2019-06-11T10:02:25.105" v="918"/>
          <ac:spMkLst>
            <pc:docMk/>
            <pc:sldMk cId="2853401529" sldId="280"/>
            <ac:spMk id="7" creationId="{0DBFC4FE-DA8E-488B-A036-E459AAA700EC}"/>
          </ac:spMkLst>
        </pc:spChg>
        <pc:spChg chg="add">
          <ac:chgData name="" userId="" providerId="" clId="Web-{9D92AE3B-C50F-435E-8AC7-70744B2E9CB8}" dt="2019-06-11T10:02:25.105" v="919"/>
          <ac:spMkLst>
            <pc:docMk/>
            <pc:sldMk cId="2853401529" sldId="280"/>
            <ac:spMk id="8" creationId="{6769A168-7173-4039-B6A7-1F3B54CB4B0A}"/>
          </ac:spMkLst>
        </pc:spChg>
        <pc:spChg chg="add mod">
          <ac:chgData name="" userId="" providerId="" clId="Web-{9D92AE3B-C50F-435E-8AC7-70744B2E9CB8}" dt="2019-06-11T10:02:36.684" v="935"/>
          <ac:spMkLst>
            <pc:docMk/>
            <pc:sldMk cId="2853401529" sldId="280"/>
            <ac:spMk id="9" creationId="{CC737D5B-C6A3-44EA-A268-57636D1C3D69}"/>
          </ac:spMkLst>
        </pc:spChg>
        <pc:spChg chg="add">
          <ac:chgData name="" userId="" providerId="" clId="Web-{9D92AE3B-C50F-435E-8AC7-70744B2E9CB8}" dt="2019-06-11T10:02:25.137" v="921"/>
          <ac:spMkLst>
            <pc:docMk/>
            <pc:sldMk cId="2853401529" sldId="280"/>
            <ac:spMk id="10" creationId="{A04B31FC-66C1-4CA1-AA94-52FA3BADC222}"/>
          </ac:spMkLst>
        </pc:spChg>
        <pc:spChg chg="add">
          <ac:chgData name="" userId="" providerId="" clId="Web-{9D92AE3B-C50F-435E-8AC7-70744B2E9CB8}" dt="2019-06-11T10:02:25.152" v="922"/>
          <ac:spMkLst>
            <pc:docMk/>
            <pc:sldMk cId="2853401529" sldId="280"/>
            <ac:spMk id="11" creationId="{2BAC25E1-2D25-4D45-AC9C-2D8DA7A5BA24}"/>
          </ac:spMkLst>
        </pc:spChg>
        <pc:spChg chg="add">
          <ac:chgData name="" userId="" providerId="" clId="Web-{9D92AE3B-C50F-435E-8AC7-70744B2E9CB8}" dt="2019-06-11T10:02:25.168" v="923"/>
          <ac:spMkLst>
            <pc:docMk/>
            <pc:sldMk cId="2853401529" sldId="280"/>
            <ac:spMk id="12" creationId="{EE6E15FF-93AE-4AC7-9DF6-6C73EA74E643}"/>
          </ac:spMkLst>
        </pc:spChg>
        <pc:spChg chg="del">
          <ac:chgData name="" userId="" providerId="" clId="Web-{9D92AE3B-C50F-435E-8AC7-70744B2E9CB8}" dt="2019-06-11T10:02:12.824" v="913"/>
          <ac:spMkLst>
            <pc:docMk/>
            <pc:sldMk cId="2853401529" sldId="280"/>
            <ac:spMk id="13" creationId="{970DA725-2483-4D56-A024-6F8C29E349BC}"/>
          </ac:spMkLst>
        </pc:spChg>
        <pc:spChg chg="add">
          <ac:chgData name="" userId="" providerId="" clId="Web-{9D92AE3B-C50F-435E-8AC7-70744B2E9CB8}" dt="2019-06-11T10:02:25.183" v="924"/>
          <ac:spMkLst>
            <pc:docMk/>
            <pc:sldMk cId="2853401529" sldId="280"/>
            <ac:spMk id="14" creationId="{5746F277-3372-42A3-9171-2732287A942C}"/>
          </ac:spMkLst>
        </pc:spChg>
        <pc:spChg chg="del">
          <ac:chgData name="" userId="" providerId="" clId="Web-{9D92AE3B-C50F-435E-8AC7-70744B2E9CB8}" dt="2019-06-11T10:02:12.824" v="912"/>
          <ac:spMkLst>
            <pc:docMk/>
            <pc:sldMk cId="2853401529" sldId="280"/>
            <ac:spMk id="15" creationId="{0FF538D0-48ED-4925-A3D9-E307741EC428}"/>
          </ac:spMkLst>
        </pc:spChg>
        <pc:spChg chg="add">
          <ac:chgData name="" userId="" providerId="" clId="Web-{9D92AE3B-C50F-435E-8AC7-70744B2E9CB8}" dt="2019-06-11T10:02:25.199" v="925"/>
          <ac:spMkLst>
            <pc:docMk/>
            <pc:sldMk cId="2853401529" sldId="280"/>
            <ac:spMk id="16" creationId="{3B2F4D8F-3276-4EF2-AB20-EE9C67B04216}"/>
          </ac:spMkLst>
        </pc:spChg>
        <pc:spChg chg="del">
          <ac:chgData name="" userId="" providerId="" clId="Web-{9D92AE3B-C50F-435E-8AC7-70744B2E9CB8}" dt="2019-06-11T10:02:12.824" v="911"/>
          <ac:spMkLst>
            <pc:docMk/>
            <pc:sldMk cId="2853401529" sldId="280"/>
            <ac:spMk id="17" creationId="{A3A995FD-1CE3-4932-B72E-41A40AF4B9B1}"/>
          </ac:spMkLst>
        </pc:spChg>
        <pc:spChg chg="add">
          <ac:chgData name="" userId="" providerId="" clId="Web-{9D92AE3B-C50F-435E-8AC7-70744B2E9CB8}" dt="2019-06-11T10:02:25.215" v="926"/>
          <ac:spMkLst>
            <pc:docMk/>
            <pc:sldMk cId="2853401529" sldId="280"/>
            <ac:spMk id="18" creationId="{31C9D14C-4F7A-4E85-9DB0-13CF57ADBB30}"/>
          </ac:spMkLst>
        </pc:spChg>
        <pc:spChg chg="add">
          <ac:chgData name="" userId="" providerId="" clId="Web-{9D92AE3B-C50F-435E-8AC7-70744B2E9CB8}" dt="2019-06-11T10:02:25.230" v="927"/>
          <ac:spMkLst>
            <pc:docMk/>
            <pc:sldMk cId="2853401529" sldId="280"/>
            <ac:spMk id="19" creationId="{95D56AA4-1594-411C-9E3B-84F41418AB1C}"/>
          </ac:spMkLst>
        </pc:spChg>
        <pc:spChg chg="add">
          <ac:chgData name="" userId="" providerId="" clId="Web-{9D92AE3B-C50F-435E-8AC7-70744B2E9CB8}" dt="2019-06-11T10:02:25.246" v="928"/>
          <ac:spMkLst>
            <pc:docMk/>
            <pc:sldMk cId="2853401529" sldId="280"/>
            <ac:spMk id="20" creationId="{6C5AA3E0-06B8-43DA-96A1-BF21BFE64F95}"/>
          </ac:spMkLst>
        </pc:spChg>
        <pc:spChg chg="add">
          <ac:chgData name="" userId="" providerId="" clId="Web-{9D92AE3B-C50F-435E-8AC7-70744B2E9CB8}" dt="2019-06-11T10:02:25.262" v="929"/>
          <ac:spMkLst>
            <pc:docMk/>
            <pc:sldMk cId="2853401529" sldId="280"/>
            <ac:spMk id="21" creationId="{137B09DE-BCA7-445E-AA70-3E2675F6CA2F}"/>
          </ac:spMkLst>
        </pc:spChg>
        <pc:spChg chg="add">
          <ac:chgData name="" userId="" providerId="" clId="Web-{9D92AE3B-C50F-435E-8AC7-70744B2E9CB8}" dt="2019-06-11T10:02:25.277" v="930"/>
          <ac:spMkLst>
            <pc:docMk/>
            <pc:sldMk cId="2853401529" sldId="280"/>
            <ac:spMk id="22" creationId="{56B829FF-FB8F-4147-A750-7A518D645C2F}"/>
          </ac:spMkLst>
        </pc:spChg>
        <pc:spChg chg="add mod">
          <ac:chgData name="" userId="" providerId="" clId="Web-{9D92AE3B-C50F-435E-8AC7-70744B2E9CB8}" dt="2019-06-11T10:02:36.699" v="936"/>
          <ac:spMkLst>
            <pc:docMk/>
            <pc:sldMk cId="2853401529" sldId="280"/>
            <ac:spMk id="23" creationId="{840CEC97-D6C8-44D3-BDE2-C6C2AB6A550F}"/>
          </ac:spMkLst>
        </pc:spChg>
        <pc:spChg chg="add">
          <ac:chgData name="" userId="" providerId="" clId="Web-{9D92AE3B-C50F-435E-8AC7-70744B2E9CB8}" dt="2019-06-11T10:02:25.308" v="932"/>
          <ac:spMkLst>
            <pc:docMk/>
            <pc:sldMk cId="2853401529" sldId="280"/>
            <ac:spMk id="24" creationId="{247569B1-2776-4156-8115-68B9A7874029}"/>
          </ac:spMkLst>
        </pc:spChg>
        <pc:spChg chg="add">
          <ac:chgData name="" userId="" providerId="" clId="Web-{9D92AE3B-C50F-435E-8AC7-70744B2E9CB8}" dt="2019-06-11T10:02:25.340" v="933"/>
          <ac:spMkLst>
            <pc:docMk/>
            <pc:sldMk cId="2853401529" sldId="280"/>
            <ac:spMk id="26" creationId="{2162A15B-006F-4A5A-B934-E344058879C6}"/>
          </ac:spMkLst>
        </pc:spChg>
        <pc:spChg chg="del">
          <ac:chgData name="" userId="" providerId="" clId="Web-{9D92AE3B-C50F-435E-8AC7-70744B2E9CB8}" dt="2019-06-11T10:02:12.824" v="904"/>
          <ac:spMkLst>
            <pc:docMk/>
            <pc:sldMk cId="2853401529" sldId="280"/>
            <ac:spMk id="27" creationId="{AAAA6BD1-78C7-455E-AC54-ED1C4D19B3B2}"/>
          </ac:spMkLst>
        </pc:spChg>
        <pc:spChg chg="add">
          <ac:chgData name="" userId="" providerId="" clId="Web-{9D92AE3B-C50F-435E-8AC7-70744B2E9CB8}" dt="2019-06-11T10:02:25.355" v="934"/>
          <ac:spMkLst>
            <pc:docMk/>
            <pc:sldMk cId="2853401529" sldId="280"/>
            <ac:spMk id="28" creationId="{FD4B5C72-2A9C-4436-958C-A9829CDE34F6}"/>
          </ac:spMkLst>
        </pc:spChg>
        <pc:spChg chg="del">
          <ac:chgData name="" userId="" providerId="" clId="Web-{9D92AE3B-C50F-435E-8AC7-70744B2E9CB8}" dt="2019-06-11T10:02:12.824" v="910"/>
          <ac:spMkLst>
            <pc:docMk/>
            <pc:sldMk cId="2853401529" sldId="280"/>
            <ac:spMk id="30" creationId="{6139D14A-B4FC-4556-9BF4-7B6AF35F1122}"/>
          </ac:spMkLst>
        </pc:spChg>
        <pc:spChg chg="del">
          <ac:chgData name="" userId="" providerId="" clId="Web-{9D92AE3B-C50F-435E-8AC7-70744B2E9CB8}" dt="2019-06-11T10:02:12.824" v="909"/>
          <ac:spMkLst>
            <pc:docMk/>
            <pc:sldMk cId="2853401529" sldId="280"/>
            <ac:spMk id="31" creationId="{D608C605-FC98-418C-B53C-DBE994643CDA}"/>
          </ac:spMkLst>
        </pc:spChg>
        <pc:spChg chg="del">
          <ac:chgData name="" userId="" providerId="" clId="Web-{9D92AE3B-C50F-435E-8AC7-70744B2E9CB8}" dt="2019-06-11T10:02:12.824" v="908"/>
          <ac:spMkLst>
            <pc:docMk/>
            <pc:sldMk cId="2853401529" sldId="280"/>
            <ac:spMk id="32" creationId="{6BF29C86-3769-4FE8-9C2F-78678E357B2D}"/>
          </ac:spMkLst>
        </pc:spChg>
        <pc:spChg chg="del">
          <ac:chgData name="" userId="" providerId="" clId="Web-{9D92AE3B-C50F-435E-8AC7-70744B2E9CB8}" dt="2019-06-11T10:02:12.824" v="907"/>
          <ac:spMkLst>
            <pc:docMk/>
            <pc:sldMk cId="2853401529" sldId="280"/>
            <ac:spMk id="33" creationId="{252D3F44-15FE-4179-B347-57CE0122930C}"/>
          </ac:spMkLst>
        </pc:spChg>
        <pc:spChg chg="del">
          <ac:chgData name="" userId="" providerId="" clId="Web-{9D92AE3B-C50F-435E-8AC7-70744B2E9CB8}" dt="2019-06-11T10:02:12.824" v="906"/>
          <ac:spMkLst>
            <pc:docMk/>
            <pc:sldMk cId="2853401529" sldId="280"/>
            <ac:spMk id="34" creationId="{87867AAA-7505-40CB-9F48-FF46E5C0349D}"/>
          </ac:spMkLst>
        </pc:spChg>
        <pc:spChg chg="del">
          <ac:chgData name="" userId="" providerId="" clId="Web-{9D92AE3B-C50F-435E-8AC7-70744B2E9CB8}" dt="2019-06-11T10:02:12.824" v="905"/>
          <ac:spMkLst>
            <pc:docMk/>
            <pc:sldMk cId="2853401529" sldId="280"/>
            <ac:spMk id="35" creationId="{1C68C6F2-162A-4813-9061-AF8F797C74DD}"/>
          </ac:spMkLst>
        </pc:spChg>
        <pc:spChg chg="mod">
          <ac:chgData name="" userId="" providerId="" clId="Web-{9D92AE3B-C50F-435E-8AC7-70744B2E9CB8}" dt="2019-06-11T10:03:14.840" v="940" actId="1076"/>
          <ac:spMkLst>
            <pc:docMk/>
            <pc:sldMk cId="2853401529" sldId="280"/>
            <ac:spMk id="42" creationId="{71DE19FF-B868-48FE-A563-F1D3751F13FF}"/>
          </ac:spMkLst>
        </pc:spChg>
        <pc:spChg chg="mod">
          <ac:chgData name="" userId="" providerId="" clId="Web-{9D92AE3B-C50F-435E-8AC7-70744B2E9CB8}" dt="2019-06-11T10:03:03.762" v="938"/>
          <ac:spMkLst>
            <pc:docMk/>
            <pc:sldMk cId="2853401529" sldId="280"/>
            <ac:spMk id="43" creationId="{1EB140BD-AF40-4B4A-B243-B88784077B1E}"/>
          </ac:spMkLst>
        </pc:spChg>
        <pc:spChg chg="mod">
          <ac:chgData name="" userId="" providerId="" clId="Web-{9D92AE3B-C50F-435E-8AC7-70744B2E9CB8}" dt="2019-06-11T10:03:03.777" v="939"/>
          <ac:spMkLst>
            <pc:docMk/>
            <pc:sldMk cId="2853401529" sldId="280"/>
            <ac:spMk id="44" creationId="{D9FD0ADD-D1AE-49FD-A864-891838DA5EF8}"/>
          </ac:spMkLst>
        </pc:spChg>
        <pc:spChg chg="mod">
          <ac:chgData name="" userId="" providerId="" clId="Web-{9D92AE3B-C50F-435E-8AC7-70744B2E9CB8}" dt="2019-06-11T10:01:31.105" v="894"/>
          <ac:spMkLst>
            <pc:docMk/>
            <pc:sldMk cId="2853401529" sldId="280"/>
            <ac:spMk id="47" creationId="{2A9AF221-1A0D-4E37-8B06-1E1EC5AB6F73}"/>
          </ac:spMkLst>
        </pc:spChg>
        <pc:spChg chg="mod">
          <ac:chgData name="" userId="" providerId="" clId="Web-{9D92AE3B-C50F-435E-8AC7-70744B2E9CB8}" dt="2019-06-11T10:03:18.231" v="941" actId="1076"/>
          <ac:spMkLst>
            <pc:docMk/>
            <pc:sldMk cId="2853401529" sldId="280"/>
            <ac:spMk id="49" creationId="{BB3803BF-5F58-44F0-8D83-05CCE05E6938}"/>
          </ac:spMkLst>
        </pc:spChg>
        <pc:spChg chg="mod">
          <ac:chgData name="" userId="" providerId="" clId="Web-{9D92AE3B-C50F-435E-8AC7-70744B2E9CB8}" dt="2019-06-11T10:01:31.121" v="895"/>
          <ac:spMkLst>
            <pc:docMk/>
            <pc:sldMk cId="2853401529" sldId="280"/>
            <ac:spMk id="53" creationId="{49FA70D8-5066-4BFC-84EF-E85171FE9105}"/>
          </ac:spMkLst>
        </pc:spChg>
        <pc:spChg chg="mod">
          <ac:chgData name="" userId="" providerId="" clId="Web-{9D92AE3B-C50F-435E-8AC7-70744B2E9CB8}" dt="2019-06-11T10:03:21.231" v="942" actId="1076"/>
          <ac:spMkLst>
            <pc:docMk/>
            <pc:sldMk cId="2853401529" sldId="280"/>
            <ac:spMk id="58" creationId="{8BE3D64D-257A-49D9-8260-0D140FABC688}"/>
          </ac:spMkLst>
        </pc:spChg>
        <pc:spChg chg="mod">
          <ac:chgData name="" userId="" providerId="" clId="Web-{9D92AE3B-C50F-435E-8AC7-70744B2E9CB8}" dt="2019-06-11T10:01:31.136" v="896"/>
          <ac:spMkLst>
            <pc:docMk/>
            <pc:sldMk cId="2853401529" sldId="280"/>
            <ac:spMk id="59" creationId="{26D68B1F-82CA-423A-9DFA-E18CB2FAE40D}"/>
          </ac:spMkLst>
        </pc:spChg>
        <pc:spChg chg="mod">
          <ac:chgData name="" userId="" providerId="" clId="Web-{9D92AE3B-C50F-435E-8AC7-70744B2E9CB8}" dt="2019-06-11T10:03:34.809" v="943" actId="1076"/>
          <ac:spMkLst>
            <pc:docMk/>
            <pc:sldMk cId="2853401529" sldId="280"/>
            <ac:spMk id="61" creationId="{3C3D537A-CF8E-4CE1-BEFF-2AFD43AB405B}"/>
          </ac:spMkLst>
        </pc:spChg>
        <pc:spChg chg="mod">
          <ac:chgData name="" userId="" providerId="" clId="Web-{9D92AE3B-C50F-435E-8AC7-70744B2E9CB8}" dt="2019-06-11T10:03:34.809" v="944" actId="1076"/>
          <ac:spMkLst>
            <pc:docMk/>
            <pc:sldMk cId="2853401529" sldId="280"/>
            <ac:spMk id="62" creationId="{00603652-E27A-4BD9-9885-1CBE42D88423}"/>
          </ac:spMkLst>
        </pc:spChg>
        <pc:spChg chg="del">
          <ac:chgData name="" userId="" providerId="" clId="Web-{9D92AE3B-C50F-435E-8AC7-70744B2E9CB8}" dt="2019-06-11T10:02:12.824" v="903"/>
          <ac:spMkLst>
            <pc:docMk/>
            <pc:sldMk cId="2853401529" sldId="280"/>
            <ac:spMk id="74" creationId="{7BF5D5C9-E21C-4F04-A3E3-2E7A0143FA80}"/>
          </ac:spMkLst>
        </pc:spChg>
        <pc:spChg chg="del">
          <ac:chgData name="" userId="" providerId="" clId="Web-{9D92AE3B-C50F-435E-8AC7-70744B2E9CB8}" dt="2019-06-11T10:02:12.808" v="902"/>
          <ac:spMkLst>
            <pc:docMk/>
            <pc:sldMk cId="2853401529" sldId="280"/>
            <ac:spMk id="75" creationId="{F7180CA7-9458-43A9-A2F4-4467137DFC0E}"/>
          </ac:spMkLst>
        </pc:spChg>
        <pc:spChg chg="del">
          <ac:chgData name="" userId="" providerId="" clId="Web-{9D92AE3B-C50F-435E-8AC7-70744B2E9CB8}" dt="2019-06-11T10:01:42.683" v="897"/>
          <ac:spMkLst>
            <pc:docMk/>
            <pc:sldMk cId="2853401529" sldId="280"/>
            <ac:spMk id="80" creationId="{0E061E46-1BBB-4B9A-912A-C10908D64E08}"/>
          </ac:spMkLst>
        </pc:spChg>
        <pc:spChg chg="del">
          <ac:chgData name="" userId="" providerId="" clId="Web-{9D92AE3B-C50F-435E-8AC7-70744B2E9CB8}" dt="2019-06-11T10:02:12.824" v="917"/>
          <ac:spMkLst>
            <pc:docMk/>
            <pc:sldMk cId="2853401529" sldId="280"/>
            <ac:spMk id="90" creationId="{00000000-0000-0000-0000-000000000000}"/>
          </ac:spMkLst>
        </pc:spChg>
        <pc:cxnChg chg="del">
          <ac:chgData name="" userId="" providerId="" clId="Web-{9D92AE3B-C50F-435E-8AC7-70744B2E9CB8}" dt="2019-06-11T10:01:46.402" v="899"/>
          <ac:cxnSpMkLst>
            <pc:docMk/>
            <pc:sldMk cId="2853401529" sldId="280"/>
            <ac:cxnSpMk id="76" creationId="{32614A26-88F4-4FC9-BCF3-D8111857029D}"/>
          </ac:cxnSpMkLst>
        </pc:cxnChg>
        <pc:cxnChg chg="del">
          <ac:chgData name="" userId="" providerId="" clId="Web-{9D92AE3B-C50F-435E-8AC7-70744B2E9CB8}" dt="2019-06-11T10:01:44.668" v="898"/>
          <ac:cxnSpMkLst>
            <pc:docMk/>
            <pc:sldMk cId="2853401529" sldId="280"/>
            <ac:cxnSpMk id="77" creationId="{A82066DE-D2E7-4063-BC0C-AA3C985F6B9E}"/>
          </ac:cxnSpMkLst>
        </pc:cxnChg>
        <pc:cxnChg chg="del">
          <ac:chgData name="" userId="" providerId="" clId="Web-{9D92AE3B-C50F-435E-8AC7-70744B2E9CB8}" dt="2019-06-11T10:01:48.214" v="900"/>
          <ac:cxnSpMkLst>
            <pc:docMk/>
            <pc:sldMk cId="2853401529" sldId="280"/>
            <ac:cxnSpMk id="78" creationId="{5E9D552E-F438-45B6-A2BF-B05711BE3A09}"/>
          </ac:cxnSpMkLst>
        </pc:cxnChg>
        <pc:cxnChg chg="del">
          <ac:chgData name="" userId="" providerId="" clId="Web-{9D92AE3B-C50F-435E-8AC7-70744B2E9CB8}" dt="2019-06-11T10:01:50.308" v="901"/>
          <ac:cxnSpMkLst>
            <pc:docMk/>
            <pc:sldMk cId="2853401529" sldId="280"/>
            <ac:cxnSpMk id="79" creationId="{B7AEC3D3-29DE-4EEC-AB95-100D5F61307A}"/>
          </ac:cxnSpMkLst>
        </pc:cxnChg>
      </pc:sldChg>
      <pc:sldChg chg="addSp delSp modSp add replId modNotes">
        <pc:chgData name="" userId="" providerId="" clId="Web-{9D92AE3B-C50F-435E-8AC7-70744B2E9CB8}" dt="2019-06-11T10:09:06.647" v="1086"/>
        <pc:sldMkLst>
          <pc:docMk/>
          <pc:sldMk cId="4193540699" sldId="281"/>
        </pc:sldMkLst>
        <pc:spChg chg="del">
          <ac:chgData name="" userId="" providerId="" clId="Web-{9D92AE3B-C50F-435E-8AC7-70744B2E9CB8}" dt="2019-06-11T10:06:47.342" v="1035"/>
          <ac:spMkLst>
            <pc:docMk/>
            <pc:sldMk cId="4193540699" sldId="281"/>
            <ac:spMk id="3" creationId="{1EE500AF-A1D6-4365-984F-EFB6566B24AB}"/>
          </ac:spMkLst>
        </pc:spChg>
        <pc:spChg chg="del">
          <ac:chgData name="" userId="" providerId="" clId="Web-{9D92AE3B-C50F-435E-8AC7-70744B2E9CB8}" dt="2019-06-11T10:06:47.342" v="1034"/>
          <ac:spMkLst>
            <pc:docMk/>
            <pc:sldMk cId="4193540699" sldId="281"/>
            <ac:spMk id="4" creationId="{5B94F2D0-F02A-43C0-93CA-20DE2A32DED5}"/>
          </ac:spMkLst>
        </pc:spChg>
        <pc:spChg chg="del">
          <ac:chgData name="" userId="" providerId="" clId="Web-{9D92AE3B-C50F-435E-8AC7-70744B2E9CB8}" dt="2019-06-11T10:06:47.326" v="1033"/>
          <ac:spMkLst>
            <pc:docMk/>
            <pc:sldMk cId="4193540699" sldId="281"/>
            <ac:spMk id="5" creationId="{3FEE2D53-F1D1-421F-9057-F8F1FD55EAAD}"/>
          </ac:spMkLst>
        </pc:spChg>
        <pc:spChg chg="del">
          <ac:chgData name="" userId="" providerId="" clId="Web-{9D92AE3B-C50F-435E-8AC7-70744B2E9CB8}" dt="2019-06-11T10:06:18.482" v="1016"/>
          <ac:spMkLst>
            <pc:docMk/>
            <pc:sldMk cId="4193540699" sldId="281"/>
            <ac:spMk id="6" creationId="{7A099AA5-ACA9-479D-8E85-E0FD1AB194D5}"/>
          </ac:spMkLst>
        </pc:spChg>
        <pc:spChg chg="add">
          <ac:chgData name="" userId="" providerId="" clId="Web-{9D92AE3B-C50F-435E-8AC7-70744B2E9CB8}" dt="2019-06-11T10:07:01.592" v="1037"/>
          <ac:spMkLst>
            <pc:docMk/>
            <pc:sldMk cId="4193540699" sldId="281"/>
            <ac:spMk id="7" creationId="{C60CBD50-B318-4F13-92D3-FD99F9ECA38F}"/>
          </ac:spMkLst>
        </pc:spChg>
        <pc:spChg chg="add">
          <ac:chgData name="" userId="" providerId="" clId="Web-{9D92AE3B-C50F-435E-8AC7-70744B2E9CB8}" dt="2019-06-11T10:07:01.607" v="1038"/>
          <ac:spMkLst>
            <pc:docMk/>
            <pc:sldMk cId="4193540699" sldId="281"/>
            <ac:spMk id="8" creationId="{DDFBAE09-A748-4D25-928A-F4919ECC5D99}"/>
          </ac:spMkLst>
        </pc:spChg>
        <pc:spChg chg="add">
          <ac:chgData name="" userId="" providerId="" clId="Web-{9D92AE3B-C50F-435E-8AC7-70744B2E9CB8}" dt="2019-06-11T10:07:01.623" v="1039"/>
          <ac:spMkLst>
            <pc:docMk/>
            <pc:sldMk cId="4193540699" sldId="281"/>
            <ac:spMk id="9" creationId="{EFB8067C-CA69-441F-9C46-B94F52E40D46}"/>
          </ac:spMkLst>
        </pc:spChg>
        <pc:spChg chg="add">
          <ac:chgData name="" userId="" providerId="" clId="Web-{9D92AE3B-C50F-435E-8AC7-70744B2E9CB8}" dt="2019-06-11T10:07:01.623" v="1040"/>
          <ac:spMkLst>
            <pc:docMk/>
            <pc:sldMk cId="4193540699" sldId="281"/>
            <ac:spMk id="10" creationId="{B471B2B1-D086-4B89-8309-13F86938533C}"/>
          </ac:spMkLst>
        </pc:spChg>
        <pc:spChg chg="add">
          <ac:chgData name="" userId="" providerId="" clId="Web-{9D92AE3B-C50F-435E-8AC7-70744B2E9CB8}" dt="2019-06-11T10:07:01.639" v="1041"/>
          <ac:spMkLst>
            <pc:docMk/>
            <pc:sldMk cId="4193540699" sldId="281"/>
            <ac:spMk id="11" creationId="{6EEB9C56-C601-4AFC-803D-D9833AAB6A63}"/>
          </ac:spMkLst>
        </pc:spChg>
        <pc:spChg chg="add">
          <ac:chgData name="" userId="" providerId="" clId="Web-{9D92AE3B-C50F-435E-8AC7-70744B2E9CB8}" dt="2019-06-11T10:07:01.654" v="1042"/>
          <ac:spMkLst>
            <pc:docMk/>
            <pc:sldMk cId="4193540699" sldId="281"/>
            <ac:spMk id="12" creationId="{14497063-5F17-4E74-9504-E7F13104C0CD}"/>
          </ac:spMkLst>
        </pc:spChg>
        <pc:spChg chg="del">
          <ac:chgData name="" userId="" providerId="" clId="Web-{9D92AE3B-C50F-435E-8AC7-70744B2E9CB8}" dt="2019-06-11T10:06:47.326" v="1032"/>
          <ac:spMkLst>
            <pc:docMk/>
            <pc:sldMk cId="4193540699" sldId="281"/>
            <ac:spMk id="13" creationId="{970DA725-2483-4D56-A024-6F8C29E349BC}"/>
          </ac:spMkLst>
        </pc:spChg>
        <pc:spChg chg="add">
          <ac:chgData name="" userId="" providerId="" clId="Web-{9D92AE3B-C50F-435E-8AC7-70744B2E9CB8}" dt="2019-06-11T10:07:01.670" v="1043"/>
          <ac:spMkLst>
            <pc:docMk/>
            <pc:sldMk cId="4193540699" sldId="281"/>
            <ac:spMk id="14" creationId="{5EB765FA-CDA3-412A-ADD5-A3E06FE08660}"/>
          </ac:spMkLst>
        </pc:spChg>
        <pc:spChg chg="del">
          <ac:chgData name="" userId="" providerId="" clId="Web-{9D92AE3B-C50F-435E-8AC7-70744B2E9CB8}" dt="2019-06-11T10:06:47.326" v="1031"/>
          <ac:spMkLst>
            <pc:docMk/>
            <pc:sldMk cId="4193540699" sldId="281"/>
            <ac:spMk id="15" creationId="{0FF538D0-48ED-4925-A3D9-E307741EC428}"/>
          </ac:spMkLst>
        </pc:spChg>
        <pc:spChg chg="add">
          <ac:chgData name="" userId="" providerId="" clId="Web-{9D92AE3B-C50F-435E-8AC7-70744B2E9CB8}" dt="2019-06-11T10:07:01.685" v="1044"/>
          <ac:spMkLst>
            <pc:docMk/>
            <pc:sldMk cId="4193540699" sldId="281"/>
            <ac:spMk id="16" creationId="{4C453438-DFCB-4983-BB0E-E32BCEDA4D84}"/>
          </ac:spMkLst>
        </pc:spChg>
        <pc:spChg chg="del">
          <ac:chgData name="" userId="" providerId="" clId="Web-{9D92AE3B-C50F-435E-8AC7-70744B2E9CB8}" dt="2019-06-11T10:06:47.326" v="1030"/>
          <ac:spMkLst>
            <pc:docMk/>
            <pc:sldMk cId="4193540699" sldId="281"/>
            <ac:spMk id="17" creationId="{A3A995FD-1CE3-4932-B72E-41A40AF4B9B1}"/>
          </ac:spMkLst>
        </pc:spChg>
        <pc:spChg chg="add mod">
          <ac:chgData name="" userId="" providerId="" clId="Web-{9D92AE3B-C50F-435E-8AC7-70744B2E9CB8}" dt="2019-06-11T10:07:18.127" v="1054"/>
          <ac:spMkLst>
            <pc:docMk/>
            <pc:sldMk cId="4193540699" sldId="281"/>
            <ac:spMk id="18" creationId="{414B11AA-5A62-4043-9585-EA7E22F3B458}"/>
          </ac:spMkLst>
        </pc:spChg>
        <pc:spChg chg="add">
          <ac:chgData name="" userId="" providerId="" clId="Web-{9D92AE3B-C50F-435E-8AC7-70744B2E9CB8}" dt="2019-06-11T10:07:01.717" v="1046"/>
          <ac:spMkLst>
            <pc:docMk/>
            <pc:sldMk cId="4193540699" sldId="281"/>
            <ac:spMk id="19" creationId="{836A478F-3CAB-46A8-BB84-15E171D8ACD1}"/>
          </ac:spMkLst>
        </pc:spChg>
        <pc:spChg chg="add">
          <ac:chgData name="" userId="" providerId="" clId="Web-{9D92AE3B-C50F-435E-8AC7-70744B2E9CB8}" dt="2019-06-11T10:07:01.732" v="1047"/>
          <ac:spMkLst>
            <pc:docMk/>
            <pc:sldMk cId="4193540699" sldId="281"/>
            <ac:spMk id="20" creationId="{FFDDB3FB-08A0-4F4B-A64A-52015D7BCF4E}"/>
          </ac:spMkLst>
        </pc:spChg>
        <pc:spChg chg="add mod">
          <ac:chgData name="" userId="" providerId="" clId="Web-{9D92AE3B-C50F-435E-8AC7-70744B2E9CB8}" dt="2019-06-11T10:07:18.142" v="1055"/>
          <ac:spMkLst>
            <pc:docMk/>
            <pc:sldMk cId="4193540699" sldId="281"/>
            <ac:spMk id="21" creationId="{DEB56904-7250-490B-836F-5E14933A602D}"/>
          </ac:spMkLst>
        </pc:spChg>
        <pc:spChg chg="add">
          <ac:chgData name="" userId="" providerId="" clId="Web-{9D92AE3B-C50F-435E-8AC7-70744B2E9CB8}" dt="2019-06-11T10:07:01.764" v="1049"/>
          <ac:spMkLst>
            <pc:docMk/>
            <pc:sldMk cId="4193540699" sldId="281"/>
            <ac:spMk id="22" creationId="{0CC7F1CB-9ED7-4C1E-8530-9529DD475EFA}"/>
          </ac:spMkLst>
        </pc:spChg>
        <pc:spChg chg="add">
          <ac:chgData name="" userId="" providerId="" clId="Web-{9D92AE3B-C50F-435E-8AC7-70744B2E9CB8}" dt="2019-06-11T10:07:01.795" v="1050"/>
          <ac:spMkLst>
            <pc:docMk/>
            <pc:sldMk cId="4193540699" sldId="281"/>
            <ac:spMk id="23" creationId="{B8505941-2778-4B1F-8468-877EEEDB172E}"/>
          </ac:spMkLst>
        </pc:spChg>
        <pc:spChg chg="add mod">
          <ac:chgData name="" userId="" providerId="" clId="Web-{9D92AE3B-C50F-435E-8AC7-70744B2E9CB8}" dt="2019-06-11T10:07:18.142" v="1056"/>
          <ac:spMkLst>
            <pc:docMk/>
            <pc:sldMk cId="4193540699" sldId="281"/>
            <ac:spMk id="24" creationId="{9D26AEC7-2CC1-468D-8117-A7D15582FA21}"/>
          </ac:spMkLst>
        </pc:spChg>
        <pc:spChg chg="mod">
          <ac:chgData name="" userId="" providerId="" clId="Web-{9D92AE3B-C50F-435E-8AC7-70744B2E9CB8}" dt="2019-06-11T10:07:51.631" v="1064"/>
          <ac:spMkLst>
            <pc:docMk/>
            <pc:sldMk cId="4193540699" sldId="281"/>
            <ac:spMk id="25" creationId="{7AFF7483-369C-457C-BAAF-50AC5CC9FC27}"/>
          </ac:spMkLst>
        </pc:spChg>
        <pc:spChg chg="add mod">
          <ac:chgData name="" userId="" providerId="" clId="Web-{9D92AE3B-C50F-435E-8AC7-70744B2E9CB8}" dt="2019-06-11T10:07:18.158" v="1057"/>
          <ac:spMkLst>
            <pc:docMk/>
            <pc:sldMk cId="4193540699" sldId="281"/>
            <ac:spMk id="26" creationId="{E4D8CE0A-2DD3-479C-ADE6-262FE9FAFF99}"/>
          </ac:spMkLst>
        </pc:spChg>
        <pc:spChg chg="del">
          <ac:chgData name="" userId="" providerId="" clId="Web-{9D92AE3B-C50F-435E-8AC7-70744B2E9CB8}" dt="2019-06-11T10:06:47.326" v="1023"/>
          <ac:spMkLst>
            <pc:docMk/>
            <pc:sldMk cId="4193540699" sldId="281"/>
            <ac:spMk id="27" creationId="{AAAA6BD1-78C7-455E-AC54-ED1C4D19B3B2}"/>
          </ac:spMkLst>
        </pc:spChg>
        <pc:spChg chg="add">
          <ac:chgData name="" userId="" providerId="" clId="Web-{9D92AE3B-C50F-435E-8AC7-70744B2E9CB8}" dt="2019-06-11T10:07:01.842" v="1053"/>
          <ac:spMkLst>
            <pc:docMk/>
            <pc:sldMk cId="4193540699" sldId="281"/>
            <ac:spMk id="28" creationId="{8768BAB7-DAB7-4D47-B801-3E692C8ABF88}"/>
          </ac:spMkLst>
        </pc:spChg>
        <pc:spChg chg="del">
          <ac:chgData name="" userId="" providerId="" clId="Web-{9D92AE3B-C50F-435E-8AC7-70744B2E9CB8}" dt="2019-06-11T10:06:47.326" v="1029"/>
          <ac:spMkLst>
            <pc:docMk/>
            <pc:sldMk cId="4193540699" sldId="281"/>
            <ac:spMk id="30" creationId="{6139D14A-B4FC-4556-9BF4-7B6AF35F1122}"/>
          </ac:spMkLst>
        </pc:spChg>
        <pc:spChg chg="del">
          <ac:chgData name="" userId="" providerId="" clId="Web-{9D92AE3B-C50F-435E-8AC7-70744B2E9CB8}" dt="2019-06-11T10:06:47.326" v="1028"/>
          <ac:spMkLst>
            <pc:docMk/>
            <pc:sldMk cId="4193540699" sldId="281"/>
            <ac:spMk id="31" creationId="{D608C605-FC98-418C-B53C-DBE994643CDA}"/>
          </ac:spMkLst>
        </pc:spChg>
        <pc:spChg chg="del">
          <ac:chgData name="" userId="" providerId="" clId="Web-{9D92AE3B-C50F-435E-8AC7-70744B2E9CB8}" dt="2019-06-11T10:06:47.326" v="1027"/>
          <ac:spMkLst>
            <pc:docMk/>
            <pc:sldMk cId="4193540699" sldId="281"/>
            <ac:spMk id="32" creationId="{6BF29C86-3769-4FE8-9C2F-78678E357B2D}"/>
          </ac:spMkLst>
        </pc:spChg>
        <pc:spChg chg="del">
          <ac:chgData name="" userId="" providerId="" clId="Web-{9D92AE3B-C50F-435E-8AC7-70744B2E9CB8}" dt="2019-06-11T10:06:47.326" v="1026"/>
          <ac:spMkLst>
            <pc:docMk/>
            <pc:sldMk cId="4193540699" sldId="281"/>
            <ac:spMk id="33" creationId="{252D3F44-15FE-4179-B347-57CE0122930C}"/>
          </ac:spMkLst>
        </pc:spChg>
        <pc:spChg chg="del">
          <ac:chgData name="" userId="" providerId="" clId="Web-{9D92AE3B-C50F-435E-8AC7-70744B2E9CB8}" dt="2019-06-11T10:06:47.326" v="1025"/>
          <ac:spMkLst>
            <pc:docMk/>
            <pc:sldMk cId="4193540699" sldId="281"/>
            <ac:spMk id="34" creationId="{87867AAA-7505-40CB-9F48-FF46E5C0349D}"/>
          </ac:spMkLst>
        </pc:spChg>
        <pc:spChg chg="del">
          <ac:chgData name="" userId="" providerId="" clId="Web-{9D92AE3B-C50F-435E-8AC7-70744B2E9CB8}" dt="2019-06-11T10:06:47.326" v="1024"/>
          <ac:spMkLst>
            <pc:docMk/>
            <pc:sldMk cId="4193540699" sldId="281"/>
            <ac:spMk id="35" creationId="{1C68C6F2-162A-4813-9061-AF8F797C74DD}"/>
          </ac:spMkLst>
        </pc:spChg>
        <pc:spChg chg="mod">
          <ac:chgData name="" userId="" providerId="" clId="Web-{9D92AE3B-C50F-435E-8AC7-70744B2E9CB8}" dt="2019-06-11T10:08:22.818" v="1069" actId="1076"/>
          <ac:spMkLst>
            <pc:docMk/>
            <pc:sldMk cId="4193540699" sldId="281"/>
            <ac:spMk id="42" creationId="{71DE19FF-B868-48FE-A563-F1D3751F13FF}"/>
          </ac:spMkLst>
        </pc:spChg>
        <pc:spChg chg="mod">
          <ac:chgData name="" userId="" providerId="" clId="Web-{9D92AE3B-C50F-435E-8AC7-70744B2E9CB8}" dt="2019-06-11T10:06:36.466" v="1020"/>
          <ac:spMkLst>
            <pc:docMk/>
            <pc:sldMk cId="4193540699" sldId="281"/>
            <ac:spMk id="47" creationId="{2A9AF221-1A0D-4E37-8B06-1E1EC5AB6F73}"/>
          </ac:spMkLst>
        </pc:spChg>
        <pc:spChg chg="mod">
          <ac:chgData name="" userId="" providerId="" clId="Web-{9D92AE3B-C50F-435E-8AC7-70744B2E9CB8}" dt="2019-06-11T10:08:19.928" v="1068" actId="1076"/>
          <ac:spMkLst>
            <pc:docMk/>
            <pc:sldMk cId="4193540699" sldId="281"/>
            <ac:spMk id="49" creationId="{BB3803BF-5F58-44F0-8D83-05CCE05E6938}"/>
          </ac:spMkLst>
        </pc:spChg>
        <pc:spChg chg="mod">
          <ac:chgData name="" userId="" providerId="" clId="Web-{9D92AE3B-C50F-435E-8AC7-70744B2E9CB8}" dt="2019-06-11T10:07:43.912" v="1062"/>
          <ac:spMkLst>
            <pc:docMk/>
            <pc:sldMk cId="4193540699" sldId="281"/>
            <ac:spMk id="53" creationId="{49FA70D8-5066-4BFC-84EF-E85171FE9105}"/>
          </ac:spMkLst>
        </pc:spChg>
        <pc:spChg chg="mod">
          <ac:chgData name="" userId="" providerId="" clId="Web-{9D92AE3B-C50F-435E-8AC7-70744B2E9CB8}" dt="2019-06-11T10:08:15.678" v="1066"/>
          <ac:spMkLst>
            <pc:docMk/>
            <pc:sldMk cId="4193540699" sldId="281"/>
            <ac:spMk id="55" creationId="{9E29E37C-ECD5-4ACC-A982-7A670BF629BF}"/>
          </ac:spMkLst>
        </pc:spChg>
        <pc:spChg chg="mod">
          <ac:chgData name="" userId="" providerId="" clId="Web-{9D92AE3B-C50F-435E-8AC7-70744B2E9CB8}" dt="2019-06-11T10:08:15.693" v="1067"/>
          <ac:spMkLst>
            <pc:docMk/>
            <pc:sldMk cId="4193540699" sldId="281"/>
            <ac:spMk id="56" creationId="{D5552B2C-D634-497D-BAF5-C4000F9218BB}"/>
          </ac:spMkLst>
        </pc:spChg>
        <pc:spChg chg="mod">
          <ac:chgData name="" userId="" providerId="" clId="Web-{9D92AE3B-C50F-435E-8AC7-70744B2E9CB8}" dt="2019-06-11T10:07:56.990" v="1065" actId="1076"/>
          <ac:spMkLst>
            <pc:docMk/>
            <pc:sldMk cId="4193540699" sldId="281"/>
            <ac:spMk id="58" creationId="{8BE3D64D-257A-49D9-8260-0D140FABC688}"/>
          </ac:spMkLst>
        </pc:spChg>
        <pc:spChg chg="mod">
          <ac:chgData name="" userId="" providerId="" clId="Web-{9D92AE3B-C50F-435E-8AC7-70744B2E9CB8}" dt="2019-06-11T10:07:43.912" v="1063"/>
          <ac:spMkLst>
            <pc:docMk/>
            <pc:sldMk cId="4193540699" sldId="281"/>
            <ac:spMk id="59" creationId="{26D68B1F-82CA-423A-9DFA-E18CB2FAE40D}"/>
          </ac:spMkLst>
        </pc:spChg>
        <pc:spChg chg="mod">
          <ac:chgData name="" userId="" providerId="" clId="Web-{9D92AE3B-C50F-435E-8AC7-70744B2E9CB8}" dt="2019-06-11T10:07:34.455" v="1060"/>
          <ac:spMkLst>
            <pc:docMk/>
            <pc:sldMk cId="4193540699" sldId="281"/>
            <ac:spMk id="61" creationId="{3C3D537A-CF8E-4CE1-BEFF-2AFD43AB405B}"/>
          </ac:spMkLst>
        </pc:spChg>
        <pc:spChg chg="mod">
          <ac:chgData name="" userId="" providerId="" clId="Web-{9D92AE3B-C50F-435E-8AC7-70744B2E9CB8}" dt="2019-06-11T10:07:34.470" v="1061"/>
          <ac:spMkLst>
            <pc:docMk/>
            <pc:sldMk cId="4193540699" sldId="281"/>
            <ac:spMk id="62" creationId="{00603652-E27A-4BD9-9885-1CBE42D88423}"/>
          </ac:spMkLst>
        </pc:spChg>
        <pc:spChg chg="del">
          <ac:chgData name="" userId="" providerId="" clId="Web-{9D92AE3B-C50F-435E-8AC7-70744B2E9CB8}" dt="2019-06-11T10:06:47.326" v="1022"/>
          <ac:spMkLst>
            <pc:docMk/>
            <pc:sldMk cId="4193540699" sldId="281"/>
            <ac:spMk id="74" creationId="{7BF5D5C9-E21C-4F04-A3E3-2E7A0143FA80}"/>
          </ac:spMkLst>
        </pc:spChg>
        <pc:spChg chg="del">
          <ac:chgData name="" userId="" providerId="" clId="Web-{9D92AE3B-C50F-435E-8AC7-70744B2E9CB8}" dt="2019-06-11T10:06:47.326" v="1021"/>
          <ac:spMkLst>
            <pc:docMk/>
            <pc:sldMk cId="4193540699" sldId="281"/>
            <ac:spMk id="75" creationId="{F7180CA7-9458-43A9-A2F4-4467137DFC0E}"/>
          </ac:spMkLst>
        </pc:spChg>
        <pc:spChg chg="del">
          <ac:chgData name="" userId="" providerId="" clId="Web-{9D92AE3B-C50F-435E-8AC7-70744B2E9CB8}" dt="2019-06-11T10:06:47.342" v="1036"/>
          <ac:spMkLst>
            <pc:docMk/>
            <pc:sldMk cId="4193540699" sldId="281"/>
            <ac:spMk id="90" creationId="{00000000-0000-0000-0000-000000000000}"/>
          </ac:spMkLst>
        </pc:spChg>
        <pc:cxnChg chg="del">
          <ac:chgData name="" userId="" providerId="" clId="Web-{9D92AE3B-C50F-435E-8AC7-70744B2E9CB8}" dt="2019-06-11T10:06:22.357" v="1018"/>
          <ac:cxnSpMkLst>
            <pc:docMk/>
            <pc:sldMk cId="4193540699" sldId="281"/>
            <ac:cxnSpMk id="71" creationId="{14547B34-6AF2-4302-891A-31EA1F11CE8D}"/>
          </ac:cxnSpMkLst>
        </pc:cxnChg>
        <pc:cxnChg chg="del">
          <ac:chgData name="" userId="" providerId="" clId="Web-{9D92AE3B-C50F-435E-8AC7-70744B2E9CB8}" dt="2019-06-11T10:06:20.294" v="1017"/>
          <ac:cxnSpMkLst>
            <pc:docMk/>
            <pc:sldMk cId="4193540699" sldId="281"/>
            <ac:cxnSpMk id="72" creationId="{ED214997-27A1-4578-9727-968B0BFC4415}"/>
          </ac:cxnSpMkLst>
        </pc:cxnChg>
        <pc:cxnChg chg="del">
          <ac:chgData name="" userId="" providerId="" clId="Web-{9D92AE3B-C50F-435E-8AC7-70744B2E9CB8}" dt="2019-06-11T10:06:15.701" v="1015"/>
          <ac:cxnSpMkLst>
            <pc:docMk/>
            <pc:sldMk cId="4193540699" sldId="281"/>
            <ac:cxnSpMk id="73" creationId="{08626C30-DA92-4695-8286-9401D7745056}"/>
          </ac:cxnSpMkLst>
        </pc:cxnChg>
      </pc:sldChg>
    </pc:docChg>
  </pc:docChgLst>
  <pc:docChgLst>
    <pc:chgData clId="Web-{85994BF7-E573-4B90-B711-966147D75074}"/>
    <pc:docChg chg="modSld">
      <pc:chgData name="" userId="" providerId="" clId="Web-{85994BF7-E573-4B90-B711-966147D75074}" dt="2019-06-14T08:58:58.193" v="362" actId="1076"/>
      <pc:docMkLst>
        <pc:docMk/>
      </pc:docMkLst>
      <pc:sldChg chg="modNotes">
        <pc:chgData name="" userId="" providerId="" clId="Web-{85994BF7-E573-4B90-B711-966147D75074}" dt="2019-06-14T08:40:58.638" v="246"/>
        <pc:sldMkLst>
          <pc:docMk/>
          <pc:sldMk cId="2296016761" sldId="264"/>
        </pc:sldMkLst>
      </pc:sldChg>
      <pc:sldChg chg="delSp">
        <pc:chgData name="" userId="" providerId="" clId="Web-{85994BF7-E573-4B90-B711-966147D75074}" dt="2019-06-14T08:32:24.633" v="0"/>
        <pc:sldMkLst>
          <pc:docMk/>
          <pc:sldMk cId="3100031966" sldId="265"/>
        </pc:sldMkLst>
        <pc:spChg chg="del">
          <ac:chgData name="" userId="" providerId="" clId="Web-{85994BF7-E573-4B90-B711-966147D75074}" dt="2019-06-14T08:32:24.633" v="0"/>
          <ac:spMkLst>
            <pc:docMk/>
            <pc:sldMk cId="3100031966" sldId="265"/>
            <ac:spMk id="90" creationId="{00000000-0000-0000-0000-000000000000}"/>
          </ac:spMkLst>
        </pc:spChg>
      </pc:sldChg>
      <pc:sldChg chg="modSp">
        <pc:chgData name="" userId="" providerId="" clId="Web-{85994BF7-E573-4B90-B711-966147D75074}" dt="2019-06-14T08:58:58.193" v="362" actId="1076"/>
        <pc:sldMkLst>
          <pc:docMk/>
          <pc:sldMk cId="2898413562" sldId="284"/>
        </pc:sldMkLst>
        <pc:spChg chg="mod">
          <ac:chgData name="" userId="" providerId="" clId="Web-{85994BF7-E573-4B90-B711-966147D75074}" dt="2019-06-14T08:58:58.178" v="361" actId="1076"/>
          <ac:spMkLst>
            <pc:docMk/>
            <pc:sldMk cId="2898413562" sldId="284"/>
            <ac:spMk id="67" creationId="{B1F584DC-080F-4DD8-B010-29C7C55C1353}"/>
          </ac:spMkLst>
        </pc:spChg>
        <pc:spChg chg="mod">
          <ac:chgData name="" userId="" providerId="" clId="Web-{85994BF7-E573-4B90-B711-966147D75074}" dt="2019-06-14T08:58:58.193" v="362" actId="1076"/>
          <ac:spMkLst>
            <pc:docMk/>
            <pc:sldMk cId="2898413562" sldId="284"/>
            <ac:spMk id="72" creationId="{300D7D85-1C05-4DDF-AC01-BE673909040C}"/>
          </ac:spMkLst>
        </pc:spChg>
      </pc:sldChg>
      <pc:sldChg chg="modSp modNotes">
        <pc:chgData name="" userId="" providerId="" clId="Web-{85994BF7-E573-4B90-B711-966147D75074}" dt="2019-06-14T08:58:05.193" v="358" actId="1076"/>
        <pc:sldMkLst>
          <pc:docMk/>
          <pc:sldMk cId="2796967583" sldId="285"/>
        </pc:sldMkLst>
        <pc:spChg chg="mod">
          <ac:chgData name="" userId="" providerId="" clId="Web-{85994BF7-E573-4B90-B711-966147D75074}" dt="2019-06-14T08:57:56.411" v="356" actId="1076"/>
          <ac:spMkLst>
            <pc:docMk/>
            <pc:sldMk cId="2796967583" sldId="285"/>
            <ac:spMk id="67" creationId="{B1F584DC-080F-4DD8-B010-29C7C55C1353}"/>
          </ac:spMkLst>
        </pc:spChg>
        <pc:spChg chg="mod">
          <ac:chgData name="" userId="" providerId="" clId="Web-{85994BF7-E573-4B90-B711-966147D75074}" dt="2019-06-14T08:58:05.193" v="358" actId="1076"/>
          <ac:spMkLst>
            <pc:docMk/>
            <pc:sldMk cId="2796967583" sldId="285"/>
            <ac:spMk id="72" creationId="{300D7D85-1C05-4DDF-AC01-BE673909040C}"/>
          </ac:spMkLst>
        </pc:spChg>
      </pc:sldChg>
      <pc:sldChg chg="modNotes">
        <pc:chgData name="" userId="" providerId="" clId="Web-{85994BF7-E573-4B90-B711-966147D75074}" dt="2019-06-14T08:51:57.440" v="352"/>
        <pc:sldMkLst>
          <pc:docMk/>
          <pc:sldMk cId="341953380" sldId="286"/>
        </pc:sldMkLst>
      </pc:sldChg>
    </pc:docChg>
  </pc:docChgLst>
  <pc:docChgLst>
    <pc:chgData clId="Web-{D65ED1A2-53B7-4857-9649-33A4E5EFB686}"/>
    <pc:docChg chg="addSld delSld modSld sldOrd">
      <pc:chgData name="" userId="" providerId="" clId="Web-{D65ED1A2-53B7-4857-9649-33A4E5EFB686}" dt="2019-06-13T09:39:42.523" v="818" actId="20577"/>
      <pc:docMkLst>
        <pc:docMk/>
      </pc:docMkLst>
      <pc:sldChg chg="modSp">
        <pc:chgData name="" userId="" providerId="" clId="Web-{D65ED1A2-53B7-4857-9649-33A4E5EFB686}" dt="2019-06-13T09:32:04.975" v="447" actId="20577"/>
        <pc:sldMkLst>
          <pc:docMk/>
          <pc:sldMk cId="2296016761" sldId="264"/>
        </pc:sldMkLst>
        <pc:spChg chg="mod">
          <ac:chgData name="" userId="" providerId="" clId="Web-{D65ED1A2-53B7-4857-9649-33A4E5EFB686}" dt="2019-06-13T09:32:04.975" v="447" actId="20577"/>
          <ac:spMkLst>
            <pc:docMk/>
            <pc:sldMk cId="2296016761" sldId="264"/>
            <ac:spMk id="2" creationId="{D56193FB-C9C7-41EB-9C52-B2ED6967ABD2}"/>
          </ac:spMkLst>
        </pc:spChg>
      </pc:sldChg>
      <pc:sldChg chg="modSp">
        <pc:chgData name="" userId="" providerId="" clId="Web-{D65ED1A2-53B7-4857-9649-33A4E5EFB686}" dt="2019-06-13T09:32:35.178" v="452" actId="20577"/>
        <pc:sldMkLst>
          <pc:docMk/>
          <pc:sldMk cId="1554260959" sldId="266"/>
        </pc:sldMkLst>
        <pc:spChg chg="mod">
          <ac:chgData name="" userId="" providerId="" clId="Web-{D65ED1A2-53B7-4857-9649-33A4E5EFB686}" dt="2019-06-13T09:32:35.178" v="452" actId="20577"/>
          <ac:spMkLst>
            <pc:docMk/>
            <pc:sldMk cId="1554260959" sldId="266"/>
            <ac:spMk id="3" creationId="{10A2DD95-3736-4E43-9092-2BE4A66D343B}"/>
          </ac:spMkLst>
        </pc:spChg>
      </pc:sldChg>
      <pc:sldChg chg="del">
        <pc:chgData name="" userId="" providerId="" clId="Web-{D65ED1A2-53B7-4857-9649-33A4E5EFB686}" dt="2019-06-13T09:13:34.660" v="273"/>
        <pc:sldMkLst>
          <pc:docMk/>
          <pc:sldMk cId="1562557334" sldId="290"/>
        </pc:sldMkLst>
      </pc:sldChg>
      <pc:sldChg chg="del">
        <pc:chgData name="" userId="" providerId="" clId="Web-{D65ED1A2-53B7-4857-9649-33A4E5EFB686}" dt="2019-06-13T09:13:07.050" v="272"/>
        <pc:sldMkLst>
          <pc:docMk/>
          <pc:sldMk cId="324051200" sldId="291"/>
        </pc:sldMkLst>
      </pc:sldChg>
      <pc:sldChg chg="addSp delSp modSp">
        <pc:chgData name="" userId="" providerId="" clId="Web-{D65ED1A2-53B7-4857-9649-33A4E5EFB686}" dt="2019-06-13T09:16:43.519" v="314"/>
        <pc:sldMkLst>
          <pc:docMk/>
          <pc:sldMk cId="2246328229" sldId="292"/>
        </pc:sldMkLst>
        <pc:spChg chg="mod">
          <ac:chgData name="" userId="" providerId="" clId="Web-{D65ED1A2-53B7-4857-9649-33A4E5EFB686}" dt="2019-06-13T09:10:17.097" v="209" actId="1076"/>
          <ac:spMkLst>
            <pc:docMk/>
            <pc:sldMk cId="2246328229" sldId="292"/>
            <ac:spMk id="3" creationId="{5807BD28-0590-49CF-8C6E-57E48D936B36}"/>
          </ac:spMkLst>
        </pc:spChg>
        <pc:spChg chg="del">
          <ac:chgData name="" userId="" providerId="" clId="Web-{D65ED1A2-53B7-4857-9649-33A4E5EFB686}" dt="2019-06-13T08:45:59.030" v="19"/>
          <ac:spMkLst>
            <pc:docMk/>
            <pc:sldMk cId="2246328229" sldId="292"/>
            <ac:spMk id="4" creationId="{F25EF542-16D8-4BF6-9BC1-AE6F412A3E2B}"/>
          </ac:spMkLst>
        </pc:spChg>
        <pc:spChg chg="del">
          <ac:chgData name="" userId="" providerId="" clId="Web-{D65ED1A2-53B7-4857-9649-33A4E5EFB686}" dt="2019-06-13T09:16:43.519" v="314"/>
          <ac:spMkLst>
            <pc:docMk/>
            <pc:sldMk cId="2246328229" sldId="292"/>
            <ac:spMk id="5" creationId="{993AF485-1382-447D-BD3E-B256261EAFA2}"/>
          </ac:spMkLst>
        </pc:spChg>
        <pc:spChg chg="del">
          <ac:chgData name="" userId="" providerId="" clId="Web-{D65ED1A2-53B7-4857-9649-33A4E5EFB686}" dt="2019-06-13T09:16:43.519" v="313"/>
          <ac:spMkLst>
            <pc:docMk/>
            <pc:sldMk cId="2246328229" sldId="292"/>
            <ac:spMk id="7" creationId="{CCAA2D18-0CD9-4D1C-AC70-D31743801598}"/>
          </ac:spMkLst>
        </pc:spChg>
        <pc:spChg chg="del">
          <ac:chgData name="" userId="" providerId="" clId="Web-{D65ED1A2-53B7-4857-9649-33A4E5EFB686}" dt="2019-06-13T09:16:35.613" v="311"/>
          <ac:spMkLst>
            <pc:docMk/>
            <pc:sldMk cId="2246328229" sldId="292"/>
            <ac:spMk id="11" creationId="{7DE868DD-7217-409A-8C2D-5F87F2045C82}"/>
          </ac:spMkLst>
        </pc:spChg>
        <pc:spChg chg="del">
          <ac:chgData name="" userId="" providerId="" clId="Web-{D65ED1A2-53B7-4857-9649-33A4E5EFB686}" dt="2019-06-13T09:16:35.613" v="306"/>
          <ac:spMkLst>
            <pc:docMk/>
            <pc:sldMk cId="2246328229" sldId="292"/>
            <ac:spMk id="12" creationId="{073D47AB-926C-43F4-A2C5-0949041674C4}"/>
          </ac:spMkLst>
        </pc:spChg>
        <pc:spChg chg="del">
          <ac:chgData name="" userId="" providerId="" clId="Web-{D65ED1A2-53B7-4857-9649-33A4E5EFB686}" dt="2019-06-13T09:16:35.613" v="305"/>
          <ac:spMkLst>
            <pc:docMk/>
            <pc:sldMk cId="2246328229" sldId="292"/>
            <ac:spMk id="14" creationId="{75AFD91B-B543-4F6F-BF34-1035CF804271}"/>
          </ac:spMkLst>
        </pc:spChg>
        <pc:spChg chg="del">
          <ac:chgData name="" userId="" providerId="" clId="Web-{D65ED1A2-53B7-4857-9649-33A4E5EFB686}" dt="2019-06-13T09:16:35.613" v="304"/>
          <ac:spMkLst>
            <pc:docMk/>
            <pc:sldMk cId="2246328229" sldId="292"/>
            <ac:spMk id="15" creationId="{9987A972-08FB-4220-A135-C37E65C272F1}"/>
          </ac:spMkLst>
        </pc:spChg>
        <pc:spChg chg="del">
          <ac:chgData name="" userId="" providerId="" clId="Web-{D65ED1A2-53B7-4857-9649-33A4E5EFB686}" dt="2019-06-13T09:16:35.613" v="308"/>
          <ac:spMkLst>
            <pc:docMk/>
            <pc:sldMk cId="2246328229" sldId="292"/>
            <ac:spMk id="18" creationId="{9609CF34-40A1-4EF8-A81E-CC1837D315E0}"/>
          </ac:spMkLst>
        </pc:spChg>
        <pc:spChg chg="add mod">
          <ac:chgData name="" userId="" providerId="" clId="Web-{D65ED1A2-53B7-4857-9649-33A4E5EFB686}" dt="2019-06-13T09:10:17.112" v="210" actId="1076"/>
          <ac:spMkLst>
            <pc:docMk/>
            <pc:sldMk cId="2246328229" sldId="292"/>
            <ac:spMk id="23" creationId="{6681218C-557A-4CB8-9A1C-22B2F0A4EE7F}"/>
          </ac:spMkLst>
        </pc:spChg>
        <pc:spChg chg="add mod">
          <ac:chgData name="" userId="" providerId="" clId="Web-{D65ED1A2-53B7-4857-9649-33A4E5EFB686}" dt="2019-06-13T09:10:17.128" v="211" actId="1076"/>
          <ac:spMkLst>
            <pc:docMk/>
            <pc:sldMk cId="2246328229" sldId="292"/>
            <ac:spMk id="24" creationId="{10C61106-3D39-434F-9FA9-3E4B9529F218}"/>
          </ac:spMkLst>
        </pc:spChg>
        <pc:spChg chg="add mod">
          <ac:chgData name="" userId="" providerId="" clId="Web-{D65ED1A2-53B7-4857-9649-33A4E5EFB686}" dt="2019-06-13T09:10:53.112" v="222" actId="1076"/>
          <ac:spMkLst>
            <pc:docMk/>
            <pc:sldMk cId="2246328229" sldId="292"/>
            <ac:spMk id="25" creationId="{5B69728F-0B18-46CA-88D8-40530334E49E}"/>
          </ac:spMkLst>
        </pc:spChg>
        <pc:spChg chg="add mod">
          <ac:chgData name="" userId="" providerId="" clId="Web-{D65ED1A2-53B7-4857-9649-33A4E5EFB686}" dt="2019-06-13T09:10:53.128" v="223" actId="1076"/>
          <ac:spMkLst>
            <pc:docMk/>
            <pc:sldMk cId="2246328229" sldId="292"/>
            <ac:spMk id="26" creationId="{236AB07C-773B-4337-BFEA-92614B899099}"/>
          </ac:spMkLst>
        </pc:spChg>
        <pc:spChg chg="add del mod">
          <ac:chgData name="" userId="" providerId="" clId="Web-{D65ED1A2-53B7-4857-9649-33A4E5EFB686}" dt="2019-06-13T09:11:18.878" v="227"/>
          <ac:spMkLst>
            <pc:docMk/>
            <pc:sldMk cId="2246328229" sldId="292"/>
            <ac:spMk id="27" creationId="{3654B55E-A121-4CD0-8E96-94570FC92F4B}"/>
          </ac:spMkLst>
        </pc:spChg>
        <pc:spChg chg="del">
          <ac:chgData name="" userId="" providerId="" clId="Web-{D65ED1A2-53B7-4857-9649-33A4E5EFB686}" dt="2019-06-13T09:16:35.613" v="301"/>
          <ac:spMkLst>
            <pc:docMk/>
            <pc:sldMk cId="2246328229" sldId="292"/>
            <ac:spMk id="38" creationId="{CA5EA048-C72E-4420-83A0-F12A707BDFD5}"/>
          </ac:spMkLst>
        </pc:spChg>
        <pc:spChg chg="del mod">
          <ac:chgData name="" userId="" providerId="" clId="Web-{D65ED1A2-53B7-4857-9649-33A4E5EFB686}" dt="2019-06-13T09:15:42.660" v="276"/>
          <ac:spMkLst>
            <pc:docMk/>
            <pc:sldMk cId="2246328229" sldId="292"/>
            <ac:spMk id="40" creationId="{3BF3D09B-4946-4171-8543-C8DB13AB0D08}"/>
          </ac:spMkLst>
        </pc:spChg>
        <pc:spChg chg="del mod">
          <ac:chgData name="" userId="" providerId="" clId="Web-{D65ED1A2-53B7-4857-9649-33A4E5EFB686}" dt="2019-06-13T09:15:42.035" v="275"/>
          <ac:spMkLst>
            <pc:docMk/>
            <pc:sldMk cId="2246328229" sldId="292"/>
            <ac:spMk id="43" creationId="{3BCFC493-C8B9-4699-B86C-73E3748340AB}"/>
          </ac:spMkLst>
        </pc:spChg>
        <pc:spChg chg="del">
          <ac:chgData name="" userId="" providerId="" clId="Web-{D65ED1A2-53B7-4857-9649-33A4E5EFB686}" dt="2019-06-13T08:50:33.078" v="73"/>
          <ac:spMkLst>
            <pc:docMk/>
            <pc:sldMk cId="2246328229" sldId="292"/>
            <ac:spMk id="45" creationId="{51B5FE89-18CB-48F2-8754-DFC94F16E4D1}"/>
          </ac:spMkLst>
        </pc:spChg>
        <pc:spChg chg="del">
          <ac:chgData name="" userId="" providerId="" clId="Web-{D65ED1A2-53B7-4857-9649-33A4E5EFB686}" dt="2019-06-13T08:50:33.078" v="72"/>
          <ac:spMkLst>
            <pc:docMk/>
            <pc:sldMk cId="2246328229" sldId="292"/>
            <ac:spMk id="47" creationId="{333AE7F5-0D4B-493A-91F4-E3FA7D083398}"/>
          </ac:spMkLst>
        </pc:spChg>
        <pc:spChg chg="del">
          <ac:chgData name="" userId="" providerId="" clId="Web-{D65ED1A2-53B7-4857-9649-33A4E5EFB686}" dt="2019-06-13T08:50:33.078" v="71"/>
          <ac:spMkLst>
            <pc:docMk/>
            <pc:sldMk cId="2246328229" sldId="292"/>
            <ac:spMk id="48" creationId="{019A003A-5D4E-4E29-8586-074E5FED8399}"/>
          </ac:spMkLst>
        </pc:spChg>
        <pc:spChg chg="del">
          <ac:chgData name="" userId="" providerId="" clId="Web-{D65ED1A2-53B7-4857-9649-33A4E5EFB686}" dt="2019-06-13T08:50:43.453" v="76"/>
          <ac:spMkLst>
            <pc:docMk/>
            <pc:sldMk cId="2246328229" sldId="292"/>
            <ac:spMk id="50" creationId="{740F869B-7DD1-49E0-B5F3-405AD3AE867C}"/>
          </ac:spMkLst>
        </pc:spChg>
        <pc:spChg chg="del mod">
          <ac:chgData name="" userId="" providerId="" clId="Web-{D65ED1A2-53B7-4857-9649-33A4E5EFB686}" dt="2019-06-13T09:15:43.644" v="277"/>
          <ac:spMkLst>
            <pc:docMk/>
            <pc:sldMk cId="2246328229" sldId="292"/>
            <ac:spMk id="51" creationId="{27C27E90-B9ED-4719-B815-C045A0E74998}"/>
          </ac:spMkLst>
        </pc:spChg>
        <pc:spChg chg="del">
          <ac:chgData name="" userId="" providerId="" clId="Web-{D65ED1A2-53B7-4857-9649-33A4E5EFB686}" dt="2019-06-13T08:50:43.453" v="75"/>
          <ac:spMkLst>
            <pc:docMk/>
            <pc:sldMk cId="2246328229" sldId="292"/>
            <ac:spMk id="52" creationId="{9E06B6F5-74D6-436A-8D5C-EE59FD424B2C}"/>
          </ac:spMkLst>
        </pc:spChg>
        <pc:spChg chg="del mod">
          <ac:chgData name="" userId="" providerId="" clId="Web-{D65ED1A2-53B7-4857-9649-33A4E5EFB686}" dt="2019-06-13T08:50:43.453" v="74"/>
          <ac:spMkLst>
            <pc:docMk/>
            <pc:sldMk cId="2246328229" sldId="292"/>
            <ac:spMk id="53" creationId="{72AAAA78-82A0-4141-98BE-A99B71517795}"/>
          </ac:spMkLst>
        </pc:spChg>
        <pc:spChg chg="del">
          <ac:chgData name="" userId="" providerId="" clId="Web-{D65ED1A2-53B7-4857-9649-33A4E5EFB686}" dt="2019-06-13T08:50:33.078" v="68"/>
          <ac:spMkLst>
            <pc:docMk/>
            <pc:sldMk cId="2246328229" sldId="292"/>
            <ac:spMk id="62" creationId="{B9C48A4D-72BD-4F5F-B171-8F41AE66EBC2}"/>
          </ac:spMkLst>
        </pc:spChg>
        <pc:spChg chg="del">
          <ac:chgData name="" userId="" providerId="" clId="Web-{D65ED1A2-53B7-4857-9649-33A4E5EFB686}" dt="2019-06-13T09:16:35.613" v="299"/>
          <ac:spMkLst>
            <pc:docMk/>
            <pc:sldMk cId="2246328229" sldId="292"/>
            <ac:spMk id="63" creationId="{A1AFB4BC-348F-44ED-9764-1444F3596E91}"/>
          </ac:spMkLst>
        </pc:spChg>
        <pc:spChg chg="del">
          <ac:chgData name="" userId="" providerId="" clId="Web-{D65ED1A2-53B7-4857-9649-33A4E5EFB686}" dt="2019-06-13T08:50:33.078" v="66"/>
          <ac:spMkLst>
            <pc:docMk/>
            <pc:sldMk cId="2246328229" sldId="292"/>
            <ac:spMk id="67" creationId="{3B1A242C-E0A2-4C5C-BE3B-FBE04E9F0E6A}"/>
          </ac:spMkLst>
        </pc:spChg>
        <pc:spChg chg="mod">
          <ac:chgData name="" userId="" providerId="" clId="Web-{D65ED1A2-53B7-4857-9649-33A4E5EFB686}" dt="2019-06-13T09:10:53.097" v="221" actId="1076"/>
          <ac:spMkLst>
            <pc:docMk/>
            <pc:sldMk cId="2246328229" sldId="292"/>
            <ac:spMk id="69" creationId="{5192B72D-160C-4470-BDF7-8252AF795264}"/>
          </ac:spMkLst>
        </pc:spChg>
        <pc:spChg chg="del">
          <ac:chgData name="" userId="" providerId="" clId="Web-{D65ED1A2-53B7-4857-9649-33A4E5EFB686}" dt="2019-06-13T08:45:59.609" v="20"/>
          <ac:spMkLst>
            <pc:docMk/>
            <pc:sldMk cId="2246328229" sldId="292"/>
            <ac:spMk id="70" creationId="{33CC1552-CFD7-49E9-A500-9D18CFFAF4DA}"/>
          </ac:spMkLst>
        </pc:spChg>
        <pc:spChg chg="del">
          <ac:chgData name="" userId="" providerId="" clId="Web-{D65ED1A2-53B7-4857-9649-33A4E5EFB686}" dt="2019-06-13T09:16:35.613" v="309"/>
          <ac:spMkLst>
            <pc:docMk/>
            <pc:sldMk cId="2246328229" sldId="292"/>
            <ac:spMk id="72" creationId="{6D6ECD4C-3947-42E2-9BF7-129DF0E92E28}"/>
          </ac:spMkLst>
        </pc:spChg>
        <pc:spChg chg="del">
          <ac:chgData name="" userId="" providerId="" clId="Web-{D65ED1A2-53B7-4857-9649-33A4E5EFB686}" dt="2019-06-13T09:16:35.613" v="310"/>
          <ac:spMkLst>
            <pc:docMk/>
            <pc:sldMk cId="2246328229" sldId="292"/>
            <ac:spMk id="73" creationId="{8B577686-2192-4CC6-8732-996929328C57}"/>
          </ac:spMkLst>
        </pc:spChg>
        <pc:spChg chg="add del mod">
          <ac:chgData name="" userId="" providerId="" clId="Web-{D65ED1A2-53B7-4857-9649-33A4E5EFB686}" dt="2019-06-13T09:11:18.878" v="226"/>
          <ac:spMkLst>
            <pc:docMk/>
            <pc:sldMk cId="2246328229" sldId="292"/>
            <ac:spMk id="82" creationId="{F3242F74-29F5-49ED-B8F0-F467D6AF834E}"/>
          </ac:spMkLst>
        </pc:spChg>
        <pc:spChg chg="add del mod">
          <ac:chgData name="" userId="" providerId="" clId="Web-{D65ED1A2-53B7-4857-9649-33A4E5EFB686}" dt="2019-06-13T09:11:18.878" v="225"/>
          <ac:spMkLst>
            <pc:docMk/>
            <pc:sldMk cId="2246328229" sldId="292"/>
            <ac:spMk id="84" creationId="{362CDE1E-00A7-4A40-AE04-077BC13EB77A}"/>
          </ac:spMkLst>
        </pc:spChg>
        <pc:spChg chg="add del mod">
          <ac:chgData name="" userId="" providerId="" clId="Web-{D65ED1A2-53B7-4857-9649-33A4E5EFB686}" dt="2019-06-13T09:15:45.660" v="279"/>
          <ac:spMkLst>
            <pc:docMk/>
            <pc:sldMk cId="2246328229" sldId="292"/>
            <ac:spMk id="85" creationId="{7F9FEF4A-B4BE-467C-85EB-CDB7050475AD}"/>
          </ac:spMkLst>
        </pc:spChg>
        <pc:spChg chg="add del mod">
          <ac:chgData name="" userId="" providerId="" clId="Web-{D65ED1A2-53B7-4857-9649-33A4E5EFB686}" dt="2019-06-13T09:15:46.426" v="280"/>
          <ac:spMkLst>
            <pc:docMk/>
            <pc:sldMk cId="2246328229" sldId="292"/>
            <ac:spMk id="86" creationId="{DAE52DEE-94DA-4E02-9A9F-78F19497C987}"/>
          </ac:spMkLst>
        </pc:spChg>
        <pc:spChg chg="add del mod">
          <ac:chgData name="" userId="" providerId="" clId="Web-{D65ED1A2-53B7-4857-9649-33A4E5EFB686}" dt="2019-06-13T09:15:44.801" v="278"/>
          <ac:spMkLst>
            <pc:docMk/>
            <pc:sldMk cId="2246328229" sldId="292"/>
            <ac:spMk id="87" creationId="{71A0384B-2CB1-4F6B-A67E-26FEEC9FECE3}"/>
          </ac:spMkLst>
        </pc:spChg>
        <pc:spChg chg="add del mod">
          <ac:chgData name="" userId="" providerId="" clId="Web-{D65ED1A2-53B7-4857-9649-33A4E5EFB686}" dt="2019-06-13T09:11:26.612" v="239"/>
          <ac:spMkLst>
            <pc:docMk/>
            <pc:sldMk cId="2246328229" sldId="292"/>
            <ac:spMk id="89" creationId="{D6FCBAAE-E9D6-41A6-B23D-1C4EAB75C5D6}"/>
          </ac:spMkLst>
        </pc:spChg>
        <pc:spChg chg="add del mod">
          <ac:chgData name="" userId="" providerId="" clId="Web-{D65ED1A2-53B7-4857-9649-33A4E5EFB686}" dt="2019-06-13T09:11:25.331" v="234"/>
          <ac:spMkLst>
            <pc:docMk/>
            <pc:sldMk cId="2246328229" sldId="292"/>
            <ac:spMk id="91" creationId="{18E2BADA-D77D-4828-B19F-F4F321A9C399}"/>
          </ac:spMkLst>
        </pc:spChg>
        <pc:spChg chg="add del mod">
          <ac:chgData name="" userId="" providerId="" clId="Web-{D65ED1A2-53B7-4857-9649-33A4E5EFB686}" dt="2019-06-13T09:11:25.331" v="232"/>
          <ac:spMkLst>
            <pc:docMk/>
            <pc:sldMk cId="2246328229" sldId="292"/>
            <ac:spMk id="93" creationId="{7115CD08-5889-4E1A-9484-8D77CA7F5CF6}"/>
          </ac:spMkLst>
        </pc:spChg>
        <pc:picChg chg="del">
          <ac:chgData name="" userId="" providerId="" clId="Web-{D65ED1A2-53B7-4857-9649-33A4E5EFB686}" dt="2019-06-13T08:42:14.623" v="0"/>
          <ac:picMkLst>
            <pc:docMk/>
            <pc:sldMk cId="2246328229" sldId="292"/>
            <ac:picMk id="9" creationId="{6297EFFF-3068-48ED-94F9-50A0A30FD679}"/>
          </ac:picMkLst>
        </pc:picChg>
        <pc:picChg chg="add del mod">
          <ac:chgData name="" userId="" providerId="" clId="Web-{D65ED1A2-53B7-4857-9649-33A4E5EFB686}" dt="2019-06-13T08:45:17.780" v="11"/>
          <ac:picMkLst>
            <pc:docMk/>
            <pc:sldMk cId="2246328229" sldId="292"/>
            <ac:picMk id="19" creationId="{0A8A858A-FF55-491E-9F7A-A40E23286D6E}"/>
          </ac:picMkLst>
        </pc:picChg>
        <pc:picChg chg="add del mod">
          <ac:chgData name="" userId="" providerId="" clId="Web-{D65ED1A2-53B7-4857-9649-33A4E5EFB686}" dt="2019-06-13T09:11:18.878" v="228"/>
          <ac:picMkLst>
            <pc:docMk/>
            <pc:sldMk cId="2246328229" sldId="292"/>
            <ac:picMk id="21" creationId="{6C9C4742-0923-4AE9-BBE1-8212B16AC836}"/>
          </ac:picMkLst>
        </pc:picChg>
        <pc:picChg chg="add del mod">
          <ac:chgData name="" userId="" providerId="" clId="Web-{D65ED1A2-53B7-4857-9649-33A4E5EFB686}" dt="2019-06-13T08:45:18.890" v="12"/>
          <ac:picMkLst>
            <pc:docMk/>
            <pc:sldMk cId="2246328229" sldId="292"/>
            <ac:picMk id="75" creationId="{17AB162F-7AC3-4354-8674-0EF16932EC78}"/>
          </ac:picMkLst>
        </pc:picChg>
        <pc:picChg chg="add del mod">
          <ac:chgData name="" userId="" providerId="" clId="Web-{D65ED1A2-53B7-4857-9649-33A4E5EFB686}" dt="2019-06-13T08:45:19.296" v="13"/>
          <ac:picMkLst>
            <pc:docMk/>
            <pc:sldMk cId="2246328229" sldId="292"/>
            <ac:picMk id="76" creationId="{4FA82DDC-0CAA-485B-A9FA-A2CD9BDADD37}"/>
          </ac:picMkLst>
        </pc:picChg>
        <pc:picChg chg="add del mod">
          <ac:chgData name="" userId="" providerId="" clId="Web-{D65ED1A2-53B7-4857-9649-33A4E5EFB686}" dt="2019-06-13T09:11:20.331" v="230"/>
          <ac:picMkLst>
            <pc:docMk/>
            <pc:sldMk cId="2246328229" sldId="292"/>
            <ac:picMk id="81" creationId="{AA51BDAF-ABF4-4568-A664-670A5A992ADF}"/>
          </ac:picMkLst>
        </pc:picChg>
        <pc:picChg chg="add del mod">
          <ac:chgData name="" userId="" providerId="" clId="Web-{D65ED1A2-53B7-4857-9649-33A4E5EFB686}" dt="2019-06-13T09:11:20.925" v="231"/>
          <ac:picMkLst>
            <pc:docMk/>
            <pc:sldMk cId="2246328229" sldId="292"/>
            <ac:picMk id="83" creationId="{95D0E1D0-6CC4-4F21-937F-C7DA5C34D646}"/>
          </ac:picMkLst>
        </pc:picChg>
        <pc:picChg chg="add del mod">
          <ac:chgData name="" userId="" providerId="" clId="Web-{D65ED1A2-53B7-4857-9649-33A4E5EFB686}" dt="2019-06-13T09:11:25.331" v="236"/>
          <ac:picMkLst>
            <pc:docMk/>
            <pc:sldMk cId="2246328229" sldId="292"/>
            <ac:picMk id="88" creationId="{5F341824-2332-475D-9DF5-B02F809D498B}"/>
          </ac:picMkLst>
        </pc:picChg>
        <pc:picChg chg="add del mod">
          <ac:chgData name="" userId="" providerId="" clId="Web-{D65ED1A2-53B7-4857-9649-33A4E5EFB686}" dt="2019-06-13T09:11:25.331" v="235"/>
          <ac:picMkLst>
            <pc:docMk/>
            <pc:sldMk cId="2246328229" sldId="292"/>
            <ac:picMk id="90" creationId="{2AC19B79-89F6-4576-8031-07C79A021233}"/>
          </ac:picMkLst>
        </pc:picChg>
        <pc:picChg chg="add del mod">
          <ac:chgData name="" userId="" providerId="" clId="Web-{D65ED1A2-53B7-4857-9649-33A4E5EFB686}" dt="2019-06-13T09:11:25.331" v="233"/>
          <ac:picMkLst>
            <pc:docMk/>
            <pc:sldMk cId="2246328229" sldId="292"/>
            <ac:picMk id="92" creationId="{D8BE9301-DA5A-4417-9E8F-FDC2C639EE55}"/>
          </ac:picMkLst>
        </pc:picChg>
        <pc:cxnChg chg="mod">
          <ac:chgData name="" userId="" providerId="" clId="Web-{D65ED1A2-53B7-4857-9649-33A4E5EFB686}" dt="2019-06-13T09:16:16.910" v="293" actId="1076"/>
          <ac:cxnSpMkLst>
            <pc:docMk/>
            <pc:sldMk cId="2246328229" sldId="292"/>
            <ac:cxnSpMk id="8" creationId="{0D24B6F9-8D70-496F-990B-CDDBE487AC8D}"/>
          </ac:cxnSpMkLst>
        </pc:cxnChg>
        <pc:cxnChg chg="mod">
          <ac:chgData name="" userId="" providerId="" clId="Web-{D65ED1A2-53B7-4857-9649-33A4E5EFB686}" dt="2019-06-13T09:16:16.910" v="294" actId="1076"/>
          <ac:cxnSpMkLst>
            <pc:docMk/>
            <pc:sldMk cId="2246328229" sldId="292"/>
            <ac:cxnSpMk id="10" creationId="{B7318BAA-D366-4BB3-9B31-24AD0EB6DA7C}"/>
          </ac:cxnSpMkLst>
        </pc:cxnChg>
        <pc:cxnChg chg="mod">
          <ac:chgData name="" userId="" providerId="" clId="Web-{D65ED1A2-53B7-4857-9649-33A4E5EFB686}" dt="2019-06-13T09:16:16.926" v="295" actId="1076"/>
          <ac:cxnSpMkLst>
            <pc:docMk/>
            <pc:sldMk cId="2246328229" sldId="292"/>
            <ac:cxnSpMk id="13" creationId="{E1302312-540C-438B-B58D-876111ACD67D}"/>
          </ac:cxnSpMkLst>
        </pc:cxnChg>
        <pc:cxnChg chg="del">
          <ac:chgData name="" userId="" providerId="" clId="Web-{D65ED1A2-53B7-4857-9649-33A4E5EFB686}" dt="2019-06-13T09:11:25.331" v="237"/>
          <ac:cxnSpMkLst>
            <pc:docMk/>
            <pc:sldMk cId="2246328229" sldId="292"/>
            <ac:cxnSpMk id="16" creationId="{AB1C134C-1A40-4914-B7CE-04202D9268A7}"/>
          </ac:cxnSpMkLst>
        </pc:cxnChg>
        <pc:cxnChg chg="add">
          <ac:chgData name="" userId="" providerId="" clId="Web-{D65ED1A2-53B7-4857-9649-33A4E5EFB686}" dt="2019-06-13T09:12:40.191" v="268"/>
          <ac:cxnSpMkLst>
            <pc:docMk/>
            <pc:sldMk cId="2246328229" sldId="292"/>
            <ac:cxnSpMk id="28" creationId="{696E3455-251B-4374-B8D3-44A6BFE8BC83}"/>
          </ac:cxnSpMkLst>
        </pc:cxnChg>
        <pc:cxnChg chg="del">
          <ac:chgData name="" userId="" providerId="" clId="Web-{D65ED1A2-53B7-4857-9649-33A4E5EFB686}" dt="2019-06-13T09:16:35.613" v="307"/>
          <ac:cxnSpMkLst>
            <pc:docMk/>
            <pc:sldMk cId="2246328229" sldId="292"/>
            <ac:cxnSpMk id="29" creationId="{AAF1FD0C-FA33-425C-B96C-71F193B950BD}"/>
          </ac:cxnSpMkLst>
        </pc:cxnChg>
        <pc:cxnChg chg="add del">
          <ac:chgData name="" userId="" providerId="" clId="Web-{D65ED1A2-53B7-4857-9649-33A4E5EFB686}" dt="2019-06-13T09:16:06.551" v="289"/>
          <ac:cxnSpMkLst>
            <pc:docMk/>
            <pc:sldMk cId="2246328229" sldId="292"/>
            <ac:cxnSpMk id="30" creationId="{EAC8CE05-E043-4CF3-9E45-A10F95A82754}"/>
          </ac:cxnSpMkLst>
        </pc:cxnChg>
        <pc:cxnChg chg="add mod">
          <ac:chgData name="" userId="" providerId="" clId="Web-{D65ED1A2-53B7-4857-9649-33A4E5EFB686}" dt="2019-06-13T09:16:16.941" v="296" actId="1076"/>
          <ac:cxnSpMkLst>
            <pc:docMk/>
            <pc:sldMk cId="2246328229" sldId="292"/>
            <ac:cxnSpMk id="31" creationId="{AE2F1B97-3861-4D62-869A-7190EAC6F824}"/>
          </ac:cxnSpMkLst>
        </pc:cxnChg>
        <pc:cxnChg chg="del">
          <ac:chgData name="" userId="" providerId="" clId="Web-{D65ED1A2-53B7-4857-9649-33A4E5EFB686}" dt="2019-06-13T09:16:35.613" v="303"/>
          <ac:cxnSpMkLst>
            <pc:docMk/>
            <pc:sldMk cId="2246328229" sldId="292"/>
            <ac:cxnSpMk id="36" creationId="{614740ED-2D8F-4F90-9BB7-C65737FDDCB1}"/>
          </ac:cxnSpMkLst>
        </pc:cxnChg>
        <pc:cxnChg chg="del">
          <ac:chgData name="" userId="" providerId="" clId="Web-{D65ED1A2-53B7-4857-9649-33A4E5EFB686}" dt="2019-06-13T09:16:35.613" v="302"/>
          <ac:cxnSpMkLst>
            <pc:docMk/>
            <pc:sldMk cId="2246328229" sldId="292"/>
            <ac:cxnSpMk id="37" creationId="{C356F1DC-C468-4D34-B6DA-4836AEC17DD7}"/>
          </ac:cxnSpMkLst>
        </pc:cxnChg>
        <pc:cxnChg chg="del">
          <ac:chgData name="" userId="" providerId="" clId="Web-{D65ED1A2-53B7-4857-9649-33A4E5EFB686}" dt="2019-06-13T09:16:35.613" v="300"/>
          <ac:cxnSpMkLst>
            <pc:docMk/>
            <pc:sldMk cId="2246328229" sldId="292"/>
            <ac:cxnSpMk id="39" creationId="{DA3E6C5A-21F5-4623-B078-071117471269}"/>
          </ac:cxnSpMkLst>
        </pc:cxnChg>
        <pc:cxnChg chg="del">
          <ac:chgData name="" userId="" providerId="" clId="Web-{D65ED1A2-53B7-4857-9649-33A4E5EFB686}" dt="2019-06-13T09:16:06.551" v="292"/>
          <ac:cxnSpMkLst>
            <pc:docMk/>
            <pc:sldMk cId="2246328229" sldId="292"/>
            <ac:cxnSpMk id="54" creationId="{256C3AB9-E27B-49E0-ACFA-2B763D6BA64C}"/>
          </ac:cxnSpMkLst>
        </pc:cxnChg>
        <pc:cxnChg chg="del">
          <ac:chgData name="" userId="" providerId="" clId="Web-{D65ED1A2-53B7-4857-9649-33A4E5EFB686}" dt="2019-06-13T09:16:06.551" v="291"/>
          <ac:cxnSpMkLst>
            <pc:docMk/>
            <pc:sldMk cId="2246328229" sldId="292"/>
            <ac:cxnSpMk id="55" creationId="{63DBB6CB-23A3-45B1-8197-A2C44E512B31}"/>
          </ac:cxnSpMkLst>
        </pc:cxnChg>
        <pc:cxnChg chg="del">
          <ac:chgData name="" userId="" providerId="" clId="Web-{D65ED1A2-53B7-4857-9649-33A4E5EFB686}" dt="2019-06-13T09:16:06.551" v="290"/>
          <ac:cxnSpMkLst>
            <pc:docMk/>
            <pc:sldMk cId="2246328229" sldId="292"/>
            <ac:cxnSpMk id="57" creationId="{C4D79C0B-B946-4D33-87E6-35C43A5CBA42}"/>
          </ac:cxnSpMkLst>
        </pc:cxnChg>
        <pc:cxnChg chg="del">
          <ac:chgData name="" userId="" providerId="" clId="Web-{D65ED1A2-53B7-4857-9649-33A4E5EFB686}" dt="2019-06-13T09:11:25.331" v="238"/>
          <ac:cxnSpMkLst>
            <pc:docMk/>
            <pc:sldMk cId="2246328229" sldId="292"/>
            <ac:cxnSpMk id="59" creationId="{00F2F52C-3614-4576-AAB3-7AD6ED16B402}"/>
          </ac:cxnSpMkLst>
        </pc:cxnChg>
        <pc:cxnChg chg="del">
          <ac:chgData name="" userId="" providerId="" clId="Web-{D65ED1A2-53B7-4857-9649-33A4E5EFB686}" dt="2019-06-13T08:50:33.078" v="70"/>
          <ac:cxnSpMkLst>
            <pc:docMk/>
            <pc:sldMk cId="2246328229" sldId="292"/>
            <ac:cxnSpMk id="60" creationId="{DF9FA74F-F708-48DE-A7B4-51AA4F24DC70}"/>
          </ac:cxnSpMkLst>
        </pc:cxnChg>
        <pc:cxnChg chg="del">
          <ac:chgData name="" userId="" providerId="" clId="Web-{D65ED1A2-53B7-4857-9649-33A4E5EFB686}" dt="2019-06-13T08:50:33.078" v="69"/>
          <ac:cxnSpMkLst>
            <pc:docMk/>
            <pc:sldMk cId="2246328229" sldId="292"/>
            <ac:cxnSpMk id="61" creationId="{2DFCABC7-AF5E-4906-B998-5B350E20C46C}"/>
          </ac:cxnSpMkLst>
        </pc:cxnChg>
        <pc:cxnChg chg="del">
          <ac:chgData name="" userId="" providerId="" clId="Web-{D65ED1A2-53B7-4857-9649-33A4E5EFB686}" dt="2019-06-13T09:16:35.613" v="298"/>
          <ac:cxnSpMkLst>
            <pc:docMk/>
            <pc:sldMk cId="2246328229" sldId="292"/>
            <ac:cxnSpMk id="64" creationId="{AB30F2A3-0BCB-4D14-A6C2-D9725B98C130}"/>
          </ac:cxnSpMkLst>
        </pc:cxnChg>
        <pc:cxnChg chg="del">
          <ac:chgData name="" userId="" providerId="" clId="Web-{D65ED1A2-53B7-4857-9649-33A4E5EFB686}" dt="2019-06-13T08:50:33.078" v="67"/>
          <ac:cxnSpMkLst>
            <pc:docMk/>
            <pc:sldMk cId="2246328229" sldId="292"/>
            <ac:cxnSpMk id="65" creationId="{BFC85500-4C2B-45F1-BA11-E5D7D5730C51}"/>
          </ac:cxnSpMkLst>
        </pc:cxnChg>
        <pc:cxnChg chg="del mod">
          <ac:chgData name="" userId="" providerId="" clId="Web-{D65ED1A2-53B7-4857-9649-33A4E5EFB686}" dt="2019-06-13T09:11:18.878" v="229"/>
          <ac:cxnSpMkLst>
            <pc:docMk/>
            <pc:sldMk cId="2246328229" sldId="292"/>
            <ac:cxnSpMk id="68" creationId="{81B7920D-1097-409E-B437-01C891C16A18}"/>
          </ac:cxnSpMkLst>
        </pc:cxnChg>
        <pc:cxnChg chg="mod">
          <ac:chgData name="" userId="" providerId="" clId="Web-{D65ED1A2-53B7-4857-9649-33A4E5EFB686}" dt="2019-06-13T08:46:53.140" v="42"/>
          <ac:cxnSpMkLst>
            <pc:docMk/>
            <pc:sldMk cId="2246328229" sldId="292"/>
            <ac:cxnSpMk id="71" creationId="{4C90238D-C6D5-49E4-87A4-3A939B3ACEA6}"/>
          </ac:cxnSpMkLst>
        </pc:cxnChg>
        <pc:cxnChg chg="del">
          <ac:chgData name="" userId="" providerId="" clId="Web-{D65ED1A2-53B7-4857-9649-33A4E5EFB686}" dt="2019-06-13T08:50:33.062" v="65"/>
          <ac:cxnSpMkLst>
            <pc:docMk/>
            <pc:sldMk cId="2246328229" sldId="292"/>
            <ac:cxnSpMk id="74" creationId="{DFEC4379-586D-41E2-984C-C0E5D092EAC6}"/>
          </ac:cxnSpMkLst>
        </pc:cxnChg>
        <pc:cxnChg chg="add del mod">
          <ac:chgData name="" userId="" providerId="" clId="Web-{D65ED1A2-53B7-4857-9649-33A4E5EFB686}" dt="2019-06-13T09:12:45.113" v="269"/>
          <ac:cxnSpMkLst>
            <pc:docMk/>
            <pc:sldMk cId="2246328229" sldId="292"/>
            <ac:cxnSpMk id="94" creationId="{EAE8714C-D44F-4240-8E2E-D9D43A2EBE08}"/>
          </ac:cxnSpMkLst>
        </pc:cxnChg>
      </pc:sldChg>
      <pc:sldChg chg="addSp delSp modSp add del replId">
        <pc:chgData name="" userId="" providerId="" clId="Web-{D65ED1A2-53B7-4857-9649-33A4E5EFB686}" dt="2019-06-13T09:09:48.518" v="205"/>
        <pc:sldMkLst>
          <pc:docMk/>
          <pc:sldMk cId="2553639949" sldId="293"/>
        </pc:sldMkLst>
        <pc:spChg chg="del">
          <ac:chgData name="" userId="" providerId="" clId="Web-{D65ED1A2-53B7-4857-9649-33A4E5EFB686}" dt="2019-06-13T08:56:16.485" v="138"/>
          <ac:spMkLst>
            <pc:docMk/>
            <pc:sldMk cId="2553639949" sldId="293"/>
            <ac:spMk id="27" creationId="{3654B55E-A121-4CD0-8E96-94570FC92F4B}"/>
          </ac:spMkLst>
        </pc:spChg>
        <pc:spChg chg="add mod">
          <ac:chgData name="" userId="" providerId="" clId="Web-{D65ED1A2-53B7-4857-9649-33A4E5EFB686}" dt="2019-06-13T08:54:41.875" v="128" actId="1076"/>
          <ac:spMkLst>
            <pc:docMk/>
            <pc:sldMk cId="2553639949" sldId="293"/>
            <ac:spMk id="67" creationId="{E2C2F999-C950-4E01-BBA1-F1E0F5973243}"/>
          </ac:spMkLst>
        </pc:spChg>
        <pc:spChg chg="add mod">
          <ac:chgData name="" userId="" providerId="" clId="Web-{D65ED1A2-53B7-4857-9649-33A4E5EFB686}" dt="2019-06-13T08:54:41.891" v="129" actId="1076"/>
          <ac:spMkLst>
            <pc:docMk/>
            <pc:sldMk cId="2553639949" sldId="293"/>
            <ac:spMk id="70" creationId="{2A5D0F57-BE02-4645-9444-D46586E845EE}"/>
          </ac:spMkLst>
        </pc:spChg>
        <pc:spChg chg="add mod">
          <ac:chgData name="" userId="" providerId="" clId="Web-{D65ED1A2-53B7-4857-9649-33A4E5EFB686}" dt="2019-06-13T08:54:41.907" v="130" actId="1076"/>
          <ac:spMkLst>
            <pc:docMk/>
            <pc:sldMk cId="2553639949" sldId="293"/>
            <ac:spMk id="74" creationId="{A9C2A10A-5A0A-40AD-9A2B-15FD4495BC0B}"/>
          </ac:spMkLst>
        </pc:spChg>
        <pc:spChg chg="add del mod">
          <ac:chgData name="" userId="" providerId="" clId="Web-{D65ED1A2-53B7-4857-9649-33A4E5EFB686}" dt="2019-06-13T08:56:30.501" v="142"/>
          <ac:spMkLst>
            <pc:docMk/>
            <pc:sldMk cId="2553639949" sldId="293"/>
            <ac:spMk id="75" creationId="{0DEDDD08-EEC5-4768-B097-25FD061DE5DC}"/>
          </ac:spMkLst>
        </pc:spChg>
        <pc:spChg chg="add del mod">
          <ac:chgData name="" userId="" providerId="" clId="Web-{D65ED1A2-53B7-4857-9649-33A4E5EFB686}" dt="2019-06-13T08:56:34.673" v="145"/>
          <ac:spMkLst>
            <pc:docMk/>
            <pc:sldMk cId="2553639949" sldId="293"/>
            <ac:spMk id="76" creationId="{9742B552-8E78-4908-ABF9-166258E2EE65}"/>
          </ac:spMkLst>
        </pc:spChg>
        <pc:spChg chg="add del mod">
          <ac:chgData name="" userId="" providerId="" clId="Web-{D65ED1A2-53B7-4857-9649-33A4E5EFB686}" dt="2019-06-13T08:56:32.048" v="143"/>
          <ac:spMkLst>
            <pc:docMk/>
            <pc:sldMk cId="2553639949" sldId="293"/>
            <ac:spMk id="77" creationId="{8C893ACD-0401-4893-AA9B-94D3BB545E83}"/>
          </ac:spMkLst>
        </pc:spChg>
        <pc:spChg chg="del">
          <ac:chgData name="" userId="" providerId="" clId="Web-{D65ED1A2-53B7-4857-9649-33A4E5EFB686}" dt="2019-06-13T08:56:20.548" v="140"/>
          <ac:spMkLst>
            <pc:docMk/>
            <pc:sldMk cId="2553639949" sldId="293"/>
            <ac:spMk id="82" creationId="{F3242F74-29F5-49ED-B8F0-F467D6AF834E}"/>
          </ac:spMkLst>
        </pc:spChg>
        <pc:spChg chg="del">
          <ac:chgData name="" userId="" providerId="" clId="Web-{D65ED1A2-53B7-4857-9649-33A4E5EFB686}" dt="2019-06-13T08:56:16.485" v="137"/>
          <ac:spMkLst>
            <pc:docMk/>
            <pc:sldMk cId="2553639949" sldId="293"/>
            <ac:spMk id="84" creationId="{362CDE1E-00A7-4A40-AE04-077BC13EB77A}"/>
          </ac:spMkLst>
        </pc:spChg>
        <pc:spChg chg="del">
          <ac:chgData name="" userId="" providerId="" clId="Web-{D65ED1A2-53B7-4857-9649-33A4E5EFB686}" dt="2019-06-13T08:54:24.985" v="118"/>
          <ac:spMkLst>
            <pc:docMk/>
            <pc:sldMk cId="2553639949" sldId="293"/>
            <ac:spMk id="85" creationId="{7F9FEF4A-B4BE-467C-85EB-CDB7050475AD}"/>
          </ac:spMkLst>
        </pc:spChg>
        <pc:spChg chg="del">
          <ac:chgData name="" userId="" providerId="" clId="Web-{D65ED1A2-53B7-4857-9649-33A4E5EFB686}" dt="2019-06-13T08:54:24.985" v="117"/>
          <ac:spMkLst>
            <pc:docMk/>
            <pc:sldMk cId="2553639949" sldId="293"/>
            <ac:spMk id="86" creationId="{DAE52DEE-94DA-4E02-9A9F-78F19497C987}"/>
          </ac:spMkLst>
        </pc:spChg>
        <pc:spChg chg="del">
          <ac:chgData name="" userId="" providerId="" clId="Web-{D65ED1A2-53B7-4857-9649-33A4E5EFB686}" dt="2019-06-13T08:54:24.985" v="116"/>
          <ac:spMkLst>
            <pc:docMk/>
            <pc:sldMk cId="2553639949" sldId="293"/>
            <ac:spMk id="87" creationId="{71A0384B-2CB1-4F6B-A67E-26FEEC9FECE3}"/>
          </ac:spMkLst>
        </pc:spChg>
        <pc:spChg chg="del">
          <ac:chgData name="" userId="" providerId="" clId="Web-{D65ED1A2-53B7-4857-9649-33A4E5EFB686}" dt="2019-06-13T08:54:24.985" v="114"/>
          <ac:spMkLst>
            <pc:docMk/>
            <pc:sldMk cId="2553639949" sldId="293"/>
            <ac:spMk id="89" creationId="{D6FCBAAE-E9D6-41A6-B23D-1C4EAB75C5D6}"/>
          </ac:spMkLst>
        </pc:spChg>
        <pc:spChg chg="del">
          <ac:chgData name="" userId="" providerId="" clId="Web-{D65ED1A2-53B7-4857-9649-33A4E5EFB686}" dt="2019-06-13T08:54:24.985" v="112"/>
          <ac:spMkLst>
            <pc:docMk/>
            <pc:sldMk cId="2553639949" sldId="293"/>
            <ac:spMk id="91" creationId="{18E2BADA-D77D-4828-B19F-F4F321A9C399}"/>
          </ac:spMkLst>
        </pc:spChg>
        <pc:spChg chg="del">
          <ac:chgData name="" userId="" providerId="" clId="Web-{D65ED1A2-53B7-4857-9649-33A4E5EFB686}" dt="2019-06-13T08:54:24.985" v="110"/>
          <ac:spMkLst>
            <pc:docMk/>
            <pc:sldMk cId="2553639949" sldId="293"/>
            <ac:spMk id="93" creationId="{7115CD08-5889-4E1A-9484-8D77CA7F5CF6}"/>
          </ac:spMkLst>
        </pc:spChg>
        <pc:picChg chg="add mod">
          <ac:chgData name="" userId="" providerId="" clId="Web-{D65ED1A2-53B7-4857-9649-33A4E5EFB686}" dt="2019-06-13T08:52:41.656" v="99" actId="1076"/>
          <ac:picMkLst>
            <pc:docMk/>
            <pc:sldMk cId="2553639949" sldId="293"/>
            <ac:picMk id="4" creationId="{C9C90362-211F-4CFC-814A-F3AF57D6B06D}"/>
          </ac:picMkLst>
        </pc:picChg>
        <pc:picChg chg="add del mod">
          <ac:chgData name="" userId="" providerId="" clId="Web-{D65ED1A2-53B7-4857-9649-33A4E5EFB686}" dt="2019-06-13T08:53:04.500" v="101"/>
          <ac:picMkLst>
            <pc:docMk/>
            <pc:sldMk cId="2553639949" sldId="293"/>
            <ac:picMk id="17" creationId="{162667AD-C0EC-4162-AE32-A3BCBC5AC2B0}"/>
          </ac:picMkLst>
        </pc:picChg>
        <pc:picChg chg="add mod">
          <ac:chgData name="" userId="" providerId="" clId="Web-{D65ED1A2-53B7-4857-9649-33A4E5EFB686}" dt="2019-06-13T08:56:24.532" v="141" actId="1076"/>
          <ac:picMkLst>
            <pc:docMk/>
            <pc:sldMk cId="2553639949" sldId="293"/>
            <ac:picMk id="20" creationId="{E491D077-C722-42EC-A696-4A8D49A37CEE}"/>
          </ac:picMkLst>
        </pc:picChg>
        <pc:picChg chg="del">
          <ac:chgData name="" userId="" providerId="" clId="Web-{D65ED1A2-53B7-4857-9649-33A4E5EFB686}" dt="2019-06-13T08:53:49.501" v="106"/>
          <ac:picMkLst>
            <pc:docMk/>
            <pc:sldMk cId="2553639949" sldId="293"/>
            <ac:picMk id="21" creationId="{6C9C4742-0923-4AE9-BBE1-8212B16AC836}"/>
          </ac:picMkLst>
        </pc:picChg>
        <pc:picChg chg="add mod">
          <ac:chgData name="" userId="" providerId="" clId="Web-{D65ED1A2-53B7-4857-9649-33A4E5EFB686}" dt="2019-06-13T08:53:59.407" v="109" actId="1076"/>
          <ac:picMkLst>
            <pc:docMk/>
            <pc:sldMk cId="2553639949" sldId="293"/>
            <ac:picMk id="28" creationId="{FA50D3EC-7C27-4D02-ADDE-8C9DBE8C0DD5}"/>
          </ac:picMkLst>
        </pc:picChg>
        <pc:picChg chg="add mod">
          <ac:chgData name="" userId="" providerId="" clId="Web-{D65ED1A2-53B7-4857-9649-33A4E5EFB686}" dt="2019-06-13T08:54:41.986" v="134" actId="1076"/>
          <ac:picMkLst>
            <pc:docMk/>
            <pc:sldMk cId="2553639949" sldId="293"/>
            <ac:picMk id="78" creationId="{A8D7AAB4-A13A-4CF2-A8C8-208A1DC58249}"/>
          </ac:picMkLst>
        </pc:picChg>
        <pc:picChg chg="add mod">
          <ac:chgData name="" userId="" providerId="" clId="Web-{D65ED1A2-53B7-4857-9649-33A4E5EFB686}" dt="2019-06-13T08:56:37.329" v="146" actId="1076"/>
          <ac:picMkLst>
            <pc:docMk/>
            <pc:sldMk cId="2553639949" sldId="293"/>
            <ac:picMk id="79" creationId="{6855E09F-09A7-476F-8F6F-F8F3F8604B06}"/>
          </ac:picMkLst>
        </pc:picChg>
        <pc:picChg chg="add mod">
          <ac:chgData name="" userId="" providerId="" clId="Web-{D65ED1A2-53B7-4857-9649-33A4E5EFB686}" dt="2019-06-13T08:54:42.016" v="136" actId="1076"/>
          <ac:picMkLst>
            <pc:docMk/>
            <pc:sldMk cId="2553639949" sldId="293"/>
            <ac:picMk id="80" creationId="{38DE871C-AAB0-4D08-B171-D809220FC606}"/>
          </ac:picMkLst>
        </pc:picChg>
        <pc:picChg chg="del">
          <ac:chgData name="" userId="" providerId="" clId="Web-{D65ED1A2-53B7-4857-9649-33A4E5EFB686}" dt="2019-06-13T08:53:21.938" v="102"/>
          <ac:picMkLst>
            <pc:docMk/>
            <pc:sldMk cId="2553639949" sldId="293"/>
            <ac:picMk id="81" creationId="{AA51BDAF-ABF4-4568-A664-670A5A992ADF}"/>
          </ac:picMkLst>
        </pc:picChg>
        <pc:picChg chg="del">
          <ac:chgData name="" userId="" providerId="" clId="Web-{D65ED1A2-53B7-4857-9649-33A4E5EFB686}" dt="2019-06-13T08:52:30.313" v="96"/>
          <ac:picMkLst>
            <pc:docMk/>
            <pc:sldMk cId="2553639949" sldId="293"/>
            <ac:picMk id="83" creationId="{95D0E1D0-6CC4-4F21-937F-C7DA5C34D646}"/>
          </ac:picMkLst>
        </pc:picChg>
        <pc:picChg chg="del">
          <ac:chgData name="" userId="" providerId="" clId="Web-{D65ED1A2-53B7-4857-9649-33A4E5EFB686}" dt="2019-06-13T08:54:24.985" v="115"/>
          <ac:picMkLst>
            <pc:docMk/>
            <pc:sldMk cId="2553639949" sldId="293"/>
            <ac:picMk id="88" creationId="{5F341824-2332-475D-9DF5-B02F809D498B}"/>
          </ac:picMkLst>
        </pc:picChg>
        <pc:picChg chg="del">
          <ac:chgData name="" userId="" providerId="" clId="Web-{D65ED1A2-53B7-4857-9649-33A4E5EFB686}" dt="2019-06-13T08:54:24.985" v="113"/>
          <ac:picMkLst>
            <pc:docMk/>
            <pc:sldMk cId="2553639949" sldId="293"/>
            <ac:picMk id="90" creationId="{2AC19B79-89F6-4576-8031-07C79A021233}"/>
          </ac:picMkLst>
        </pc:picChg>
        <pc:picChg chg="del">
          <ac:chgData name="" userId="" providerId="" clId="Web-{D65ED1A2-53B7-4857-9649-33A4E5EFB686}" dt="2019-06-13T08:54:24.985" v="111"/>
          <ac:picMkLst>
            <pc:docMk/>
            <pc:sldMk cId="2553639949" sldId="293"/>
            <ac:picMk id="92" creationId="{D8BE9301-DA5A-4417-9E8F-FDC2C639EE55}"/>
          </ac:picMkLst>
        </pc:picChg>
      </pc:sldChg>
      <pc:sldChg chg="addSp delSp modSp add replId">
        <pc:chgData name="" userId="" providerId="" clId="Web-{D65ED1A2-53B7-4857-9649-33A4E5EFB686}" dt="2019-06-13T09:09:38.159" v="204"/>
        <pc:sldMkLst>
          <pc:docMk/>
          <pc:sldMk cId="2224600340" sldId="294"/>
        </pc:sldMkLst>
        <pc:spChg chg="mod">
          <ac:chgData name="" userId="" providerId="" clId="Web-{D65ED1A2-53B7-4857-9649-33A4E5EFB686}" dt="2019-06-13T09:05:11.018" v="182" actId="1076"/>
          <ac:spMkLst>
            <pc:docMk/>
            <pc:sldMk cId="2224600340" sldId="294"/>
            <ac:spMk id="3" creationId="{5807BD28-0590-49CF-8C6E-57E48D936B36}"/>
          </ac:spMkLst>
        </pc:spChg>
        <pc:spChg chg="mod">
          <ac:chgData name="" userId="" providerId="" clId="Web-{D65ED1A2-53B7-4857-9649-33A4E5EFB686}" dt="2019-06-13T09:05:11.033" v="183" actId="1076"/>
          <ac:spMkLst>
            <pc:docMk/>
            <pc:sldMk cId="2224600340" sldId="294"/>
            <ac:spMk id="23" creationId="{6681218C-557A-4CB8-9A1C-22B2F0A4EE7F}"/>
          </ac:spMkLst>
        </pc:spChg>
        <pc:spChg chg="mod">
          <ac:chgData name="" userId="" providerId="" clId="Web-{D65ED1A2-53B7-4857-9649-33A4E5EFB686}" dt="2019-06-13T09:05:11.065" v="184" actId="1076"/>
          <ac:spMkLst>
            <pc:docMk/>
            <pc:sldMk cId="2224600340" sldId="294"/>
            <ac:spMk id="24" creationId="{10C61106-3D39-434F-9FA9-3E4B9529F218}"/>
          </ac:spMkLst>
        </pc:spChg>
        <pc:spChg chg="mod">
          <ac:chgData name="" userId="" providerId="" clId="Web-{D65ED1A2-53B7-4857-9649-33A4E5EFB686}" dt="2019-06-13T09:04:47.111" v="177" actId="1076"/>
          <ac:spMkLst>
            <pc:docMk/>
            <pc:sldMk cId="2224600340" sldId="294"/>
            <ac:spMk id="25" creationId="{5B69728F-0B18-46CA-88D8-40530334E49E}"/>
          </ac:spMkLst>
        </pc:spChg>
        <pc:spChg chg="mod">
          <ac:chgData name="" userId="" providerId="" clId="Web-{D65ED1A2-53B7-4857-9649-33A4E5EFB686}" dt="2019-06-13T09:04:47.127" v="178" actId="1076"/>
          <ac:spMkLst>
            <pc:docMk/>
            <pc:sldMk cId="2224600340" sldId="294"/>
            <ac:spMk id="26" creationId="{236AB07C-773B-4337-BFEA-92614B899099}"/>
          </ac:spMkLst>
        </pc:spChg>
        <pc:spChg chg="mod">
          <ac:chgData name="" userId="" providerId="" clId="Web-{D65ED1A2-53B7-4857-9649-33A4E5EFB686}" dt="2019-06-13T09:05:21.705" v="185" actId="14100"/>
          <ac:spMkLst>
            <pc:docMk/>
            <pc:sldMk cId="2224600340" sldId="294"/>
            <ac:spMk id="49" creationId="{678BBC62-6AD0-45AE-A94E-8EC4CB359EEF}"/>
          </ac:spMkLst>
        </pc:spChg>
        <pc:spChg chg="mod">
          <ac:chgData name="" userId="" providerId="" clId="Web-{D65ED1A2-53B7-4857-9649-33A4E5EFB686}" dt="2019-06-13T09:05:25.361" v="186" actId="14100"/>
          <ac:spMkLst>
            <pc:docMk/>
            <pc:sldMk cId="2224600340" sldId="294"/>
            <ac:spMk id="58" creationId="{76EF2CF6-2A82-499A-A7CE-40E6484D9EF0}"/>
          </ac:spMkLst>
        </pc:spChg>
        <pc:spChg chg="mod">
          <ac:chgData name="" userId="" providerId="" clId="Web-{D65ED1A2-53B7-4857-9649-33A4E5EFB686}" dt="2019-06-13T09:04:47.096" v="176" actId="1076"/>
          <ac:spMkLst>
            <pc:docMk/>
            <pc:sldMk cId="2224600340" sldId="294"/>
            <ac:spMk id="69" creationId="{5192B72D-160C-4470-BDF7-8252AF795264}"/>
          </ac:spMkLst>
        </pc:spChg>
        <pc:cxnChg chg="add del mod">
          <ac:chgData name="" userId="" providerId="" clId="Web-{D65ED1A2-53B7-4857-9649-33A4E5EFB686}" dt="2019-06-13T09:09:32.784" v="200"/>
          <ac:cxnSpMkLst>
            <pc:docMk/>
            <pc:sldMk cId="2224600340" sldId="294"/>
            <ac:cxnSpMk id="9" creationId="{9341C00E-FD54-4253-9544-4486AAC19E48}"/>
          </ac:cxnSpMkLst>
        </pc:cxnChg>
        <pc:cxnChg chg="add del mod">
          <ac:chgData name="" userId="" providerId="" clId="Web-{D65ED1A2-53B7-4857-9649-33A4E5EFB686}" dt="2019-06-13T09:09:25.518" v="197"/>
          <ac:cxnSpMkLst>
            <pc:docMk/>
            <pc:sldMk cId="2224600340" sldId="294"/>
            <ac:cxnSpMk id="17" creationId="{3D072996-385E-4F71-B976-38EB9B9A34E9}"/>
          </ac:cxnSpMkLst>
        </pc:cxnChg>
        <pc:cxnChg chg="add del mod">
          <ac:chgData name="" userId="" providerId="" clId="Web-{D65ED1A2-53B7-4857-9649-33A4E5EFB686}" dt="2019-06-13T09:09:33.862" v="201"/>
          <ac:cxnSpMkLst>
            <pc:docMk/>
            <pc:sldMk cId="2224600340" sldId="294"/>
            <ac:cxnSpMk id="60" creationId="{4888CBCC-9B3B-4D60-99E6-E13DDE69EEB4}"/>
          </ac:cxnSpMkLst>
        </pc:cxnChg>
        <pc:cxnChg chg="add del mod">
          <ac:chgData name="" userId="" providerId="" clId="Web-{D65ED1A2-53B7-4857-9649-33A4E5EFB686}" dt="2019-06-13T09:09:28.956" v="198"/>
          <ac:cxnSpMkLst>
            <pc:docMk/>
            <pc:sldMk cId="2224600340" sldId="294"/>
            <ac:cxnSpMk id="61" creationId="{08157568-F521-4FB9-8125-A16BAEF89179}"/>
          </ac:cxnSpMkLst>
        </pc:cxnChg>
        <pc:cxnChg chg="add del mod">
          <ac:chgData name="" userId="" providerId="" clId="Web-{D65ED1A2-53B7-4857-9649-33A4E5EFB686}" dt="2019-06-13T09:09:31.081" v="199"/>
          <ac:cxnSpMkLst>
            <pc:docMk/>
            <pc:sldMk cId="2224600340" sldId="294"/>
            <ac:cxnSpMk id="62" creationId="{16E7399D-3D23-40DE-A2A0-5F71C456C141}"/>
          </ac:cxnSpMkLst>
        </pc:cxnChg>
        <pc:cxnChg chg="add del mod">
          <ac:chgData name="" userId="" providerId="" clId="Web-{D65ED1A2-53B7-4857-9649-33A4E5EFB686}" dt="2019-06-13T09:09:38.159" v="204"/>
          <ac:cxnSpMkLst>
            <pc:docMk/>
            <pc:sldMk cId="2224600340" sldId="294"/>
            <ac:cxnSpMk id="65" creationId="{04754E1B-ECBA-4B7D-923B-C1B08616B25A}"/>
          </ac:cxnSpMkLst>
        </pc:cxnChg>
        <pc:cxnChg chg="add del mod">
          <ac:chgData name="" userId="" providerId="" clId="Web-{D65ED1A2-53B7-4857-9649-33A4E5EFB686}" dt="2019-06-13T09:09:36.518" v="203"/>
          <ac:cxnSpMkLst>
            <pc:docMk/>
            <pc:sldMk cId="2224600340" sldId="294"/>
            <ac:cxnSpMk id="75" creationId="{8E12E97B-43D5-43EA-8F07-3F76D0128FBD}"/>
          </ac:cxnSpMkLst>
        </pc:cxnChg>
        <pc:cxnChg chg="add del mod">
          <ac:chgData name="" userId="" providerId="" clId="Web-{D65ED1A2-53B7-4857-9649-33A4E5EFB686}" dt="2019-06-13T09:09:35.253" v="202"/>
          <ac:cxnSpMkLst>
            <pc:docMk/>
            <pc:sldMk cId="2224600340" sldId="294"/>
            <ac:cxnSpMk id="76" creationId="{DDBDA43C-C43A-40EE-B10E-CE29DB7FC566}"/>
          </ac:cxnSpMkLst>
        </pc:cxnChg>
        <pc:cxnChg chg="add del mod">
          <ac:chgData name="" userId="" providerId="" clId="Web-{D65ED1A2-53B7-4857-9649-33A4E5EFB686}" dt="2019-06-13T09:08:50.924" v="195"/>
          <ac:cxnSpMkLst>
            <pc:docMk/>
            <pc:sldMk cId="2224600340" sldId="294"/>
            <ac:cxnSpMk id="77" creationId="{6BE5F8D1-4DF0-4C29-9CD8-BC522027E8A2}"/>
          </ac:cxnSpMkLst>
        </pc:cxnChg>
        <pc:cxnChg chg="add del mod">
          <ac:chgData name="" userId="" providerId="" clId="Web-{D65ED1A2-53B7-4857-9649-33A4E5EFB686}" dt="2019-06-13T09:08:25.753" v="194"/>
          <ac:cxnSpMkLst>
            <pc:docMk/>
            <pc:sldMk cId="2224600340" sldId="294"/>
            <ac:cxnSpMk id="81" creationId="{9954CACB-486F-4657-B58D-BC93EA0E44DB}"/>
          </ac:cxnSpMkLst>
        </pc:cxnChg>
      </pc:sldChg>
      <pc:sldChg chg="add replId">
        <pc:chgData name="" userId="" providerId="" clId="Web-{D65ED1A2-53B7-4857-9649-33A4E5EFB686}" dt="2019-06-13T09:09:18.034" v="196"/>
        <pc:sldMkLst>
          <pc:docMk/>
          <pc:sldMk cId="3191628623" sldId="295"/>
        </pc:sldMkLst>
      </pc:sldChg>
      <pc:sldChg chg="add replId">
        <pc:chgData name="" userId="" providerId="" clId="Web-{D65ED1A2-53B7-4857-9649-33A4E5EFB686}" dt="2019-06-13T09:11:10.487" v="224"/>
        <pc:sldMkLst>
          <pc:docMk/>
          <pc:sldMk cId="1878252818" sldId="296"/>
        </pc:sldMkLst>
      </pc:sldChg>
      <pc:sldChg chg="add replId">
        <pc:chgData name="" userId="" providerId="" clId="Web-{D65ED1A2-53B7-4857-9649-33A4E5EFB686}" dt="2019-06-13T09:15:37.504" v="274"/>
        <pc:sldMkLst>
          <pc:docMk/>
          <pc:sldMk cId="3822553705" sldId="297"/>
        </pc:sldMkLst>
      </pc:sldChg>
      <pc:sldChg chg="add replId">
        <pc:chgData name="" userId="" providerId="" clId="Web-{D65ED1A2-53B7-4857-9649-33A4E5EFB686}" dt="2019-06-13T09:16:30.644" v="297"/>
        <pc:sldMkLst>
          <pc:docMk/>
          <pc:sldMk cId="1428526790" sldId="298"/>
        </pc:sldMkLst>
      </pc:sldChg>
      <pc:sldChg chg="add replId">
        <pc:chgData name="" userId="" providerId="" clId="Web-{D65ED1A2-53B7-4857-9649-33A4E5EFB686}" dt="2019-06-13T09:16:39.816" v="312"/>
        <pc:sldMkLst>
          <pc:docMk/>
          <pc:sldMk cId="4160820318" sldId="299"/>
        </pc:sldMkLst>
      </pc:sldChg>
      <pc:sldChg chg="modSp add ord replId">
        <pc:chgData name="" userId="" providerId="" clId="Web-{D65ED1A2-53B7-4857-9649-33A4E5EFB686}" dt="2019-06-13T09:35:34.491" v="558" actId="20577"/>
        <pc:sldMkLst>
          <pc:docMk/>
          <pc:sldMk cId="641565015" sldId="300"/>
        </pc:sldMkLst>
        <pc:spChg chg="mod">
          <ac:chgData name="" userId="" providerId="" clId="Web-{D65ED1A2-53B7-4857-9649-33A4E5EFB686}" dt="2019-06-13T09:19:22.504" v="320" actId="20577"/>
          <ac:spMkLst>
            <pc:docMk/>
            <pc:sldMk cId="641565015" sldId="300"/>
            <ac:spMk id="2" creationId="{D56193FB-C9C7-41EB-9C52-B2ED6967ABD2}"/>
          </ac:spMkLst>
        </pc:spChg>
        <pc:spChg chg="mod">
          <ac:chgData name="" userId="" providerId="" clId="Web-{D65ED1A2-53B7-4857-9649-33A4E5EFB686}" dt="2019-06-13T09:35:34.491" v="558" actId="20577"/>
          <ac:spMkLst>
            <pc:docMk/>
            <pc:sldMk cId="641565015" sldId="300"/>
            <ac:spMk id="3" creationId="{10A2DD95-3736-4E43-9092-2BE4A66D343B}"/>
          </ac:spMkLst>
        </pc:spChg>
      </pc:sldChg>
      <pc:sldChg chg="modSp add ord replId">
        <pc:chgData name="" userId="" providerId="" clId="Web-{D65ED1A2-53B7-4857-9649-33A4E5EFB686}" dt="2019-06-13T09:33:50.522" v="544" actId="20577"/>
        <pc:sldMkLst>
          <pc:docMk/>
          <pc:sldMk cId="902852258" sldId="301"/>
        </pc:sldMkLst>
        <pc:spChg chg="mod">
          <ac:chgData name="" userId="" providerId="" clId="Web-{D65ED1A2-53B7-4857-9649-33A4E5EFB686}" dt="2019-06-13T09:32:59.631" v="459" actId="20577"/>
          <ac:spMkLst>
            <pc:docMk/>
            <pc:sldMk cId="902852258" sldId="301"/>
            <ac:spMk id="2" creationId="{D56193FB-C9C7-41EB-9C52-B2ED6967ABD2}"/>
          </ac:spMkLst>
        </pc:spChg>
        <pc:spChg chg="mod">
          <ac:chgData name="" userId="" providerId="" clId="Web-{D65ED1A2-53B7-4857-9649-33A4E5EFB686}" dt="2019-06-13T09:33:50.522" v="544" actId="20577"/>
          <ac:spMkLst>
            <pc:docMk/>
            <pc:sldMk cId="902852258" sldId="301"/>
            <ac:spMk id="3" creationId="{10A2DD95-3736-4E43-9092-2BE4A66D343B}"/>
          </ac:spMkLst>
        </pc:spChg>
      </pc:sldChg>
      <pc:sldChg chg="modSp add replId">
        <pc:chgData name="" userId="" providerId="" clId="Web-{D65ED1A2-53B7-4857-9649-33A4E5EFB686}" dt="2019-06-13T09:39:42.492" v="816" actId="20577"/>
        <pc:sldMkLst>
          <pc:docMk/>
          <pc:sldMk cId="1135463877" sldId="302"/>
        </pc:sldMkLst>
        <pc:spChg chg="mod">
          <ac:chgData name="" userId="" providerId="" clId="Web-{D65ED1A2-53B7-4857-9649-33A4E5EFB686}" dt="2019-06-13T09:35:41.319" v="561" actId="20577"/>
          <ac:spMkLst>
            <pc:docMk/>
            <pc:sldMk cId="1135463877" sldId="302"/>
            <ac:spMk id="2" creationId="{D56193FB-C9C7-41EB-9C52-B2ED6967ABD2}"/>
          </ac:spMkLst>
        </pc:spChg>
        <pc:spChg chg="mod">
          <ac:chgData name="" userId="" providerId="" clId="Web-{D65ED1A2-53B7-4857-9649-33A4E5EFB686}" dt="2019-06-13T09:39:42.492" v="816" actId="20577"/>
          <ac:spMkLst>
            <pc:docMk/>
            <pc:sldMk cId="1135463877" sldId="302"/>
            <ac:spMk id="3" creationId="{10A2DD95-3736-4E43-9092-2BE4A66D343B}"/>
          </ac:spMkLst>
        </pc:spChg>
      </pc:sldChg>
    </pc:docChg>
  </pc:docChgLst>
  <pc:docChgLst>
    <pc:chgData clId="Web-{FFC2F73D-B241-4484-987F-7D1509EB8D1D}"/>
    <pc:docChg chg="addSld modSld sldOrd">
      <pc:chgData name="" userId="" providerId="" clId="Web-{FFC2F73D-B241-4484-987F-7D1509EB8D1D}" dt="2019-06-11T03:21:42.256" v="563"/>
      <pc:docMkLst>
        <pc:docMk/>
      </pc:docMkLst>
      <pc:sldChg chg="ord modNotes">
        <pc:chgData name="" userId="" providerId="" clId="Web-{FFC2F73D-B241-4484-987F-7D1509EB8D1D}" dt="2019-06-11T03:20:54.614" v="518"/>
        <pc:sldMkLst>
          <pc:docMk/>
          <pc:sldMk cId="1696027541" sldId="261"/>
        </pc:sldMkLst>
      </pc:sldChg>
      <pc:sldChg chg="modSp add ord replId modNotes">
        <pc:chgData name="" userId="" providerId="" clId="Web-{FFC2F73D-B241-4484-987F-7D1509EB8D1D}" dt="2019-06-11T03:21:42.256" v="563"/>
        <pc:sldMkLst>
          <pc:docMk/>
          <pc:sldMk cId="2296016761" sldId="264"/>
        </pc:sldMkLst>
        <pc:spChg chg="mod">
          <ac:chgData name="" userId="" providerId="" clId="Web-{FFC2F73D-B241-4484-987F-7D1509EB8D1D}" dt="2019-06-11T02:36:05.189" v="184" actId="20577"/>
          <ac:spMkLst>
            <pc:docMk/>
            <pc:sldMk cId="2296016761" sldId="264"/>
            <ac:spMk id="2" creationId="{D56193FB-C9C7-41EB-9C52-B2ED6967ABD2}"/>
          </ac:spMkLst>
        </pc:spChg>
        <pc:spChg chg="mod">
          <ac:chgData name="" userId="" providerId="" clId="Web-{FFC2F73D-B241-4484-987F-7D1509EB8D1D}" dt="2019-06-11T02:55:23.262" v="390" actId="20577"/>
          <ac:spMkLst>
            <pc:docMk/>
            <pc:sldMk cId="2296016761" sldId="264"/>
            <ac:spMk id="3" creationId="{10A2DD95-3736-4E43-9092-2BE4A66D343B}"/>
          </ac:spMkLst>
        </pc:spChg>
      </pc:sldChg>
      <pc:sldChg chg="modSp add ord replId">
        <pc:chgData name="" userId="" providerId="" clId="Web-{FFC2F73D-B241-4484-987F-7D1509EB8D1D}" dt="2019-06-11T02:35:45.830" v="180" actId="20577"/>
        <pc:sldMkLst>
          <pc:docMk/>
          <pc:sldMk cId="3100031966" sldId="265"/>
        </pc:sldMkLst>
        <pc:spChg chg="mod">
          <ac:chgData name="" userId="" providerId="" clId="Web-{FFC2F73D-B241-4484-987F-7D1509EB8D1D}" dt="2019-06-11T02:34:27.829" v="151" actId="20577"/>
          <ac:spMkLst>
            <pc:docMk/>
            <pc:sldMk cId="3100031966" sldId="265"/>
            <ac:spMk id="88" creationId="{00000000-0000-0000-0000-000000000000}"/>
          </ac:spMkLst>
        </pc:spChg>
        <pc:spChg chg="mod">
          <ac:chgData name="" userId="" providerId="" clId="Web-{FFC2F73D-B241-4484-987F-7D1509EB8D1D}" dt="2019-06-11T02:35:45.830" v="180" actId="20577"/>
          <ac:spMkLst>
            <pc:docMk/>
            <pc:sldMk cId="3100031966" sldId="265"/>
            <ac:spMk id="89" creationId="{00000000-0000-0000-0000-000000000000}"/>
          </ac:spMkLst>
        </pc:spChg>
      </pc:sldChg>
      <pc:sldChg chg="modSp add replId">
        <pc:chgData name="" userId="" providerId="" clId="Web-{FFC2F73D-B241-4484-987F-7D1509EB8D1D}" dt="2019-06-11T03:21:29.380" v="555" actId="20577"/>
        <pc:sldMkLst>
          <pc:docMk/>
          <pc:sldMk cId="1554260959" sldId="266"/>
        </pc:sldMkLst>
        <pc:spChg chg="mod">
          <ac:chgData name="" userId="" providerId="" clId="Web-{FFC2F73D-B241-4484-987F-7D1509EB8D1D}" dt="2019-06-11T03:21:05.677" v="523" actId="20577"/>
          <ac:spMkLst>
            <pc:docMk/>
            <pc:sldMk cId="1554260959" sldId="266"/>
            <ac:spMk id="2" creationId="{D56193FB-C9C7-41EB-9C52-B2ED6967ABD2}"/>
          </ac:spMkLst>
        </pc:spChg>
        <pc:spChg chg="mod">
          <ac:chgData name="" userId="" providerId="" clId="Web-{FFC2F73D-B241-4484-987F-7D1509EB8D1D}" dt="2019-06-11T03:21:29.380" v="555" actId="20577"/>
          <ac:spMkLst>
            <pc:docMk/>
            <pc:sldMk cId="1554260959" sldId="266"/>
            <ac:spMk id="3" creationId="{10A2DD95-3736-4E43-9092-2BE4A66D343B}"/>
          </ac:spMkLst>
        </pc:spChg>
      </pc:sldChg>
    </pc:docChg>
  </pc:docChgLst>
  <pc:docChgLst>
    <pc:chgData clId="Web-{11562C4B-0859-480A-85BA-2EA88243A22E}"/>
    <pc:docChg chg="modSld">
      <pc:chgData name="" userId="" providerId="" clId="Web-{11562C4B-0859-480A-85BA-2EA88243A22E}" dt="2019-06-11T11:22:36.643" v="1118"/>
      <pc:docMkLst>
        <pc:docMk/>
      </pc:docMkLst>
      <pc:sldChg chg="modNotes">
        <pc:chgData name="" userId="" providerId="" clId="Web-{11562C4B-0859-480A-85BA-2EA88243A22E}" dt="2019-06-11T10:41:22.637" v="49"/>
        <pc:sldMkLst>
          <pc:docMk/>
          <pc:sldMk cId="2677695300" sldId="258"/>
        </pc:sldMkLst>
      </pc:sldChg>
      <pc:sldChg chg="modSp">
        <pc:chgData name="" userId="" providerId="" clId="Web-{11562C4B-0859-480A-85BA-2EA88243A22E}" dt="2019-06-11T10:39:57.277" v="2" actId="20577"/>
        <pc:sldMkLst>
          <pc:docMk/>
          <pc:sldMk cId="3300176200" sldId="260"/>
        </pc:sldMkLst>
        <pc:spChg chg="mod">
          <ac:chgData name="" userId="" providerId="" clId="Web-{11562C4B-0859-480A-85BA-2EA88243A22E}" dt="2019-06-11T10:39:57.277" v="2" actId="20577"/>
          <ac:spMkLst>
            <pc:docMk/>
            <pc:sldMk cId="3300176200" sldId="260"/>
            <ac:spMk id="88" creationId="{00000000-0000-0000-0000-000000000000}"/>
          </ac:spMkLst>
        </pc:spChg>
      </pc:sldChg>
      <pc:sldChg chg="modNotes">
        <pc:chgData name="" userId="" providerId="" clId="Web-{11562C4B-0859-480A-85BA-2EA88243A22E}" dt="2019-06-11T10:46:34.312" v="230"/>
        <pc:sldMkLst>
          <pc:docMk/>
          <pc:sldMk cId="1135319577" sldId="263"/>
        </pc:sldMkLst>
      </pc:sldChg>
      <pc:sldChg chg="mod modShow">
        <pc:chgData name="" userId="" providerId="" clId="Web-{11562C4B-0859-480A-85BA-2EA88243A22E}" dt="2019-06-11T10:47:42.609" v="231"/>
        <pc:sldMkLst>
          <pc:docMk/>
          <pc:sldMk cId="1554260959" sldId="266"/>
        </pc:sldMkLst>
      </pc:sldChg>
      <pc:sldChg chg="modNotes">
        <pc:chgData name="" userId="" providerId="" clId="Web-{11562C4B-0859-480A-85BA-2EA88243A22E}" dt="2019-06-11T10:57:05.614" v="683"/>
        <pc:sldMkLst>
          <pc:docMk/>
          <pc:sldMk cId="3911305205" sldId="273"/>
        </pc:sldMkLst>
      </pc:sldChg>
      <pc:sldChg chg="modNotes">
        <pc:chgData name="" userId="" providerId="" clId="Web-{11562C4B-0859-480A-85BA-2EA88243A22E}" dt="2019-06-11T11:22:36.643" v="1118"/>
        <pc:sldMkLst>
          <pc:docMk/>
          <pc:sldMk cId="2673431072" sldId="274"/>
        </pc:sldMkLst>
      </pc:sldChg>
      <pc:sldChg chg="modNotes">
        <pc:chgData name="" userId="" providerId="" clId="Web-{11562C4B-0859-480A-85BA-2EA88243A22E}" dt="2019-06-11T11:04:47.743" v="988"/>
        <pc:sldMkLst>
          <pc:docMk/>
          <pc:sldMk cId="2757884788" sldId="275"/>
        </pc:sldMkLst>
      </pc:sldChg>
      <pc:sldChg chg="modNotes">
        <pc:chgData name="" userId="" providerId="" clId="Web-{11562C4B-0859-480A-85BA-2EA88243A22E}" dt="2019-06-11T11:03:17.789" v="916"/>
        <pc:sldMkLst>
          <pc:docMk/>
          <pc:sldMk cId="1447933093" sldId="276"/>
        </pc:sldMkLst>
      </pc:sldChg>
      <pc:sldChg chg="modNotes">
        <pc:chgData name="" userId="" providerId="" clId="Web-{11562C4B-0859-480A-85BA-2EA88243A22E}" dt="2019-06-11T11:02:06.038" v="873"/>
        <pc:sldMkLst>
          <pc:docMk/>
          <pc:sldMk cId="1331712914" sldId="277"/>
        </pc:sldMkLst>
      </pc:sldChg>
      <pc:sldChg chg="modNotes">
        <pc:chgData name="" userId="" providerId="" clId="Web-{11562C4B-0859-480A-85BA-2EA88243A22E}" dt="2019-06-11T10:53:40.878" v="546"/>
        <pc:sldMkLst>
          <pc:docMk/>
          <pc:sldMk cId="17678080" sldId="278"/>
        </pc:sldMkLst>
      </pc:sldChg>
      <pc:sldChg chg="modNotes">
        <pc:chgData name="" userId="" providerId="" clId="Web-{11562C4B-0859-480A-85BA-2EA88243A22E}" dt="2019-06-11T10:50:12.204" v="362"/>
        <pc:sldMkLst>
          <pc:docMk/>
          <pc:sldMk cId="1309772474" sldId="279"/>
        </pc:sldMkLst>
      </pc:sldChg>
      <pc:sldChg chg="modNotes">
        <pc:chgData name="" userId="" providerId="" clId="Web-{11562C4B-0859-480A-85BA-2EA88243A22E}" dt="2019-06-11T10:42:09.559" v="58"/>
        <pc:sldMkLst>
          <pc:docMk/>
          <pc:sldMk cId="2853401529" sldId="280"/>
        </pc:sldMkLst>
      </pc:sldChg>
      <pc:sldChg chg="modNotes">
        <pc:chgData name="" userId="" providerId="" clId="Web-{11562C4B-0859-480A-85BA-2EA88243A22E}" dt="2019-06-11T10:43:20.654" v="63"/>
        <pc:sldMkLst>
          <pc:docMk/>
          <pc:sldMk cId="4193540699" sldId="281"/>
        </pc:sldMkLst>
      </pc:sldChg>
    </pc:docChg>
  </pc:docChgLst>
  <pc:docChgLst>
    <pc:chgData clId="Web-{0DC41BF6-1293-42C8-A433-B4279801CD80}"/>
    <pc:docChg chg="addSld delSld modSld">
      <pc:chgData name="" userId="" providerId="" clId="Web-{0DC41BF6-1293-42C8-A433-B4279801CD80}" dt="2019-06-13T15:50:57.664" v="63"/>
      <pc:docMkLst>
        <pc:docMk/>
      </pc:docMkLst>
      <pc:sldChg chg="del">
        <pc:chgData name="" userId="" providerId="" clId="Web-{0DC41BF6-1293-42C8-A433-B4279801CD80}" dt="2019-06-13T15:50:57.664" v="63"/>
        <pc:sldMkLst>
          <pc:docMk/>
          <pc:sldMk cId="3837245521" sldId="312"/>
        </pc:sldMkLst>
      </pc:sldChg>
      <pc:sldChg chg="del">
        <pc:chgData name="" userId="" providerId="" clId="Web-{0DC41BF6-1293-42C8-A433-B4279801CD80}" dt="2019-06-13T15:50:23.008" v="57"/>
        <pc:sldMkLst>
          <pc:docMk/>
          <pc:sldMk cId="2319174353" sldId="313"/>
        </pc:sldMkLst>
      </pc:sldChg>
      <pc:sldChg chg="del">
        <pc:chgData name="" userId="" providerId="" clId="Web-{0DC41BF6-1293-42C8-A433-B4279801CD80}" dt="2019-06-13T15:49:09.194" v="48"/>
        <pc:sldMkLst>
          <pc:docMk/>
          <pc:sldMk cId="2964498010" sldId="314"/>
        </pc:sldMkLst>
      </pc:sldChg>
      <pc:sldChg chg="addSp delSp modSp">
        <pc:chgData name="" userId="" providerId="" clId="Web-{0DC41BF6-1293-42C8-A433-B4279801CD80}" dt="2019-06-13T15:50:53.383" v="62" actId="1076"/>
        <pc:sldMkLst>
          <pc:docMk/>
          <pc:sldMk cId="1838231076" sldId="315"/>
        </pc:sldMkLst>
        <pc:spChg chg="add del mod">
          <ac:chgData name="" userId="" providerId="" clId="Web-{0DC41BF6-1293-42C8-A433-B4279801CD80}" dt="2019-06-13T15:49:36.616" v="50"/>
          <ac:spMkLst>
            <pc:docMk/>
            <pc:sldMk cId="1838231076" sldId="315"/>
            <ac:spMk id="14" creationId="{FAD84065-AD08-48A5-8F6C-3BD8906E0453}"/>
          </ac:spMkLst>
        </pc:spChg>
        <pc:spChg chg="del">
          <ac:chgData name="" userId="" providerId="" clId="Web-{0DC41BF6-1293-42C8-A433-B4279801CD80}" dt="2019-06-13T15:39:06.689" v="6"/>
          <ac:spMkLst>
            <pc:docMk/>
            <pc:sldMk cId="1838231076" sldId="315"/>
            <ac:spMk id="15" creationId="{792A82B7-E385-4590-BEA9-813FE11B7686}"/>
          </ac:spMkLst>
        </pc:spChg>
        <pc:spChg chg="del">
          <ac:chgData name="" userId="" providerId="" clId="Web-{0DC41BF6-1293-42C8-A433-B4279801CD80}" dt="2019-06-13T15:39:06.689" v="5"/>
          <ac:spMkLst>
            <pc:docMk/>
            <pc:sldMk cId="1838231076" sldId="315"/>
            <ac:spMk id="19" creationId="{85EFE02E-E670-4831-9466-90888D5838BB}"/>
          </ac:spMkLst>
        </pc:spChg>
        <pc:spChg chg="del">
          <ac:chgData name="" userId="" providerId="" clId="Web-{0DC41BF6-1293-42C8-A433-B4279801CD80}" dt="2019-06-13T15:39:06.689" v="4"/>
          <ac:spMkLst>
            <pc:docMk/>
            <pc:sldMk cId="1838231076" sldId="315"/>
            <ac:spMk id="20" creationId="{FF89D0D4-A0A8-4ADA-86CF-4D65C0888AE0}"/>
          </ac:spMkLst>
        </pc:spChg>
        <pc:spChg chg="del">
          <ac:chgData name="" userId="" providerId="" clId="Web-{0DC41BF6-1293-42C8-A433-B4279801CD80}" dt="2019-06-13T15:49:43.835" v="52"/>
          <ac:spMkLst>
            <pc:docMk/>
            <pc:sldMk cId="1838231076" sldId="315"/>
            <ac:spMk id="21" creationId="{7DD9B062-72AB-486E-A292-9E086F278C9C}"/>
          </ac:spMkLst>
        </pc:spChg>
        <pc:picChg chg="del">
          <ac:chgData name="" userId="" providerId="" clId="Web-{0DC41BF6-1293-42C8-A433-B4279801CD80}" dt="2019-06-13T15:38:40.423" v="1"/>
          <ac:picMkLst>
            <pc:docMk/>
            <pc:sldMk cId="1838231076" sldId="315"/>
            <ac:picMk id="4" creationId="{518609E4-15CA-45BF-A33E-AD5832DF053A}"/>
          </ac:picMkLst>
        </pc:picChg>
        <pc:picChg chg="add del">
          <ac:chgData name="" userId="" providerId="" clId="Web-{0DC41BF6-1293-42C8-A433-B4279801CD80}" dt="2019-06-13T15:41:01.189" v="9"/>
          <ac:picMkLst>
            <pc:docMk/>
            <pc:sldMk cId="1838231076" sldId="315"/>
            <ac:picMk id="6" creationId="{4AF4F9A6-0773-4EC5-B858-8EA0617730D9}"/>
          </ac:picMkLst>
        </pc:picChg>
        <pc:picChg chg="add del">
          <ac:chgData name="" userId="" providerId="" clId="Web-{0DC41BF6-1293-42C8-A433-B4279801CD80}" dt="2019-06-13T15:40:56.549" v="8"/>
          <ac:picMkLst>
            <pc:docMk/>
            <pc:sldMk cId="1838231076" sldId="315"/>
            <ac:picMk id="8" creationId="{4A64A0BE-FA69-4840-B917-A0D3F32F38D9}"/>
          </ac:picMkLst>
        </pc:picChg>
        <pc:picChg chg="del">
          <ac:chgData name="" userId="" providerId="" clId="Web-{0DC41BF6-1293-42C8-A433-B4279801CD80}" dt="2019-06-13T15:38:36.391" v="0"/>
          <ac:picMkLst>
            <pc:docMk/>
            <pc:sldMk cId="1838231076" sldId="315"/>
            <ac:picMk id="9" creationId="{01BF3726-C781-49C6-A9E6-BFD2E35B1EE5}"/>
          </ac:picMkLst>
        </pc:picChg>
        <pc:picChg chg="add del mod">
          <ac:chgData name="" userId="" providerId="" clId="Web-{0DC41BF6-1293-42C8-A433-B4279801CD80}" dt="2019-06-13T15:50:36.179" v="59"/>
          <ac:picMkLst>
            <pc:docMk/>
            <pc:sldMk cId="1838231076" sldId="315"/>
            <ac:picMk id="10" creationId="{D2334A04-3915-4678-8F60-43577ACF0201}"/>
          </ac:picMkLst>
        </pc:picChg>
        <pc:picChg chg="add del mod">
          <ac:chgData name="" userId="" providerId="" clId="Web-{0DC41BF6-1293-42C8-A433-B4279801CD80}" dt="2019-06-13T15:49:39.381" v="51"/>
          <ac:picMkLst>
            <pc:docMk/>
            <pc:sldMk cId="1838231076" sldId="315"/>
            <ac:picMk id="12" creationId="{D456EE95-A8BD-4E84-A6C6-FFE3E6E7075F}"/>
          </ac:picMkLst>
        </pc:picChg>
        <pc:picChg chg="add del">
          <ac:chgData name="" userId="" providerId="" clId="Web-{0DC41BF6-1293-42C8-A433-B4279801CD80}" dt="2019-06-13T15:50:14.788" v="56"/>
          <ac:picMkLst>
            <pc:docMk/>
            <pc:sldMk cId="1838231076" sldId="315"/>
            <ac:picMk id="18" creationId="{A7324704-7830-48A5-A2DD-3D7F8A38AC0C}"/>
          </ac:picMkLst>
        </pc:picChg>
        <pc:picChg chg="add del mod">
          <ac:chgData name="" userId="" providerId="" clId="Web-{0DC41BF6-1293-42C8-A433-B4279801CD80}" dt="2019-06-13T15:50:39.179" v="60"/>
          <ac:picMkLst>
            <pc:docMk/>
            <pc:sldMk cId="1838231076" sldId="315"/>
            <ac:picMk id="27" creationId="{15E2A7A1-F829-493A-8857-0DCF232B4DF1}"/>
          </ac:picMkLst>
        </pc:picChg>
        <pc:picChg chg="add mod">
          <ac:chgData name="" userId="" providerId="" clId="Web-{0DC41BF6-1293-42C8-A433-B4279801CD80}" dt="2019-06-13T15:50:53.383" v="62" actId="1076"/>
          <ac:picMkLst>
            <pc:docMk/>
            <pc:sldMk cId="1838231076" sldId="315"/>
            <ac:picMk id="28" creationId="{87429224-AF9C-40BC-A223-37C746B7D4A1}"/>
          </ac:picMkLst>
        </pc:picChg>
      </pc:sldChg>
      <pc:sldChg chg="addSp delSp modSp">
        <pc:chgData name="" userId="" providerId="" clId="Web-{0DC41BF6-1293-42C8-A433-B4279801CD80}" dt="2019-06-13T15:48:42.475" v="45"/>
        <pc:sldMkLst>
          <pc:docMk/>
          <pc:sldMk cId="1522670488" sldId="316"/>
        </pc:sldMkLst>
        <pc:picChg chg="add mod">
          <ac:chgData name="" userId="" providerId="" clId="Web-{0DC41BF6-1293-42C8-A433-B4279801CD80}" dt="2019-06-13T15:46:45.380" v="36" actId="1076"/>
          <ac:picMkLst>
            <pc:docMk/>
            <pc:sldMk cId="1522670488" sldId="316"/>
            <ac:picMk id="4" creationId="{11467536-C363-46D3-8FF2-54B7F4F5F25B}"/>
          </ac:picMkLst>
        </pc:picChg>
        <pc:picChg chg="del">
          <ac:chgData name="" userId="" providerId="" clId="Web-{0DC41BF6-1293-42C8-A433-B4279801CD80}" dt="2019-06-13T15:46:18.333" v="31"/>
          <ac:picMkLst>
            <pc:docMk/>
            <pc:sldMk cId="1522670488" sldId="316"/>
            <ac:picMk id="6" creationId="{28A18E37-E77B-46A7-AA37-2324C4FA66FC}"/>
          </ac:picMkLst>
        </pc:picChg>
        <pc:picChg chg="add">
          <ac:chgData name="" userId="" providerId="" clId="Web-{0DC41BF6-1293-42C8-A433-B4279801CD80}" dt="2019-06-13T15:48:42.475" v="45"/>
          <ac:picMkLst>
            <pc:docMk/>
            <pc:sldMk cId="1522670488" sldId="316"/>
            <ac:picMk id="8" creationId="{82AAE06D-A591-4576-A368-65BCC504225F}"/>
          </ac:picMkLst>
        </pc:picChg>
        <pc:picChg chg="del">
          <ac:chgData name="" userId="" providerId="" clId="Web-{0DC41BF6-1293-42C8-A433-B4279801CD80}" dt="2019-06-13T15:48:41.787" v="44"/>
          <ac:picMkLst>
            <pc:docMk/>
            <pc:sldMk cId="1522670488" sldId="316"/>
            <ac:picMk id="10" creationId="{B4429172-61BA-4859-ADF9-B421DE29CA73}"/>
          </ac:picMkLst>
        </pc:picChg>
      </pc:sldChg>
      <pc:sldChg chg="addSp delSp modSp">
        <pc:chgData name="" userId="" providerId="" clId="Web-{0DC41BF6-1293-42C8-A433-B4279801CD80}" dt="2019-06-13T15:48:30.678" v="43" actId="1076"/>
        <pc:sldMkLst>
          <pc:docMk/>
          <pc:sldMk cId="3148653767" sldId="317"/>
        </pc:sldMkLst>
        <pc:picChg chg="del">
          <ac:chgData name="" userId="" providerId="" clId="Web-{0DC41BF6-1293-42C8-A433-B4279801CD80}" dt="2019-06-13T15:46:25.208" v="33"/>
          <ac:picMkLst>
            <pc:docMk/>
            <pc:sldMk cId="3148653767" sldId="317"/>
            <ac:picMk id="6" creationId="{28A18E37-E77B-46A7-AA37-2324C4FA66FC}"/>
          </ac:picMkLst>
        </pc:picChg>
        <pc:picChg chg="add mod">
          <ac:chgData name="" userId="" providerId="" clId="Web-{0DC41BF6-1293-42C8-A433-B4279801CD80}" dt="2019-06-13T15:46:34.130" v="35" actId="1076"/>
          <ac:picMkLst>
            <pc:docMk/>
            <pc:sldMk cId="3148653767" sldId="317"/>
            <ac:picMk id="9" creationId="{D8BE6B46-96AE-4D30-87A2-5733976D2609}"/>
          </ac:picMkLst>
        </pc:picChg>
        <pc:picChg chg="del">
          <ac:chgData name="" userId="" providerId="" clId="Web-{0DC41BF6-1293-42C8-A433-B4279801CD80}" dt="2019-06-13T15:47:59.616" v="38"/>
          <ac:picMkLst>
            <pc:docMk/>
            <pc:sldMk cId="3148653767" sldId="317"/>
            <ac:picMk id="10" creationId="{B4429172-61BA-4859-ADF9-B421DE29CA73}"/>
          </ac:picMkLst>
        </pc:picChg>
        <pc:picChg chg="add mod">
          <ac:chgData name="" userId="" providerId="" clId="Web-{0DC41BF6-1293-42C8-A433-B4279801CD80}" dt="2019-06-13T15:48:30.678" v="43" actId="1076"/>
          <ac:picMkLst>
            <pc:docMk/>
            <pc:sldMk cId="3148653767" sldId="317"/>
            <ac:picMk id="11" creationId="{CF2F24D2-79D3-451E-980F-84D7930EC7D5}"/>
          </ac:picMkLst>
        </pc:picChg>
      </pc:sldChg>
      <pc:sldChg chg="addSp delSp modSp add replId">
        <pc:chgData name="" userId="" providerId="" clId="Web-{0DC41BF6-1293-42C8-A433-B4279801CD80}" dt="2019-06-13T15:48:48.850" v="47"/>
        <pc:sldMkLst>
          <pc:docMk/>
          <pc:sldMk cId="3563110275" sldId="318"/>
        </pc:sldMkLst>
        <pc:picChg chg="add mod">
          <ac:chgData name="" userId="" providerId="" clId="Web-{0DC41BF6-1293-42C8-A433-B4279801CD80}" dt="2019-06-13T15:46:54.005" v="37" actId="1076"/>
          <ac:picMkLst>
            <pc:docMk/>
            <pc:sldMk cId="3563110275" sldId="318"/>
            <ac:picMk id="4" creationId="{ECF26ABD-E326-4044-8472-BC33BF9FCBF4}"/>
          </ac:picMkLst>
        </pc:picChg>
        <pc:picChg chg="del">
          <ac:chgData name="" userId="" providerId="" clId="Web-{0DC41BF6-1293-42C8-A433-B4279801CD80}" dt="2019-06-13T15:45:27.754" v="25"/>
          <ac:picMkLst>
            <pc:docMk/>
            <pc:sldMk cId="3563110275" sldId="318"/>
            <ac:picMk id="6" creationId="{4AF4F9A6-0773-4EC5-B858-8EA0617730D9}"/>
          </ac:picMkLst>
        </pc:picChg>
        <pc:picChg chg="del">
          <ac:chgData name="" userId="" providerId="" clId="Web-{0DC41BF6-1293-42C8-A433-B4279801CD80}" dt="2019-06-13T15:48:48.209" v="46"/>
          <ac:picMkLst>
            <pc:docMk/>
            <pc:sldMk cId="3563110275" sldId="318"/>
            <ac:picMk id="8" creationId="{4A64A0BE-FA69-4840-B917-A0D3F32F38D9}"/>
          </ac:picMkLst>
        </pc:picChg>
        <pc:picChg chg="add">
          <ac:chgData name="" userId="" providerId="" clId="Web-{0DC41BF6-1293-42C8-A433-B4279801CD80}" dt="2019-06-13T15:48:48.850" v="47"/>
          <ac:picMkLst>
            <pc:docMk/>
            <pc:sldMk cId="3563110275" sldId="318"/>
            <ac:picMk id="10" creationId="{4239D44D-01B6-45AA-8626-D2C3F4300F8F}"/>
          </ac:picMkLst>
        </pc:picChg>
      </pc:sldChg>
      <pc:sldChg chg="add replId">
        <pc:chgData name="" userId="" providerId="" clId="Web-{0DC41BF6-1293-42C8-A433-B4279801CD80}" dt="2019-06-13T15:49:28.272" v="49"/>
        <pc:sldMkLst>
          <pc:docMk/>
          <pc:sldMk cId="3630012856" sldId="319"/>
        </pc:sldMkLst>
      </pc:sldChg>
      <pc:sldChg chg="add replId">
        <pc:chgData name="" userId="" providerId="" clId="Web-{0DC41BF6-1293-42C8-A433-B4279801CD80}" dt="2019-06-13T15:50:31.866" v="58"/>
        <pc:sldMkLst>
          <pc:docMk/>
          <pc:sldMk cId="3756865633" sldId="320"/>
        </pc:sldMkLst>
      </pc:sldChg>
    </pc:docChg>
  </pc:docChgLst>
  <pc:docChgLst>
    <pc:chgData clId="Web-{04BCAD73-03EE-44A1-9830-E2ECE4EA322A}"/>
    <pc:docChg chg="modSld">
      <pc:chgData name="" userId="" providerId="" clId="Web-{04BCAD73-03EE-44A1-9830-E2ECE4EA322A}" dt="2019-06-12T04:06:54.076" v="84"/>
      <pc:docMkLst>
        <pc:docMk/>
      </pc:docMkLst>
      <pc:sldChg chg="modNotes">
        <pc:chgData name="" userId="" providerId="" clId="Web-{04BCAD73-03EE-44A1-9830-E2ECE4EA322A}" dt="2019-06-12T04:06:54.076" v="84"/>
        <pc:sldMkLst>
          <pc:docMk/>
          <pc:sldMk cId="2898413562" sldId="284"/>
        </pc:sldMkLst>
      </pc:sldChg>
      <pc:sldChg chg="modNotes">
        <pc:chgData name="" userId="" providerId="" clId="Web-{04BCAD73-03EE-44A1-9830-E2ECE4EA322A}" dt="2019-06-12T04:05:33.886" v="23"/>
        <pc:sldMkLst>
          <pc:docMk/>
          <pc:sldMk cId="2796967583" sldId="285"/>
        </pc:sldMkLst>
      </pc:sldChg>
    </pc:docChg>
  </pc:docChgLst>
  <pc:docChgLst>
    <pc:chgData clId="Web-{74A1E84C-D836-4595-A6CF-2DEFB9171265}"/>
    <pc:docChg chg="addSld modSld sldOrd">
      <pc:chgData name="" userId="" providerId="" clId="Web-{74A1E84C-D836-4595-A6CF-2DEFB9171265}" dt="2019-06-23T05:54:28.532" v="381"/>
      <pc:docMkLst>
        <pc:docMk/>
      </pc:docMkLst>
      <pc:sldChg chg="addSp delSp">
        <pc:chgData name="" userId="" providerId="" clId="Web-{74A1E84C-D836-4595-A6CF-2DEFB9171265}" dt="2019-06-23T05:23:22.817" v="18"/>
        <pc:sldMkLst>
          <pc:docMk/>
          <pc:sldMk cId="0" sldId="257"/>
        </pc:sldMkLst>
        <pc:picChg chg="add">
          <ac:chgData name="" userId="" providerId="" clId="Web-{74A1E84C-D836-4595-A6CF-2DEFB9171265}" dt="2019-06-23T05:23:22.817" v="18"/>
          <ac:picMkLst>
            <pc:docMk/>
            <pc:sldMk cId="0" sldId="257"/>
            <ac:picMk id="2" creationId="{11281832-AEDF-4015-AFC7-FC399842E69A}"/>
          </ac:picMkLst>
        </pc:picChg>
        <pc:picChg chg="del">
          <ac:chgData name="" userId="" providerId="" clId="Web-{74A1E84C-D836-4595-A6CF-2DEFB9171265}" dt="2019-06-23T05:23:22.411" v="17"/>
          <ac:picMkLst>
            <pc:docMk/>
            <pc:sldMk cId="0" sldId="257"/>
            <ac:picMk id="5" creationId="{0CD164A0-D765-44C7-9B36-E11ABFB59286}"/>
          </ac:picMkLst>
        </pc:picChg>
      </pc:sldChg>
      <pc:sldChg chg="addSp delSp">
        <pc:chgData name="" userId="" providerId="" clId="Web-{74A1E84C-D836-4595-A6CF-2DEFB9171265}" dt="2019-06-23T05:23:08.755" v="14"/>
        <pc:sldMkLst>
          <pc:docMk/>
          <pc:sldMk cId="2677695300" sldId="258"/>
        </pc:sldMkLst>
        <pc:picChg chg="del">
          <ac:chgData name="" userId="" providerId="" clId="Web-{74A1E84C-D836-4595-A6CF-2DEFB9171265}" dt="2019-06-23T05:23:08.192" v="13"/>
          <ac:picMkLst>
            <pc:docMk/>
            <pc:sldMk cId="2677695300" sldId="258"/>
            <ac:picMk id="2" creationId="{0B3D5727-1B63-43E6-9951-D79D6DE5BCD5}"/>
          </ac:picMkLst>
        </pc:picChg>
        <pc:picChg chg="add">
          <ac:chgData name="" userId="" providerId="" clId="Web-{74A1E84C-D836-4595-A6CF-2DEFB9171265}" dt="2019-06-23T05:23:08.755" v="14"/>
          <ac:picMkLst>
            <pc:docMk/>
            <pc:sldMk cId="2677695300" sldId="258"/>
            <ac:picMk id="7" creationId="{EB609E6B-30E1-442E-A0EE-E24B9B5A652B}"/>
          </ac:picMkLst>
        </pc:picChg>
      </pc:sldChg>
      <pc:sldChg chg="addSp delSp">
        <pc:chgData name="" userId="" providerId="" clId="Web-{74A1E84C-D836-4595-A6CF-2DEFB9171265}" dt="2019-06-23T05:23:14.286" v="16"/>
        <pc:sldMkLst>
          <pc:docMk/>
          <pc:sldMk cId="3300176200" sldId="260"/>
        </pc:sldMkLst>
        <pc:picChg chg="del">
          <ac:chgData name="" userId="" providerId="" clId="Web-{74A1E84C-D836-4595-A6CF-2DEFB9171265}" dt="2019-06-23T05:23:13.536" v="15"/>
          <ac:picMkLst>
            <pc:docMk/>
            <pc:sldMk cId="3300176200" sldId="260"/>
            <ac:picMk id="2" creationId="{0B3D5727-1B63-43E6-9951-D79D6DE5BCD5}"/>
          </ac:picMkLst>
        </pc:picChg>
        <pc:picChg chg="add">
          <ac:chgData name="" userId="" providerId="" clId="Web-{74A1E84C-D836-4595-A6CF-2DEFB9171265}" dt="2019-06-23T05:23:14.286" v="16"/>
          <ac:picMkLst>
            <pc:docMk/>
            <pc:sldMk cId="3300176200" sldId="260"/>
            <ac:picMk id="3" creationId="{0BC48B64-D50B-470A-AB77-08D940EB7134}"/>
          </ac:picMkLst>
        </pc:picChg>
      </pc:sldChg>
      <pc:sldChg chg="addSp delSp">
        <pc:chgData name="" userId="" providerId="" clId="Web-{74A1E84C-D836-4595-A6CF-2DEFB9171265}" dt="2019-06-23T05:23:38.771" v="20"/>
        <pc:sldMkLst>
          <pc:docMk/>
          <pc:sldMk cId="1696027541" sldId="261"/>
        </pc:sldMkLst>
        <pc:picChg chg="add">
          <ac:chgData name="" userId="" providerId="" clId="Web-{74A1E84C-D836-4595-A6CF-2DEFB9171265}" dt="2019-06-23T05:23:38.771" v="20"/>
          <ac:picMkLst>
            <pc:docMk/>
            <pc:sldMk cId="1696027541" sldId="261"/>
            <ac:picMk id="4" creationId="{EDEAD658-F820-401F-A758-53D58D83743F}"/>
          </ac:picMkLst>
        </pc:picChg>
        <pc:picChg chg="del">
          <ac:chgData name="" userId="" providerId="" clId="Web-{74A1E84C-D836-4595-A6CF-2DEFB9171265}" dt="2019-06-23T05:23:37.911" v="19"/>
          <ac:picMkLst>
            <pc:docMk/>
            <pc:sldMk cId="1696027541" sldId="261"/>
            <ac:picMk id="5" creationId="{731D9D89-DC04-4D6E-AD29-EBAD9F517F73}"/>
          </ac:picMkLst>
        </pc:picChg>
      </pc:sldChg>
      <pc:sldChg chg="addSp delSp">
        <pc:chgData name="" userId="" providerId="" clId="Web-{74A1E84C-D836-4595-A6CF-2DEFB9171265}" dt="2019-06-23T05:22:47.692" v="8"/>
        <pc:sldMkLst>
          <pc:docMk/>
          <pc:sldMk cId="1135319577" sldId="263"/>
        </pc:sldMkLst>
        <pc:picChg chg="del">
          <ac:chgData name="" userId="" providerId="" clId="Web-{74A1E84C-D836-4595-A6CF-2DEFB9171265}" dt="2019-06-23T05:22:46.536" v="7"/>
          <ac:picMkLst>
            <pc:docMk/>
            <pc:sldMk cId="1135319577" sldId="263"/>
            <ac:picMk id="2" creationId="{0B3D5727-1B63-43E6-9951-D79D6DE5BCD5}"/>
          </ac:picMkLst>
        </pc:picChg>
        <pc:picChg chg="add">
          <ac:chgData name="" userId="" providerId="" clId="Web-{74A1E84C-D836-4595-A6CF-2DEFB9171265}" dt="2019-06-23T05:22:47.692" v="8"/>
          <ac:picMkLst>
            <pc:docMk/>
            <pc:sldMk cId="1135319577" sldId="263"/>
            <ac:picMk id="14" creationId="{65505441-F610-4AD6-A741-5C28566E366B}"/>
          </ac:picMkLst>
        </pc:picChg>
      </pc:sldChg>
      <pc:sldChg chg="addSp delSp modSp">
        <pc:chgData name="" userId="" providerId="" clId="Web-{74A1E84C-D836-4595-A6CF-2DEFB9171265}" dt="2019-06-23T05:51:12.734" v="376" actId="20577"/>
        <pc:sldMkLst>
          <pc:docMk/>
          <pc:sldMk cId="2296016761" sldId="264"/>
        </pc:sldMkLst>
        <pc:spChg chg="mod">
          <ac:chgData name="" userId="" providerId="" clId="Web-{74A1E84C-D836-4595-A6CF-2DEFB9171265}" dt="2019-06-23T05:51:12.734" v="376" actId="20577"/>
          <ac:spMkLst>
            <pc:docMk/>
            <pc:sldMk cId="2296016761" sldId="264"/>
            <ac:spMk id="3" creationId="{10A2DD95-3736-4E43-9092-2BE4A66D343B}"/>
          </ac:spMkLst>
        </pc:spChg>
        <pc:picChg chg="add">
          <ac:chgData name="" userId="" providerId="" clId="Web-{74A1E84C-D836-4595-A6CF-2DEFB9171265}" dt="2019-06-23T05:23:45.177" v="22"/>
          <ac:picMkLst>
            <pc:docMk/>
            <pc:sldMk cId="2296016761" sldId="264"/>
            <ac:picMk id="4" creationId="{09323117-984D-4C2E-A6F8-87194411965D}"/>
          </ac:picMkLst>
        </pc:picChg>
        <pc:picChg chg="del">
          <ac:chgData name="" userId="" providerId="" clId="Web-{74A1E84C-D836-4595-A6CF-2DEFB9171265}" dt="2019-06-23T05:23:44.239" v="21"/>
          <ac:picMkLst>
            <pc:docMk/>
            <pc:sldMk cId="2296016761" sldId="264"/>
            <ac:picMk id="5" creationId="{FFD110E8-7801-4D1D-814A-0629015DE023}"/>
          </ac:picMkLst>
        </pc:picChg>
      </pc:sldChg>
      <pc:sldChg chg="modSp">
        <pc:chgData name="" userId="" providerId="" clId="Web-{74A1E84C-D836-4595-A6CF-2DEFB9171265}" dt="2019-06-23T05:22:37.239" v="6" actId="1076"/>
        <pc:sldMkLst>
          <pc:docMk/>
          <pc:sldMk cId="3100031966" sldId="265"/>
        </pc:sldMkLst>
        <pc:spChg chg="mod">
          <ac:chgData name="" userId="" providerId="" clId="Web-{74A1E84C-D836-4595-A6CF-2DEFB9171265}" dt="2019-06-23T05:21:57.395" v="0" actId="20577"/>
          <ac:spMkLst>
            <pc:docMk/>
            <pc:sldMk cId="3100031966" sldId="265"/>
            <ac:spMk id="88" creationId="{00000000-0000-0000-0000-000000000000}"/>
          </ac:spMkLst>
        </pc:spChg>
        <pc:picChg chg="mod">
          <ac:chgData name="" userId="" providerId="" clId="Web-{74A1E84C-D836-4595-A6CF-2DEFB9171265}" dt="2019-06-23T05:22:37.239" v="6" actId="1076"/>
          <ac:picMkLst>
            <pc:docMk/>
            <pc:sldMk cId="3100031966" sldId="265"/>
            <ac:picMk id="5" creationId="{0CD164A0-D765-44C7-9B36-E11ABFB59286}"/>
          </ac:picMkLst>
        </pc:picChg>
      </pc:sldChg>
      <pc:sldChg chg="addSp delSp">
        <pc:chgData name="" userId="" providerId="" clId="Web-{74A1E84C-D836-4595-A6CF-2DEFB9171265}" dt="2019-06-23T05:24:41.474" v="38"/>
        <pc:sldMkLst>
          <pc:docMk/>
          <pc:sldMk cId="1554260959" sldId="266"/>
        </pc:sldMkLst>
        <pc:picChg chg="add">
          <ac:chgData name="" userId="" providerId="" clId="Web-{74A1E84C-D836-4595-A6CF-2DEFB9171265}" dt="2019-06-23T05:24:41.474" v="38"/>
          <ac:picMkLst>
            <pc:docMk/>
            <pc:sldMk cId="1554260959" sldId="266"/>
            <ac:picMk id="4" creationId="{E89EC331-90B3-40A0-8B51-AF1013F9C97B}"/>
          </ac:picMkLst>
        </pc:picChg>
        <pc:picChg chg="del">
          <ac:chgData name="" userId="" providerId="" clId="Web-{74A1E84C-D836-4595-A6CF-2DEFB9171265}" dt="2019-06-23T05:24:41.005" v="37"/>
          <ac:picMkLst>
            <pc:docMk/>
            <pc:sldMk cId="1554260959" sldId="266"/>
            <ac:picMk id="5" creationId="{2555BBA1-C1E6-4194-AC56-A86F37D6B861}"/>
          </ac:picMkLst>
        </pc:picChg>
      </pc:sldChg>
      <pc:sldChg chg="addSp delSp">
        <pc:chgData name="" userId="" providerId="" clId="Web-{74A1E84C-D836-4595-A6CF-2DEFB9171265}" dt="2019-06-23T05:24:47.974" v="40"/>
        <pc:sldMkLst>
          <pc:docMk/>
          <pc:sldMk cId="3911305205" sldId="273"/>
        </pc:sldMkLst>
        <pc:picChg chg="add">
          <ac:chgData name="" userId="" providerId="" clId="Web-{74A1E84C-D836-4595-A6CF-2DEFB9171265}" dt="2019-06-23T05:24:47.974" v="40"/>
          <ac:picMkLst>
            <pc:docMk/>
            <pc:sldMk cId="3911305205" sldId="273"/>
            <ac:picMk id="5" creationId="{E238A73B-5514-4176-A3AA-44396698C7F5}"/>
          </ac:picMkLst>
        </pc:picChg>
        <pc:picChg chg="del">
          <ac:chgData name="" userId="" providerId="" clId="Web-{74A1E84C-D836-4595-A6CF-2DEFB9171265}" dt="2019-06-23T05:24:47.584" v="39"/>
          <ac:picMkLst>
            <pc:docMk/>
            <pc:sldMk cId="3911305205" sldId="273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26.459" v="52"/>
        <pc:sldMkLst>
          <pc:docMk/>
          <pc:sldMk cId="2673431072" sldId="274"/>
        </pc:sldMkLst>
        <pc:picChg chg="add">
          <ac:chgData name="" userId="" providerId="" clId="Web-{74A1E84C-D836-4595-A6CF-2DEFB9171265}" dt="2019-06-23T05:25:26.459" v="52"/>
          <ac:picMkLst>
            <pc:docMk/>
            <pc:sldMk cId="2673431072" sldId="274"/>
            <ac:picMk id="18" creationId="{664C3B9F-E213-4B77-A640-37F3F493876E}"/>
          </ac:picMkLst>
        </pc:picChg>
        <pc:picChg chg="del">
          <ac:chgData name="" userId="" providerId="" clId="Web-{74A1E84C-D836-4595-A6CF-2DEFB9171265}" dt="2019-06-23T05:25:25.975" v="51"/>
          <ac:picMkLst>
            <pc:docMk/>
            <pc:sldMk cId="2673431072" sldId="274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21.209" v="50"/>
        <pc:sldMkLst>
          <pc:docMk/>
          <pc:sldMk cId="2757884788" sldId="275"/>
        </pc:sldMkLst>
        <pc:picChg chg="add">
          <ac:chgData name="" userId="" providerId="" clId="Web-{74A1E84C-D836-4595-A6CF-2DEFB9171265}" dt="2019-06-23T05:25:21.209" v="50"/>
          <ac:picMkLst>
            <pc:docMk/>
            <pc:sldMk cId="2757884788" sldId="275"/>
            <ac:picMk id="17" creationId="{F0926B88-197A-4628-BCC9-6FA0821337FE}"/>
          </ac:picMkLst>
        </pc:picChg>
        <pc:picChg chg="del">
          <ac:chgData name="" userId="" providerId="" clId="Web-{74A1E84C-D836-4595-A6CF-2DEFB9171265}" dt="2019-06-23T05:25:20.740" v="49"/>
          <ac:picMkLst>
            <pc:docMk/>
            <pc:sldMk cId="2757884788" sldId="275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15.146" v="48"/>
        <pc:sldMkLst>
          <pc:docMk/>
          <pc:sldMk cId="1447933093" sldId="276"/>
        </pc:sldMkLst>
        <pc:picChg chg="add">
          <ac:chgData name="" userId="" providerId="" clId="Web-{74A1E84C-D836-4595-A6CF-2DEFB9171265}" dt="2019-06-23T05:25:15.146" v="48"/>
          <ac:picMkLst>
            <pc:docMk/>
            <pc:sldMk cId="1447933093" sldId="276"/>
            <ac:picMk id="9" creationId="{478F0C5E-504B-4340-8D9E-23B1E0096D45}"/>
          </ac:picMkLst>
        </pc:picChg>
        <pc:picChg chg="del">
          <ac:chgData name="" userId="" providerId="" clId="Web-{74A1E84C-D836-4595-A6CF-2DEFB9171265}" dt="2019-06-23T05:25:14.834" v="47"/>
          <ac:picMkLst>
            <pc:docMk/>
            <pc:sldMk cId="1447933093" sldId="276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08.678" v="46"/>
        <pc:sldMkLst>
          <pc:docMk/>
          <pc:sldMk cId="1331712914" sldId="277"/>
        </pc:sldMkLst>
        <pc:picChg chg="add">
          <ac:chgData name="" userId="" providerId="" clId="Web-{74A1E84C-D836-4595-A6CF-2DEFB9171265}" dt="2019-06-23T05:25:08.678" v="46"/>
          <ac:picMkLst>
            <pc:docMk/>
            <pc:sldMk cId="1331712914" sldId="277"/>
            <ac:picMk id="9" creationId="{83F30A1E-20AD-45B0-ACEE-C53946CB9C1E}"/>
          </ac:picMkLst>
        </pc:picChg>
        <pc:picChg chg="del">
          <ac:chgData name="" userId="" providerId="" clId="Web-{74A1E84C-D836-4595-A6CF-2DEFB9171265}" dt="2019-06-23T05:25:08.240" v="45"/>
          <ac:picMkLst>
            <pc:docMk/>
            <pc:sldMk cId="1331712914" sldId="277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02.959" v="44"/>
        <pc:sldMkLst>
          <pc:docMk/>
          <pc:sldMk cId="17678080" sldId="278"/>
        </pc:sldMkLst>
        <pc:picChg chg="add">
          <ac:chgData name="" userId="" providerId="" clId="Web-{74A1E84C-D836-4595-A6CF-2DEFB9171265}" dt="2019-06-23T05:25:02.959" v="44"/>
          <ac:picMkLst>
            <pc:docMk/>
            <pc:sldMk cId="17678080" sldId="278"/>
            <ac:picMk id="9" creationId="{BB5FC26D-9B01-4EEC-AD37-8C5847150DBC}"/>
          </ac:picMkLst>
        </pc:picChg>
        <pc:picChg chg="del">
          <ac:chgData name="" userId="" providerId="" clId="Web-{74A1E84C-D836-4595-A6CF-2DEFB9171265}" dt="2019-06-23T05:25:02.474" v="43"/>
          <ac:picMkLst>
            <pc:docMk/>
            <pc:sldMk cId="17678080" sldId="278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4:54.120" v="42"/>
        <pc:sldMkLst>
          <pc:docMk/>
          <pc:sldMk cId="1309772474" sldId="279"/>
        </pc:sldMkLst>
        <pc:picChg chg="add">
          <ac:chgData name="" userId="" providerId="" clId="Web-{74A1E84C-D836-4595-A6CF-2DEFB9171265}" dt="2019-06-23T05:24:54.120" v="42"/>
          <ac:picMkLst>
            <pc:docMk/>
            <pc:sldMk cId="1309772474" sldId="279"/>
            <ac:picMk id="9" creationId="{1E2BBC2A-177F-4FFE-B4D6-0C1AFE94639B}"/>
          </ac:picMkLst>
        </pc:picChg>
        <pc:picChg chg="del">
          <ac:chgData name="" userId="" providerId="" clId="Web-{74A1E84C-D836-4595-A6CF-2DEFB9171265}" dt="2019-06-23T05:24:53.552" v="41"/>
          <ac:picMkLst>
            <pc:docMk/>
            <pc:sldMk cId="1309772474" sldId="279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3:02.770" v="12"/>
        <pc:sldMkLst>
          <pc:docMk/>
          <pc:sldMk cId="2853401529" sldId="280"/>
        </pc:sldMkLst>
        <pc:picChg chg="del">
          <ac:chgData name="" userId="" providerId="" clId="Web-{74A1E84C-D836-4595-A6CF-2DEFB9171265}" dt="2019-06-23T05:23:01.942" v="11"/>
          <ac:picMkLst>
            <pc:docMk/>
            <pc:sldMk cId="2853401529" sldId="280"/>
            <ac:picMk id="2" creationId="{0B3D5727-1B63-43E6-9951-D79D6DE5BCD5}"/>
          </ac:picMkLst>
        </pc:picChg>
        <pc:picChg chg="add">
          <ac:chgData name="" userId="" providerId="" clId="Web-{74A1E84C-D836-4595-A6CF-2DEFB9171265}" dt="2019-06-23T05:23:02.770" v="12"/>
          <ac:picMkLst>
            <pc:docMk/>
            <pc:sldMk cId="2853401529" sldId="280"/>
            <ac:picMk id="15" creationId="{F44EAFD8-A6FD-4DFA-9447-2345F31714C5}"/>
          </ac:picMkLst>
        </pc:picChg>
      </pc:sldChg>
      <pc:sldChg chg="addSp delSp">
        <pc:chgData name="" userId="" providerId="" clId="Web-{74A1E84C-D836-4595-A6CF-2DEFB9171265}" dt="2019-06-23T05:22:55.614" v="10"/>
        <pc:sldMkLst>
          <pc:docMk/>
          <pc:sldMk cId="4193540699" sldId="281"/>
        </pc:sldMkLst>
        <pc:picChg chg="del">
          <ac:chgData name="" userId="" providerId="" clId="Web-{74A1E84C-D836-4595-A6CF-2DEFB9171265}" dt="2019-06-23T05:22:54.833" v="9"/>
          <ac:picMkLst>
            <pc:docMk/>
            <pc:sldMk cId="4193540699" sldId="281"/>
            <ac:picMk id="2" creationId="{0B3D5727-1B63-43E6-9951-D79D6DE5BCD5}"/>
          </ac:picMkLst>
        </pc:picChg>
        <pc:picChg chg="add">
          <ac:chgData name="" userId="" providerId="" clId="Web-{74A1E84C-D836-4595-A6CF-2DEFB9171265}" dt="2019-06-23T05:22:55.614" v="10"/>
          <ac:picMkLst>
            <pc:docMk/>
            <pc:sldMk cId="4193540699" sldId="281"/>
            <ac:picMk id="13" creationId="{2E0DE319-3E45-45FB-9F01-F6435976F83A}"/>
          </ac:picMkLst>
        </pc:picChg>
      </pc:sldChg>
      <pc:sldChg chg="addSp delSp">
        <pc:chgData name="" userId="" providerId="" clId="Web-{74A1E84C-D836-4595-A6CF-2DEFB9171265}" dt="2019-06-23T05:23:51.411" v="24"/>
        <pc:sldMkLst>
          <pc:docMk/>
          <pc:sldMk cId="2445925865" sldId="283"/>
        </pc:sldMkLst>
        <pc:picChg chg="add">
          <ac:chgData name="" userId="" providerId="" clId="Web-{74A1E84C-D836-4595-A6CF-2DEFB9171265}" dt="2019-06-23T05:23:51.411" v="24"/>
          <ac:picMkLst>
            <pc:docMk/>
            <pc:sldMk cId="2445925865" sldId="283"/>
            <ac:picMk id="5" creationId="{3A4B3886-112D-41D1-BC80-06057A3EC500}"/>
          </ac:picMkLst>
        </pc:picChg>
        <pc:picChg chg="del">
          <ac:chgData name="" userId="" providerId="" clId="Web-{74A1E84C-D836-4595-A6CF-2DEFB9171265}" dt="2019-06-23T05:23:50.536" v="23"/>
          <ac:picMkLst>
            <pc:docMk/>
            <pc:sldMk cId="2445925865" sldId="283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4:35.802" v="36"/>
        <pc:sldMkLst>
          <pc:docMk/>
          <pc:sldMk cId="2898413562" sldId="284"/>
        </pc:sldMkLst>
        <pc:picChg chg="add">
          <ac:chgData name="" userId="" providerId="" clId="Web-{74A1E84C-D836-4595-A6CF-2DEFB9171265}" dt="2019-06-23T05:24:35.802" v="36"/>
          <ac:picMkLst>
            <pc:docMk/>
            <pc:sldMk cId="2898413562" sldId="284"/>
            <ac:picMk id="15" creationId="{E4E3187A-7BB5-4E9E-BA74-2DA8B68340CE}"/>
          </ac:picMkLst>
        </pc:picChg>
        <pc:picChg chg="del">
          <ac:chgData name="" userId="" providerId="" clId="Web-{74A1E84C-D836-4595-A6CF-2DEFB9171265}" dt="2019-06-23T05:24:35.349" v="35"/>
          <ac:picMkLst>
            <pc:docMk/>
            <pc:sldMk cId="2898413562" sldId="284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4:29.755" v="34"/>
        <pc:sldMkLst>
          <pc:docMk/>
          <pc:sldMk cId="2796967583" sldId="285"/>
        </pc:sldMkLst>
        <pc:picChg chg="add">
          <ac:chgData name="" userId="" providerId="" clId="Web-{74A1E84C-D836-4595-A6CF-2DEFB9171265}" dt="2019-06-23T05:24:29.755" v="34"/>
          <ac:picMkLst>
            <pc:docMk/>
            <pc:sldMk cId="2796967583" sldId="285"/>
            <ac:picMk id="18" creationId="{DE848113-7939-429F-B3AB-290BCC4E72BB}"/>
          </ac:picMkLst>
        </pc:picChg>
        <pc:picChg chg="del">
          <ac:chgData name="" userId="" providerId="" clId="Web-{74A1E84C-D836-4595-A6CF-2DEFB9171265}" dt="2019-06-23T05:24:29.365" v="33"/>
          <ac:picMkLst>
            <pc:docMk/>
            <pc:sldMk cId="2796967583" sldId="285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4:24.287" v="32"/>
        <pc:sldMkLst>
          <pc:docMk/>
          <pc:sldMk cId="341953380" sldId="286"/>
        </pc:sldMkLst>
        <pc:picChg chg="add">
          <ac:chgData name="" userId="" providerId="" clId="Web-{74A1E84C-D836-4595-A6CF-2DEFB9171265}" dt="2019-06-23T05:24:24.287" v="32"/>
          <ac:picMkLst>
            <pc:docMk/>
            <pc:sldMk cId="341953380" sldId="286"/>
            <ac:picMk id="19" creationId="{10F0329B-1B21-4684-BEBE-79A8FFF135BF}"/>
          </ac:picMkLst>
        </pc:picChg>
        <pc:picChg chg="del">
          <ac:chgData name="" userId="" providerId="" clId="Web-{74A1E84C-D836-4595-A6CF-2DEFB9171265}" dt="2019-06-23T05:24:23.521" v="31"/>
          <ac:picMkLst>
            <pc:docMk/>
            <pc:sldMk cId="341953380" sldId="286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4:17.630" v="30"/>
        <pc:sldMkLst>
          <pc:docMk/>
          <pc:sldMk cId="939040942" sldId="287"/>
        </pc:sldMkLst>
        <pc:picChg chg="add">
          <ac:chgData name="" userId="" providerId="" clId="Web-{74A1E84C-D836-4595-A6CF-2DEFB9171265}" dt="2019-06-23T05:24:17.630" v="30"/>
          <ac:picMkLst>
            <pc:docMk/>
            <pc:sldMk cId="939040942" sldId="287"/>
            <ac:picMk id="17" creationId="{A4C43410-89F7-4C56-B394-5FB61AD1B4E6}"/>
          </ac:picMkLst>
        </pc:picChg>
        <pc:picChg chg="del">
          <ac:chgData name="" userId="" providerId="" clId="Web-{74A1E84C-D836-4595-A6CF-2DEFB9171265}" dt="2019-06-23T05:24:16.474" v="29"/>
          <ac:picMkLst>
            <pc:docMk/>
            <pc:sldMk cId="939040942" sldId="287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4:10.943" v="28"/>
        <pc:sldMkLst>
          <pc:docMk/>
          <pc:sldMk cId="2488733199" sldId="288"/>
        </pc:sldMkLst>
        <pc:picChg chg="add">
          <ac:chgData name="" userId="" providerId="" clId="Web-{74A1E84C-D836-4595-A6CF-2DEFB9171265}" dt="2019-06-23T05:24:10.943" v="28"/>
          <ac:picMkLst>
            <pc:docMk/>
            <pc:sldMk cId="2488733199" sldId="288"/>
            <ac:picMk id="10" creationId="{BF32BFD8-F88A-4D53-A0B6-F087DD4D4E49}"/>
          </ac:picMkLst>
        </pc:picChg>
        <pc:picChg chg="del">
          <ac:chgData name="" userId="" providerId="" clId="Web-{74A1E84C-D836-4595-A6CF-2DEFB9171265}" dt="2019-06-23T05:24:10.396" v="27"/>
          <ac:picMkLst>
            <pc:docMk/>
            <pc:sldMk cId="2488733199" sldId="288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4:05.021" v="26"/>
        <pc:sldMkLst>
          <pc:docMk/>
          <pc:sldMk cId="700000156" sldId="289"/>
        </pc:sldMkLst>
        <pc:picChg chg="add">
          <ac:chgData name="" userId="" providerId="" clId="Web-{74A1E84C-D836-4595-A6CF-2DEFB9171265}" dt="2019-06-23T05:24:05.021" v="26"/>
          <ac:picMkLst>
            <pc:docMk/>
            <pc:sldMk cId="700000156" sldId="289"/>
            <ac:picMk id="10" creationId="{E8B2A30A-F1C5-45FA-8BEF-CBEA22309821}"/>
          </ac:picMkLst>
        </pc:picChg>
        <pc:picChg chg="del">
          <ac:chgData name="" userId="" providerId="" clId="Web-{74A1E84C-D836-4595-A6CF-2DEFB9171265}" dt="2019-06-23T05:24:03.880" v="25"/>
          <ac:picMkLst>
            <pc:docMk/>
            <pc:sldMk cId="700000156" sldId="289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41.584" v="56"/>
        <pc:sldMkLst>
          <pc:docMk/>
          <pc:sldMk cId="2246328229" sldId="292"/>
        </pc:sldMkLst>
        <pc:picChg chg="add">
          <ac:chgData name="" userId="" providerId="" clId="Web-{74A1E84C-D836-4595-A6CF-2DEFB9171265}" dt="2019-06-23T05:25:41.584" v="56"/>
          <ac:picMkLst>
            <pc:docMk/>
            <pc:sldMk cId="2246328229" sldId="292"/>
            <ac:picMk id="4" creationId="{2F8EB587-E022-4C25-ADC9-764BA647AE21}"/>
          </ac:picMkLst>
        </pc:picChg>
        <pc:picChg chg="del">
          <ac:chgData name="" userId="" providerId="" clId="Web-{74A1E84C-D836-4595-A6CF-2DEFB9171265}" dt="2019-06-23T05:25:40.584" v="55"/>
          <ac:picMkLst>
            <pc:docMk/>
            <pc:sldMk cId="2246328229" sldId="292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6:14.037" v="66"/>
        <pc:sldMkLst>
          <pc:docMk/>
          <pc:sldMk cId="2224600340" sldId="294"/>
        </pc:sldMkLst>
        <pc:picChg chg="add">
          <ac:chgData name="" userId="" providerId="" clId="Web-{74A1E84C-D836-4595-A6CF-2DEFB9171265}" dt="2019-06-23T05:26:14.037" v="66"/>
          <ac:picMkLst>
            <pc:docMk/>
            <pc:sldMk cId="2224600340" sldId="294"/>
            <ac:picMk id="7" creationId="{0B33F350-909E-41F0-9473-FD55E285A620}"/>
          </ac:picMkLst>
        </pc:picChg>
        <pc:picChg chg="del">
          <ac:chgData name="" userId="" providerId="" clId="Web-{74A1E84C-D836-4595-A6CF-2DEFB9171265}" dt="2019-06-23T05:26:13.178" v="65"/>
          <ac:picMkLst>
            <pc:docMk/>
            <pc:sldMk cId="2224600340" sldId="294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6:19.506" v="68"/>
        <pc:sldMkLst>
          <pc:docMk/>
          <pc:sldMk cId="3191628623" sldId="295"/>
        </pc:sldMkLst>
        <pc:picChg chg="add">
          <ac:chgData name="" userId="" providerId="" clId="Web-{74A1E84C-D836-4595-A6CF-2DEFB9171265}" dt="2019-06-23T05:26:19.506" v="68"/>
          <ac:picMkLst>
            <pc:docMk/>
            <pc:sldMk cId="3191628623" sldId="295"/>
            <ac:picMk id="19" creationId="{6B93A998-3F37-4303-82E1-180C3AEAF335}"/>
          </ac:picMkLst>
        </pc:picChg>
        <pc:picChg chg="del">
          <ac:chgData name="" userId="" providerId="" clId="Web-{74A1E84C-D836-4595-A6CF-2DEFB9171265}" dt="2019-06-23T05:26:18.819" v="67"/>
          <ac:picMkLst>
            <pc:docMk/>
            <pc:sldMk cId="3191628623" sldId="295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6:08.928" v="64"/>
        <pc:sldMkLst>
          <pc:docMk/>
          <pc:sldMk cId="1878252818" sldId="296"/>
        </pc:sldMkLst>
        <pc:picChg chg="add">
          <ac:chgData name="" userId="" providerId="" clId="Web-{74A1E84C-D836-4595-A6CF-2DEFB9171265}" dt="2019-06-23T05:26:08.928" v="64"/>
          <ac:picMkLst>
            <pc:docMk/>
            <pc:sldMk cId="1878252818" sldId="296"/>
            <ac:picMk id="7" creationId="{BF34ADA5-A847-4D5B-8060-ABDB94F9FC8C}"/>
          </ac:picMkLst>
        </pc:picChg>
        <pc:picChg chg="del">
          <ac:chgData name="" userId="" providerId="" clId="Web-{74A1E84C-D836-4595-A6CF-2DEFB9171265}" dt="2019-06-23T05:26:08.459" v="63"/>
          <ac:picMkLst>
            <pc:docMk/>
            <pc:sldMk cId="1878252818" sldId="296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59.725" v="62"/>
        <pc:sldMkLst>
          <pc:docMk/>
          <pc:sldMk cId="3822553705" sldId="297"/>
        </pc:sldMkLst>
        <pc:picChg chg="add">
          <ac:chgData name="" userId="" providerId="" clId="Web-{74A1E84C-D836-4595-A6CF-2DEFB9171265}" dt="2019-06-23T05:25:59.725" v="62"/>
          <ac:picMkLst>
            <pc:docMk/>
            <pc:sldMk cId="3822553705" sldId="297"/>
            <ac:picMk id="7" creationId="{19241E81-7688-496F-8A5D-2D5AD09E0271}"/>
          </ac:picMkLst>
        </pc:picChg>
        <pc:picChg chg="del">
          <ac:chgData name="" userId="" providerId="" clId="Web-{74A1E84C-D836-4595-A6CF-2DEFB9171265}" dt="2019-06-23T05:25:59.287" v="61"/>
          <ac:picMkLst>
            <pc:docMk/>
            <pc:sldMk cId="3822553705" sldId="297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52.756" v="60"/>
        <pc:sldMkLst>
          <pc:docMk/>
          <pc:sldMk cId="1428526790" sldId="298"/>
        </pc:sldMkLst>
        <pc:picChg chg="add">
          <ac:chgData name="" userId="" providerId="" clId="Web-{74A1E84C-D836-4595-A6CF-2DEFB9171265}" dt="2019-06-23T05:25:52.756" v="60"/>
          <ac:picMkLst>
            <pc:docMk/>
            <pc:sldMk cId="1428526790" sldId="298"/>
            <ac:picMk id="7" creationId="{EA9922D9-698D-4C31-BAF7-00274408611C}"/>
          </ac:picMkLst>
        </pc:picChg>
        <pc:picChg chg="del">
          <ac:chgData name="" userId="" providerId="" clId="Web-{74A1E84C-D836-4595-A6CF-2DEFB9171265}" dt="2019-06-23T05:25:52.334" v="59"/>
          <ac:picMkLst>
            <pc:docMk/>
            <pc:sldMk cId="1428526790" sldId="298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5:48.006" v="58"/>
        <pc:sldMkLst>
          <pc:docMk/>
          <pc:sldMk cId="4160820318" sldId="299"/>
        </pc:sldMkLst>
        <pc:picChg chg="add">
          <ac:chgData name="" userId="" providerId="" clId="Web-{74A1E84C-D836-4595-A6CF-2DEFB9171265}" dt="2019-06-23T05:25:48.006" v="58"/>
          <ac:picMkLst>
            <pc:docMk/>
            <pc:sldMk cId="4160820318" sldId="299"/>
            <ac:picMk id="7" creationId="{4DA0BD34-C09F-4D3F-B49D-098A40FA7DC4}"/>
          </ac:picMkLst>
        </pc:picChg>
        <pc:picChg chg="del">
          <ac:chgData name="" userId="" providerId="" clId="Web-{74A1E84C-D836-4595-A6CF-2DEFB9171265}" dt="2019-06-23T05:25:47.037" v="57"/>
          <ac:picMkLst>
            <pc:docMk/>
            <pc:sldMk cId="4160820318" sldId="299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6:24.850" v="70"/>
        <pc:sldMkLst>
          <pc:docMk/>
          <pc:sldMk cId="641565015" sldId="300"/>
        </pc:sldMkLst>
        <pc:picChg chg="add">
          <ac:chgData name="" userId="" providerId="" clId="Web-{74A1E84C-D836-4595-A6CF-2DEFB9171265}" dt="2019-06-23T05:26:24.850" v="70"/>
          <ac:picMkLst>
            <pc:docMk/>
            <pc:sldMk cId="641565015" sldId="300"/>
            <ac:picMk id="4" creationId="{4A59323A-E230-4504-BE9C-60DC1127D389}"/>
          </ac:picMkLst>
        </pc:picChg>
        <pc:picChg chg="del">
          <ac:chgData name="" userId="" providerId="" clId="Web-{74A1E84C-D836-4595-A6CF-2DEFB9171265}" dt="2019-06-23T05:26:24.303" v="69"/>
          <ac:picMkLst>
            <pc:docMk/>
            <pc:sldMk cId="641565015" sldId="300"/>
            <ac:picMk id="5" creationId="{2555BBA1-C1E6-4194-AC56-A86F37D6B861}"/>
          </ac:picMkLst>
        </pc:picChg>
      </pc:sldChg>
      <pc:sldChg chg="addSp delSp">
        <pc:chgData name="" userId="" providerId="" clId="Web-{74A1E84C-D836-4595-A6CF-2DEFB9171265}" dt="2019-06-23T05:25:36.053" v="54"/>
        <pc:sldMkLst>
          <pc:docMk/>
          <pc:sldMk cId="902852258" sldId="301"/>
        </pc:sldMkLst>
        <pc:picChg chg="add">
          <ac:chgData name="" userId="" providerId="" clId="Web-{74A1E84C-D836-4595-A6CF-2DEFB9171265}" dt="2019-06-23T05:25:36.053" v="54"/>
          <ac:picMkLst>
            <pc:docMk/>
            <pc:sldMk cId="902852258" sldId="301"/>
            <ac:picMk id="4" creationId="{DAAD1386-CD74-4FCE-834E-D1CB2D831BF6}"/>
          </ac:picMkLst>
        </pc:picChg>
        <pc:picChg chg="del">
          <ac:chgData name="" userId="" providerId="" clId="Web-{74A1E84C-D836-4595-A6CF-2DEFB9171265}" dt="2019-06-23T05:25:35.303" v="53"/>
          <ac:picMkLst>
            <pc:docMk/>
            <pc:sldMk cId="902852258" sldId="301"/>
            <ac:picMk id="5" creationId="{2555BBA1-C1E6-4194-AC56-A86F37D6B861}"/>
          </ac:picMkLst>
        </pc:picChg>
      </pc:sldChg>
      <pc:sldChg chg="addSp delSp">
        <pc:chgData name="" userId="" providerId="" clId="Web-{74A1E84C-D836-4595-A6CF-2DEFB9171265}" dt="2019-06-23T05:26:30.084" v="72"/>
        <pc:sldMkLst>
          <pc:docMk/>
          <pc:sldMk cId="1135463877" sldId="302"/>
        </pc:sldMkLst>
        <pc:picChg chg="add">
          <ac:chgData name="" userId="" providerId="" clId="Web-{74A1E84C-D836-4595-A6CF-2DEFB9171265}" dt="2019-06-23T05:26:30.084" v="72"/>
          <ac:picMkLst>
            <pc:docMk/>
            <pc:sldMk cId="1135463877" sldId="302"/>
            <ac:picMk id="4" creationId="{03959D2B-0D72-4736-8EEB-18C53EDA1D63}"/>
          </ac:picMkLst>
        </pc:picChg>
        <pc:picChg chg="del">
          <ac:chgData name="" userId="" providerId="" clId="Web-{74A1E84C-D836-4595-A6CF-2DEFB9171265}" dt="2019-06-23T05:26:29.616" v="71"/>
          <ac:picMkLst>
            <pc:docMk/>
            <pc:sldMk cId="1135463877" sldId="302"/>
            <ac:picMk id="5" creationId="{2555BBA1-C1E6-4194-AC56-A86F37D6B861}"/>
          </ac:picMkLst>
        </pc:picChg>
      </pc:sldChg>
      <pc:sldChg chg="addSp delSp">
        <pc:chgData name="" userId="" providerId="" clId="Web-{74A1E84C-D836-4595-A6CF-2DEFB9171265}" dt="2019-06-23T05:28:04.741" v="102"/>
        <pc:sldMkLst>
          <pc:docMk/>
          <pc:sldMk cId="270330767" sldId="303"/>
        </pc:sldMkLst>
        <pc:picChg chg="add">
          <ac:chgData name="" userId="" providerId="" clId="Web-{74A1E84C-D836-4595-A6CF-2DEFB9171265}" dt="2019-06-23T05:28:04.741" v="102"/>
          <ac:picMkLst>
            <pc:docMk/>
            <pc:sldMk cId="270330767" sldId="303"/>
            <ac:picMk id="4" creationId="{9A215551-17A9-4B8E-847D-2B3E34CB512A}"/>
          </ac:picMkLst>
        </pc:picChg>
        <pc:picChg chg="del">
          <ac:chgData name="" userId="" providerId="" clId="Web-{74A1E84C-D836-4595-A6CF-2DEFB9171265}" dt="2019-06-23T05:28:04.273" v="101"/>
          <ac:picMkLst>
            <pc:docMk/>
            <pc:sldMk cId="270330767" sldId="303"/>
            <ac:picMk id="5" creationId="{C5F4B406-1C75-413B-B23D-BE40888C469E}"/>
          </ac:picMkLst>
        </pc:picChg>
      </pc:sldChg>
      <pc:sldChg chg="addSp delSp">
        <pc:chgData name="" userId="" providerId="" clId="Web-{74A1E84C-D836-4595-A6CF-2DEFB9171265}" dt="2019-06-23T05:27:02.491" v="84"/>
        <pc:sldMkLst>
          <pc:docMk/>
          <pc:sldMk cId="3898011446" sldId="304"/>
        </pc:sldMkLst>
        <pc:picChg chg="add">
          <ac:chgData name="" userId="" providerId="" clId="Web-{74A1E84C-D836-4595-A6CF-2DEFB9171265}" dt="2019-06-23T05:27:02.491" v="84"/>
          <ac:picMkLst>
            <pc:docMk/>
            <pc:sldMk cId="3898011446" sldId="304"/>
            <ac:picMk id="4" creationId="{93D44145-31D4-4234-BF93-53FDD7837414}"/>
          </ac:picMkLst>
        </pc:picChg>
        <pc:picChg chg="del">
          <ac:chgData name="" userId="" providerId="" clId="Web-{74A1E84C-D836-4595-A6CF-2DEFB9171265}" dt="2019-06-23T05:27:02.038" v="83"/>
          <ac:picMkLst>
            <pc:docMk/>
            <pc:sldMk cId="3898011446" sldId="304"/>
            <ac:picMk id="5" creationId="{2555BBA1-C1E6-4194-AC56-A86F37D6B861}"/>
          </ac:picMkLst>
        </pc:picChg>
      </pc:sldChg>
      <pc:sldChg chg="addSp delSp">
        <pc:chgData name="" userId="" providerId="" clId="Web-{74A1E84C-D836-4595-A6CF-2DEFB9171265}" dt="2019-06-23T05:26:35.678" v="74"/>
        <pc:sldMkLst>
          <pc:docMk/>
          <pc:sldMk cId="1860621710" sldId="305"/>
        </pc:sldMkLst>
        <pc:picChg chg="del">
          <ac:chgData name="" userId="" providerId="" clId="Web-{74A1E84C-D836-4595-A6CF-2DEFB9171265}" dt="2019-06-23T05:26:35.225" v="73"/>
          <ac:picMkLst>
            <pc:docMk/>
            <pc:sldMk cId="1860621710" sldId="305"/>
            <ac:picMk id="2" creationId="{0B3D5727-1B63-43E6-9951-D79D6DE5BCD5}"/>
          </ac:picMkLst>
        </pc:picChg>
        <pc:picChg chg="add">
          <ac:chgData name="" userId="" providerId="" clId="Web-{74A1E84C-D836-4595-A6CF-2DEFB9171265}" dt="2019-06-23T05:26:35.678" v="74"/>
          <ac:picMkLst>
            <pc:docMk/>
            <pc:sldMk cId="1860621710" sldId="305"/>
            <ac:picMk id="4" creationId="{A5F02C78-33F3-414C-9C5B-F598BB5FB161}"/>
          </ac:picMkLst>
        </pc:picChg>
      </pc:sldChg>
      <pc:sldChg chg="addSp delSp">
        <pc:chgData name="" userId="" providerId="" clId="Web-{74A1E84C-D836-4595-A6CF-2DEFB9171265}" dt="2019-06-23T05:26:57.757" v="82"/>
        <pc:sldMkLst>
          <pc:docMk/>
          <pc:sldMk cId="2065035671" sldId="307"/>
        </pc:sldMkLst>
        <pc:picChg chg="add">
          <ac:chgData name="" userId="" providerId="" clId="Web-{74A1E84C-D836-4595-A6CF-2DEFB9171265}" dt="2019-06-23T05:26:57.757" v="82"/>
          <ac:picMkLst>
            <pc:docMk/>
            <pc:sldMk cId="2065035671" sldId="307"/>
            <ac:picMk id="8" creationId="{C5AAB693-F33A-4081-9FD2-6CAA55ABD52C}"/>
          </ac:picMkLst>
        </pc:picChg>
        <pc:picChg chg="del">
          <ac:chgData name="" userId="" providerId="" clId="Web-{74A1E84C-D836-4595-A6CF-2DEFB9171265}" dt="2019-06-23T05:26:57.303" v="81"/>
          <ac:picMkLst>
            <pc:docMk/>
            <pc:sldMk cId="2065035671" sldId="307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6:42.881" v="76"/>
        <pc:sldMkLst>
          <pc:docMk/>
          <pc:sldMk cId="1057826144" sldId="308"/>
        </pc:sldMkLst>
        <pc:picChg chg="add">
          <ac:chgData name="" userId="" providerId="" clId="Web-{74A1E84C-D836-4595-A6CF-2DEFB9171265}" dt="2019-06-23T05:26:42.881" v="76"/>
          <ac:picMkLst>
            <pc:docMk/>
            <pc:sldMk cId="1057826144" sldId="308"/>
            <ac:picMk id="4" creationId="{F0EC1AE9-E8E7-4F5F-A973-FDFA940DE5D5}"/>
          </ac:picMkLst>
        </pc:picChg>
        <pc:picChg chg="del">
          <ac:chgData name="" userId="" providerId="" clId="Web-{74A1E84C-D836-4595-A6CF-2DEFB9171265}" dt="2019-06-23T05:26:42.522" v="75"/>
          <ac:picMkLst>
            <pc:docMk/>
            <pc:sldMk cId="1057826144" sldId="308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6:52.600" v="80"/>
        <pc:sldMkLst>
          <pc:docMk/>
          <pc:sldMk cId="1562746300" sldId="310"/>
        </pc:sldMkLst>
        <pc:picChg chg="add">
          <ac:chgData name="" userId="" providerId="" clId="Web-{74A1E84C-D836-4595-A6CF-2DEFB9171265}" dt="2019-06-23T05:26:52.600" v="80"/>
          <ac:picMkLst>
            <pc:docMk/>
            <pc:sldMk cId="1562746300" sldId="310"/>
            <ac:picMk id="6" creationId="{892BA051-6A1F-428F-BEDE-4DB7CBDCE6EB}"/>
          </ac:picMkLst>
        </pc:picChg>
        <pc:picChg chg="del">
          <ac:chgData name="" userId="" providerId="" clId="Web-{74A1E84C-D836-4595-A6CF-2DEFB9171265}" dt="2019-06-23T05:26:52.350" v="79"/>
          <ac:picMkLst>
            <pc:docMk/>
            <pc:sldMk cId="1562746300" sldId="310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6:47.678" v="78"/>
        <pc:sldMkLst>
          <pc:docMk/>
          <pc:sldMk cId="2879153837" sldId="311"/>
        </pc:sldMkLst>
        <pc:picChg chg="add">
          <ac:chgData name="" userId="" providerId="" clId="Web-{74A1E84C-D836-4595-A6CF-2DEFB9171265}" dt="2019-06-23T05:26:47.678" v="78"/>
          <ac:picMkLst>
            <pc:docMk/>
            <pc:sldMk cId="2879153837" sldId="311"/>
            <ac:picMk id="4" creationId="{8DC039EC-8F5C-462E-AA00-2C07B8BC0B0A}"/>
          </ac:picMkLst>
        </pc:picChg>
        <pc:picChg chg="del">
          <ac:chgData name="" userId="" providerId="" clId="Web-{74A1E84C-D836-4595-A6CF-2DEFB9171265}" dt="2019-06-23T05:26:47.225" v="77"/>
          <ac:picMkLst>
            <pc:docMk/>
            <pc:sldMk cId="2879153837" sldId="311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7:10.366" v="86"/>
        <pc:sldMkLst>
          <pc:docMk/>
          <pc:sldMk cId="1838231076" sldId="315"/>
        </pc:sldMkLst>
        <pc:picChg chg="add">
          <ac:chgData name="" userId="" providerId="" clId="Web-{74A1E84C-D836-4595-A6CF-2DEFB9171265}" dt="2019-06-23T05:27:10.366" v="86"/>
          <ac:picMkLst>
            <pc:docMk/>
            <pc:sldMk cId="1838231076" sldId="315"/>
            <ac:picMk id="4" creationId="{FDF57749-65A7-4920-9D46-82285AC7416A}"/>
          </ac:picMkLst>
        </pc:picChg>
        <pc:picChg chg="del">
          <ac:chgData name="" userId="" providerId="" clId="Web-{74A1E84C-D836-4595-A6CF-2DEFB9171265}" dt="2019-06-23T05:27:09.975" v="85"/>
          <ac:picMkLst>
            <pc:docMk/>
            <pc:sldMk cId="1838231076" sldId="315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7:40.335" v="94"/>
        <pc:sldMkLst>
          <pc:docMk/>
          <pc:sldMk cId="1522670488" sldId="316"/>
        </pc:sldMkLst>
        <pc:picChg chg="add">
          <ac:chgData name="" userId="" providerId="" clId="Web-{74A1E84C-D836-4595-A6CF-2DEFB9171265}" dt="2019-06-23T05:27:40.335" v="94"/>
          <ac:picMkLst>
            <pc:docMk/>
            <pc:sldMk cId="1522670488" sldId="316"/>
            <ac:picMk id="6" creationId="{B992F815-C6C2-4556-A9E4-FA6BF4C83C2D}"/>
          </ac:picMkLst>
        </pc:picChg>
        <pc:picChg chg="del">
          <ac:chgData name="" userId="" providerId="" clId="Web-{74A1E84C-D836-4595-A6CF-2DEFB9171265}" dt="2019-06-23T05:27:39.851" v="93"/>
          <ac:picMkLst>
            <pc:docMk/>
            <pc:sldMk cId="1522670488" sldId="316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7:45.866" v="96"/>
        <pc:sldMkLst>
          <pc:docMk/>
          <pc:sldMk cId="3148653767" sldId="317"/>
        </pc:sldMkLst>
        <pc:picChg chg="add">
          <ac:chgData name="" userId="" providerId="" clId="Web-{74A1E84C-D836-4595-A6CF-2DEFB9171265}" dt="2019-06-23T05:27:45.866" v="96"/>
          <ac:picMkLst>
            <pc:docMk/>
            <pc:sldMk cId="3148653767" sldId="317"/>
            <ac:picMk id="6" creationId="{19AA5CFB-E2B8-4176-B8E4-948E0CCC379D}"/>
          </ac:picMkLst>
        </pc:picChg>
        <pc:picChg chg="del">
          <ac:chgData name="" userId="" providerId="" clId="Web-{74A1E84C-D836-4595-A6CF-2DEFB9171265}" dt="2019-06-23T05:27:45.366" v="95"/>
          <ac:picMkLst>
            <pc:docMk/>
            <pc:sldMk cId="3148653767" sldId="317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7:31.726" v="92"/>
        <pc:sldMkLst>
          <pc:docMk/>
          <pc:sldMk cId="3563110275" sldId="318"/>
        </pc:sldMkLst>
        <pc:picChg chg="add">
          <ac:chgData name="" userId="" providerId="" clId="Web-{74A1E84C-D836-4595-A6CF-2DEFB9171265}" dt="2019-06-23T05:27:31.726" v="92"/>
          <ac:picMkLst>
            <pc:docMk/>
            <pc:sldMk cId="3563110275" sldId="318"/>
            <ac:picMk id="6" creationId="{8C4CAA16-6F52-4BBE-A512-6104633D7EF6}"/>
          </ac:picMkLst>
        </pc:picChg>
        <pc:picChg chg="del">
          <ac:chgData name="" userId="" providerId="" clId="Web-{74A1E84C-D836-4595-A6CF-2DEFB9171265}" dt="2019-06-23T05:27:31.272" v="91"/>
          <ac:picMkLst>
            <pc:docMk/>
            <pc:sldMk cId="3563110275" sldId="318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7:25.351" v="90"/>
        <pc:sldMkLst>
          <pc:docMk/>
          <pc:sldMk cId="3630012856" sldId="319"/>
        </pc:sldMkLst>
        <pc:picChg chg="add">
          <ac:chgData name="" userId="" providerId="" clId="Web-{74A1E84C-D836-4595-A6CF-2DEFB9171265}" dt="2019-06-23T05:27:25.351" v="90"/>
          <ac:picMkLst>
            <pc:docMk/>
            <pc:sldMk cId="3630012856" sldId="319"/>
            <ac:picMk id="6" creationId="{B18CB641-4F03-4F41-81CF-31DA7A325947}"/>
          </ac:picMkLst>
        </pc:picChg>
        <pc:picChg chg="del">
          <ac:chgData name="" userId="" providerId="" clId="Web-{74A1E84C-D836-4595-A6CF-2DEFB9171265}" dt="2019-06-23T05:27:24.850" v="89"/>
          <ac:picMkLst>
            <pc:docMk/>
            <pc:sldMk cId="3630012856" sldId="319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7:15.913" v="88"/>
        <pc:sldMkLst>
          <pc:docMk/>
          <pc:sldMk cId="3756865633" sldId="320"/>
        </pc:sldMkLst>
        <pc:picChg chg="add">
          <ac:chgData name="" userId="" providerId="" clId="Web-{74A1E84C-D836-4595-A6CF-2DEFB9171265}" dt="2019-06-23T05:27:15.913" v="88"/>
          <ac:picMkLst>
            <pc:docMk/>
            <pc:sldMk cId="3756865633" sldId="320"/>
            <ac:picMk id="6" creationId="{CF786BE9-19AF-4CEF-83D8-C677B2208C16}"/>
          </ac:picMkLst>
        </pc:picChg>
        <pc:picChg chg="del">
          <ac:chgData name="" userId="" providerId="" clId="Web-{74A1E84C-D836-4595-A6CF-2DEFB9171265}" dt="2019-06-23T05:27:15.460" v="87"/>
          <ac:picMkLst>
            <pc:docMk/>
            <pc:sldMk cId="3756865633" sldId="320"/>
            <ac:picMk id="66" creationId="{0FEBE48E-2CD4-4EA9-86C9-8462F905BD7E}"/>
          </ac:picMkLst>
        </pc:picChg>
      </pc:sldChg>
      <pc:sldChg chg="addSp delSp">
        <pc:chgData name="" userId="" providerId="" clId="Web-{74A1E84C-D836-4595-A6CF-2DEFB9171265}" dt="2019-06-23T05:27:52.616" v="98"/>
        <pc:sldMkLst>
          <pc:docMk/>
          <pc:sldMk cId="4224340821" sldId="321"/>
        </pc:sldMkLst>
        <pc:picChg chg="add">
          <ac:chgData name="" userId="" providerId="" clId="Web-{74A1E84C-D836-4595-A6CF-2DEFB9171265}" dt="2019-06-23T05:27:52.616" v="98"/>
          <ac:picMkLst>
            <pc:docMk/>
            <pc:sldMk cId="4224340821" sldId="321"/>
            <ac:picMk id="4" creationId="{837056C1-E3FF-4CC5-8526-0BCB7EEC5BDA}"/>
          </ac:picMkLst>
        </pc:picChg>
        <pc:picChg chg="del">
          <ac:chgData name="" userId="" providerId="" clId="Web-{74A1E84C-D836-4595-A6CF-2DEFB9171265}" dt="2019-06-23T05:27:52.163" v="97"/>
          <ac:picMkLst>
            <pc:docMk/>
            <pc:sldMk cId="4224340821" sldId="321"/>
            <ac:picMk id="9" creationId="{DD8BF18B-78C4-4F7B-86CD-5BD4D7851A45}"/>
          </ac:picMkLst>
        </pc:picChg>
      </pc:sldChg>
      <pc:sldChg chg="addSp delSp modSp">
        <pc:chgData name="" userId="" providerId="" clId="Web-{74A1E84C-D836-4595-A6CF-2DEFB9171265}" dt="2019-06-23T05:33:25.353" v="200" actId="20577"/>
        <pc:sldMkLst>
          <pc:docMk/>
          <pc:sldMk cId="3181004491" sldId="322"/>
        </pc:sldMkLst>
        <pc:spChg chg="mod">
          <ac:chgData name="" userId="" providerId="" clId="Web-{74A1E84C-D836-4595-A6CF-2DEFB9171265}" dt="2019-06-23T05:33:25.353" v="200" actId="20577"/>
          <ac:spMkLst>
            <pc:docMk/>
            <pc:sldMk cId="3181004491" sldId="322"/>
            <ac:spMk id="2" creationId="{F4DA03E5-54FC-4307-A7CF-7410D990DA0B}"/>
          </ac:spMkLst>
        </pc:spChg>
        <pc:picChg chg="add">
          <ac:chgData name="" userId="" providerId="" clId="Web-{74A1E84C-D836-4595-A6CF-2DEFB9171265}" dt="2019-06-23T05:27:57.991" v="100"/>
          <ac:picMkLst>
            <pc:docMk/>
            <pc:sldMk cId="3181004491" sldId="322"/>
            <ac:picMk id="3" creationId="{BF23D61F-C719-4057-8DD7-9A1562216B12}"/>
          </ac:picMkLst>
        </pc:picChg>
        <pc:picChg chg="del">
          <ac:chgData name="" userId="" providerId="" clId="Web-{74A1E84C-D836-4595-A6CF-2DEFB9171265}" dt="2019-06-23T05:27:57.476" v="99"/>
          <ac:picMkLst>
            <pc:docMk/>
            <pc:sldMk cId="3181004491" sldId="322"/>
            <ac:picMk id="43" creationId="{FDE7284B-A1CC-4985-8B34-85260FEF7ABC}"/>
          </ac:picMkLst>
        </pc:picChg>
      </pc:sldChg>
      <pc:sldChg chg="addSp delSp ord">
        <pc:chgData name="" userId="" providerId="" clId="Web-{74A1E84C-D836-4595-A6CF-2DEFB9171265}" dt="2019-06-23T05:54:28.532" v="381"/>
        <pc:sldMkLst>
          <pc:docMk/>
          <pc:sldMk cId="4057357247" sldId="323"/>
        </pc:sldMkLst>
        <pc:picChg chg="add">
          <ac:chgData name="" userId="" providerId="" clId="Web-{74A1E84C-D836-4595-A6CF-2DEFB9171265}" dt="2019-06-23T05:28:55.211" v="120"/>
          <ac:picMkLst>
            <pc:docMk/>
            <pc:sldMk cId="4057357247" sldId="323"/>
            <ac:picMk id="2" creationId="{81D94E60-CBB1-465F-A176-3FC6D5F57F9E}"/>
          </ac:picMkLst>
        </pc:picChg>
        <pc:picChg chg="del">
          <ac:chgData name="" userId="" providerId="" clId="Web-{74A1E84C-D836-4595-A6CF-2DEFB9171265}" dt="2019-06-23T05:28:54.851" v="119"/>
          <ac:picMkLst>
            <pc:docMk/>
            <pc:sldMk cId="4057357247" sldId="323"/>
            <ac:picMk id="20" creationId="{15326405-FA46-4A2E-965C-566DD4303C1C}"/>
          </ac:picMkLst>
        </pc:picChg>
      </pc:sldChg>
      <pc:sldChg chg="addSp delSp">
        <pc:chgData name="" userId="" providerId="" clId="Web-{74A1E84C-D836-4595-A6CF-2DEFB9171265}" dt="2019-06-23T05:28:43.742" v="116"/>
        <pc:sldMkLst>
          <pc:docMk/>
          <pc:sldMk cId="3208002841" sldId="324"/>
        </pc:sldMkLst>
        <pc:picChg chg="add">
          <ac:chgData name="" userId="" providerId="" clId="Web-{74A1E84C-D836-4595-A6CF-2DEFB9171265}" dt="2019-06-23T05:28:43.742" v="116"/>
          <ac:picMkLst>
            <pc:docMk/>
            <pc:sldMk cId="3208002841" sldId="324"/>
            <ac:picMk id="4" creationId="{DB1E722B-9CE2-422F-96F2-84050F2DDFFD}"/>
          </ac:picMkLst>
        </pc:picChg>
        <pc:picChg chg="del">
          <ac:chgData name="" userId="" providerId="" clId="Web-{74A1E84C-D836-4595-A6CF-2DEFB9171265}" dt="2019-06-23T05:28:43.398" v="115"/>
          <ac:picMkLst>
            <pc:docMk/>
            <pc:sldMk cId="3208002841" sldId="324"/>
            <ac:picMk id="5" creationId="{4659585B-302D-48D7-A71D-DBFEDBB3B26B}"/>
          </ac:picMkLst>
        </pc:picChg>
      </pc:sldChg>
      <pc:sldChg chg="addSp delSp modSp ord">
        <pc:chgData name="" userId="" providerId="" clId="Web-{74A1E84C-D836-4595-A6CF-2DEFB9171265}" dt="2019-06-23T05:40:07.744" v="246" actId="20577"/>
        <pc:sldMkLst>
          <pc:docMk/>
          <pc:sldMk cId="1332230486" sldId="325"/>
        </pc:sldMkLst>
        <pc:spChg chg="mod">
          <ac:chgData name="" userId="" providerId="" clId="Web-{74A1E84C-D836-4595-A6CF-2DEFB9171265}" dt="2019-06-23T05:31:32.196" v="173" actId="1076"/>
          <ac:spMkLst>
            <pc:docMk/>
            <pc:sldMk cId="1332230486" sldId="325"/>
            <ac:spMk id="9" creationId="{F7FDAAB5-DE41-4EA9-9C33-D19A4A712133}"/>
          </ac:spMkLst>
        </pc:spChg>
        <pc:spChg chg="mod">
          <ac:chgData name="" userId="" providerId="" clId="Web-{74A1E84C-D836-4595-A6CF-2DEFB9171265}" dt="2019-06-23T05:31:32.212" v="174" actId="1076"/>
          <ac:spMkLst>
            <pc:docMk/>
            <pc:sldMk cId="1332230486" sldId="325"/>
            <ac:spMk id="10" creationId="{E23AD15E-1AE3-4E3C-A092-A812C202DACE}"/>
          </ac:spMkLst>
        </pc:spChg>
        <pc:spChg chg="add mod">
          <ac:chgData name="" userId="" providerId="" clId="Web-{74A1E84C-D836-4595-A6CF-2DEFB9171265}" dt="2019-06-23T05:31:52.728" v="180" actId="1076"/>
          <ac:spMkLst>
            <pc:docMk/>
            <pc:sldMk cId="1332230486" sldId="325"/>
            <ac:spMk id="31" creationId="{9B982403-1D00-42B1-8B81-BA96BCB770B2}"/>
          </ac:spMkLst>
        </pc:spChg>
        <pc:spChg chg="add mod">
          <ac:chgData name="" userId="" providerId="" clId="Web-{74A1E84C-D836-4595-A6CF-2DEFB9171265}" dt="2019-06-23T05:40:07.744" v="246" actId="20577"/>
          <ac:spMkLst>
            <pc:docMk/>
            <pc:sldMk cId="1332230486" sldId="325"/>
            <ac:spMk id="32" creationId="{63AE9E5A-755D-482D-9D21-2810D7E42F7F}"/>
          </ac:spMkLst>
        </pc:spChg>
        <pc:picChg chg="add">
          <ac:chgData name="" userId="" providerId="" clId="Web-{74A1E84C-D836-4595-A6CF-2DEFB9171265}" dt="2019-06-23T05:29:17.742" v="128"/>
          <ac:picMkLst>
            <pc:docMk/>
            <pc:sldMk cId="1332230486" sldId="325"/>
            <ac:picMk id="3" creationId="{00883B5B-8FF7-47F7-BE16-22366A3D4EF4}"/>
          </ac:picMkLst>
        </pc:picChg>
        <pc:picChg chg="del">
          <ac:chgData name="" userId="" providerId="" clId="Web-{74A1E84C-D836-4595-A6CF-2DEFB9171265}" dt="2019-06-23T05:29:17.242" v="127"/>
          <ac:picMkLst>
            <pc:docMk/>
            <pc:sldMk cId="1332230486" sldId="325"/>
            <ac:picMk id="29" creationId="{4596705C-B447-4E15-BE62-00FD944B9A97}"/>
          </ac:picMkLst>
        </pc:picChg>
        <pc:cxnChg chg="mod">
          <ac:chgData name="" userId="" providerId="" clId="Web-{74A1E84C-D836-4595-A6CF-2DEFB9171265}" dt="2019-06-23T05:39:33.114" v="234"/>
          <ac:cxnSpMkLst>
            <pc:docMk/>
            <pc:sldMk cId="1332230486" sldId="325"/>
            <ac:cxnSpMk id="24" creationId="{BE1A5C17-3E62-488A-8E89-06B08438012B}"/>
          </ac:cxnSpMkLst>
        </pc:cxnChg>
        <pc:cxnChg chg="mod">
          <ac:chgData name="" userId="" providerId="" clId="Web-{74A1E84C-D836-4595-A6CF-2DEFB9171265}" dt="2019-06-23T05:39:33.130" v="235"/>
          <ac:cxnSpMkLst>
            <pc:docMk/>
            <pc:sldMk cId="1332230486" sldId="325"/>
            <ac:cxnSpMk id="25" creationId="{89652CEB-057E-4911-A4E8-08E99F7FEB8D}"/>
          </ac:cxnSpMkLst>
        </pc:cxnChg>
        <pc:cxnChg chg="add mod">
          <ac:chgData name="" userId="" providerId="" clId="Web-{74A1E84C-D836-4595-A6CF-2DEFB9171265}" dt="2019-06-23T05:39:33.145" v="236"/>
          <ac:cxnSpMkLst>
            <pc:docMk/>
            <pc:sldMk cId="1332230486" sldId="325"/>
            <ac:cxnSpMk id="30" creationId="{9FC97F01-766B-4B29-8973-812625593C13}"/>
          </ac:cxnSpMkLst>
        </pc:cxnChg>
      </pc:sldChg>
      <pc:sldChg chg="addSp delSp">
        <pc:chgData name="" userId="" providerId="" clId="Web-{74A1E84C-D836-4595-A6CF-2DEFB9171265}" dt="2019-06-23T05:28:50.539" v="118"/>
        <pc:sldMkLst>
          <pc:docMk/>
          <pc:sldMk cId="2705791605" sldId="326"/>
        </pc:sldMkLst>
        <pc:picChg chg="add">
          <ac:chgData name="" userId="" providerId="" clId="Web-{74A1E84C-D836-4595-A6CF-2DEFB9171265}" dt="2019-06-23T05:28:50.539" v="118"/>
          <ac:picMkLst>
            <pc:docMk/>
            <pc:sldMk cId="2705791605" sldId="326"/>
            <ac:picMk id="4" creationId="{184474DA-AE31-4BD1-8172-981B7FA15B88}"/>
          </ac:picMkLst>
        </pc:picChg>
        <pc:picChg chg="del">
          <ac:chgData name="" userId="" providerId="" clId="Web-{74A1E84C-D836-4595-A6CF-2DEFB9171265}" dt="2019-06-23T05:28:50.226" v="117"/>
          <ac:picMkLst>
            <pc:docMk/>
            <pc:sldMk cId="2705791605" sldId="326"/>
            <ac:picMk id="5" creationId="{4B55B75A-5DEE-44B6-82C1-9CA65F296952}"/>
          </ac:picMkLst>
        </pc:picChg>
      </pc:sldChg>
      <pc:sldChg chg="addSp delSp ord">
        <pc:chgData name="" userId="" providerId="" clId="Web-{74A1E84C-D836-4595-A6CF-2DEFB9171265}" dt="2019-06-23T05:54:19.782" v="378"/>
        <pc:sldMkLst>
          <pc:docMk/>
          <pc:sldMk cId="4241248140" sldId="328"/>
        </pc:sldMkLst>
        <pc:picChg chg="del">
          <ac:chgData name="" userId="" providerId="" clId="Web-{74A1E84C-D836-4595-A6CF-2DEFB9171265}" dt="2019-06-23T05:29:12.414" v="125"/>
          <ac:picMkLst>
            <pc:docMk/>
            <pc:sldMk cId="4241248140" sldId="328"/>
            <ac:picMk id="5" creationId="{072B05D2-2403-4477-BD55-4D6E335380C5}"/>
          </ac:picMkLst>
        </pc:picChg>
        <pc:picChg chg="add">
          <ac:chgData name="" userId="" providerId="" clId="Web-{74A1E84C-D836-4595-A6CF-2DEFB9171265}" dt="2019-06-23T05:29:13.023" v="126"/>
          <ac:picMkLst>
            <pc:docMk/>
            <pc:sldMk cId="4241248140" sldId="328"/>
            <ac:picMk id="7" creationId="{21C1A959-DAC9-44EC-B1EC-F06EF5F78AF1}"/>
          </ac:picMkLst>
        </pc:picChg>
      </pc:sldChg>
      <pc:sldChg chg="addSp delSp ord">
        <pc:chgData name="" userId="" providerId="" clId="Web-{74A1E84C-D836-4595-A6CF-2DEFB9171265}" dt="2019-06-23T05:54:19.782" v="379"/>
        <pc:sldMkLst>
          <pc:docMk/>
          <pc:sldMk cId="2075431162" sldId="329"/>
        </pc:sldMkLst>
        <pc:picChg chg="del">
          <ac:chgData name="" userId="" providerId="" clId="Web-{74A1E84C-D836-4595-A6CF-2DEFB9171265}" dt="2019-06-23T05:29:07.320" v="123"/>
          <ac:picMkLst>
            <pc:docMk/>
            <pc:sldMk cId="2075431162" sldId="329"/>
            <ac:picMk id="3" creationId="{09AF8953-9BDD-4601-965B-1CC8385DFE8B}"/>
          </ac:picMkLst>
        </pc:picChg>
        <pc:picChg chg="add">
          <ac:chgData name="" userId="" providerId="" clId="Web-{74A1E84C-D836-4595-A6CF-2DEFB9171265}" dt="2019-06-23T05:29:07.711" v="124"/>
          <ac:picMkLst>
            <pc:docMk/>
            <pc:sldMk cId="2075431162" sldId="329"/>
            <ac:picMk id="5" creationId="{090C3F3A-D761-4117-813D-E320B0A5314A}"/>
          </ac:picMkLst>
        </pc:picChg>
      </pc:sldChg>
      <pc:sldChg chg="addSp delSp ord">
        <pc:chgData name="" userId="" providerId="" clId="Web-{74A1E84C-D836-4595-A6CF-2DEFB9171265}" dt="2019-06-23T05:54:19.782" v="380"/>
        <pc:sldMkLst>
          <pc:docMk/>
          <pc:sldMk cId="765745148" sldId="330"/>
        </pc:sldMkLst>
        <pc:picChg chg="del">
          <ac:chgData name="" userId="" providerId="" clId="Web-{74A1E84C-D836-4595-A6CF-2DEFB9171265}" dt="2019-06-23T05:28:59.773" v="121"/>
          <ac:picMkLst>
            <pc:docMk/>
            <pc:sldMk cId="765745148" sldId="330"/>
            <ac:picMk id="3" creationId="{D16CA1B5-735C-477E-959A-051E967B794A}"/>
          </ac:picMkLst>
        </pc:picChg>
        <pc:picChg chg="add">
          <ac:chgData name="" userId="" providerId="" clId="Web-{74A1E84C-D836-4595-A6CF-2DEFB9171265}" dt="2019-06-23T05:29:00.216" v="122"/>
          <ac:picMkLst>
            <pc:docMk/>
            <pc:sldMk cId="765745148" sldId="330"/>
            <ac:picMk id="4" creationId="{A883E4AC-1298-48F7-A01F-94B466626F00}"/>
          </ac:picMkLst>
        </pc:picChg>
      </pc:sldChg>
      <pc:sldChg chg="addSp delSp modSp">
        <pc:chgData name="" userId="" providerId="" clId="Web-{74A1E84C-D836-4595-A6CF-2DEFB9171265}" dt="2019-06-23T05:46:31.919" v="357" actId="20577"/>
        <pc:sldMkLst>
          <pc:docMk/>
          <pc:sldMk cId="4159752412" sldId="331"/>
        </pc:sldMkLst>
        <pc:spChg chg="mod">
          <ac:chgData name="" userId="" providerId="" clId="Web-{74A1E84C-D836-4595-A6CF-2DEFB9171265}" dt="2019-06-23T05:46:31.919" v="357" actId="20577"/>
          <ac:spMkLst>
            <pc:docMk/>
            <pc:sldMk cId="4159752412" sldId="331"/>
            <ac:spMk id="2" creationId="{18D44050-1766-4455-83E4-1804F6006D04}"/>
          </ac:spMkLst>
        </pc:spChg>
        <pc:spChg chg="mod">
          <ac:chgData name="" userId="" providerId="" clId="Web-{74A1E84C-D836-4595-A6CF-2DEFB9171265}" dt="2019-06-23T05:46:16.747" v="354" actId="20577"/>
          <ac:spMkLst>
            <pc:docMk/>
            <pc:sldMk cId="4159752412" sldId="331"/>
            <ac:spMk id="3" creationId="{AF0F8C6E-5008-4258-879D-B4933073C51F}"/>
          </ac:spMkLst>
        </pc:spChg>
        <pc:picChg chg="add">
          <ac:chgData name="" userId="" providerId="" clId="Web-{74A1E84C-D836-4595-A6CF-2DEFB9171265}" dt="2019-06-23T05:28:38.179" v="114"/>
          <ac:picMkLst>
            <pc:docMk/>
            <pc:sldMk cId="4159752412" sldId="331"/>
            <ac:picMk id="4" creationId="{92E158DC-0351-4154-A09E-6AC0B4769967}"/>
          </ac:picMkLst>
        </pc:picChg>
        <pc:picChg chg="del">
          <ac:chgData name="" userId="" providerId="" clId="Web-{74A1E84C-D836-4595-A6CF-2DEFB9171265}" dt="2019-06-23T05:28:37.804" v="113"/>
          <ac:picMkLst>
            <pc:docMk/>
            <pc:sldMk cId="4159752412" sldId="331"/>
            <ac:picMk id="5" creationId="{C5F4B406-1C75-413B-B23D-BE40888C469E}"/>
          </ac:picMkLst>
        </pc:picChg>
      </pc:sldChg>
      <pc:sldChg chg="addSp delSp">
        <pc:chgData name="" userId="" providerId="" clId="Web-{74A1E84C-D836-4595-A6CF-2DEFB9171265}" dt="2019-06-23T05:28:10.366" v="104"/>
        <pc:sldMkLst>
          <pc:docMk/>
          <pc:sldMk cId="2242930629" sldId="332"/>
        </pc:sldMkLst>
        <pc:picChg chg="add">
          <ac:chgData name="" userId="" providerId="" clId="Web-{74A1E84C-D836-4595-A6CF-2DEFB9171265}" dt="2019-06-23T05:28:10.366" v="104"/>
          <ac:picMkLst>
            <pc:docMk/>
            <pc:sldMk cId="2242930629" sldId="332"/>
            <ac:picMk id="3" creationId="{DF6D9C58-3EF6-4ED3-B2F0-58E32123629A}"/>
          </ac:picMkLst>
        </pc:picChg>
        <pc:picChg chg="del">
          <ac:chgData name="" userId="" providerId="" clId="Web-{74A1E84C-D836-4595-A6CF-2DEFB9171265}" dt="2019-06-23T05:28:09.866" v="103"/>
          <ac:picMkLst>
            <pc:docMk/>
            <pc:sldMk cId="2242930629" sldId="332"/>
            <ac:picMk id="5" creationId="{C5F4B406-1C75-413B-B23D-BE40888C469E}"/>
          </ac:picMkLst>
        </pc:picChg>
      </pc:sldChg>
      <pc:sldChg chg="addSp delSp">
        <pc:chgData name="" userId="" providerId="" clId="Web-{74A1E84C-D836-4595-A6CF-2DEFB9171265}" dt="2019-06-23T05:28:15.273" v="106"/>
        <pc:sldMkLst>
          <pc:docMk/>
          <pc:sldMk cId="2010011846" sldId="334"/>
        </pc:sldMkLst>
        <pc:picChg chg="del">
          <ac:chgData name="" userId="" providerId="" clId="Web-{74A1E84C-D836-4595-A6CF-2DEFB9171265}" dt="2019-06-23T05:28:14.945" v="105"/>
          <ac:picMkLst>
            <pc:docMk/>
            <pc:sldMk cId="2010011846" sldId="334"/>
            <ac:picMk id="5" creationId="{C5F4B406-1C75-413B-B23D-BE40888C469E}"/>
          </ac:picMkLst>
        </pc:picChg>
        <pc:picChg chg="add">
          <ac:chgData name="" userId="" providerId="" clId="Web-{74A1E84C-D836-4595-A6CF-2DEFB9171265}" dt="2019-06-23T05:28:15.273" v="106"/>
          <ac:picMkLst>
            <pc:docMk/>
            <pc:sldMk cId="2010011846" sldId="334"/>
            <ac:picMk id="16" creationId="{2CB8DABE-4197-46B8-983D-59BDE1878CDD}"/>
          </ac:picMkLst>
        </pc:picChg>
      </pc:sldChg>
      <pc:sldChg chg="addSp delSp">
        <pc:chgData name="" userId="" providerId="" clId="Web-{74A1E84C-D836-4595-A6CF-2DEFB9171265}" dt="2019-06-23T05:28:20.820" v="108"/>
        <pc:sldMkLst>
          <pc:docMk/>
          <pc:sldMk cId="1009452916" sldId="335"/>
        </pc:sldMkLst>
        <pc:picChg chg="add">
          <ac:chgData name="" userId="" providerId="" clId="Web-{74A1E84C-D836-4595-A6CF-2DEFB9171265}" dt="2019-06-23T05:28:20.820" v="108"/>
          <ac:picMkLst>
            <pc:docMk/>
            <pc:sldMk cId="1009452916" sldId="335"/>
            <ac:picMk id="3" creationId="{E462E542-ED83-4BBD-85F2-8F5988FB8A66}"/>
          </ac:picMkLst>
        </pc:picChg>
        <pc:picChg chg="del">
          <ac:chgData name="" userId="" providerId="" clId="Web-{74A1E84C-D836-4595-A6CF-2DEFB9171265}" dt="2019-06-23T05:28:20.445" v="107"/>
          <ac:picMkLst>
            <pc:docMk/>
            <pc:sldMk cId="1009452916" sldId="335"/>
            <ac:picMk id="5" creationId="{C5F4B406-1C75-413B-B23D-BE40888C469E}"/>
          </ac:picMkLst>
        </pc:picChg>
      </pc:sldChg>
      <pc:sldChg chg="addSp delSp">
        <pc:chgData name="" userId="" providerId="" clId="Web-{74A1E84C-D836-4595-A6CF-2DEFB9171265}" dt="2019-06-23T05:28:27.210" v="110"/>
        <pc:sldMkLst>
          <pc:docMk/>
          <pc:sldMk cId="313039686" sldId="336"/>
        </pc:sldMkLst>
        <pc:picChg chg="add">
          <ac:chgData name="" userId="" providerId="" clId="Web-{74A1E84C-D836-4595-A6CF-2DEFB9171265}" dt="2019-06-23T05:28:27.210" v="110"/>
          <ac:picMkLst>
            <pc:docMk/>
            <pc:sldMk cId="313039686" sldId="336"/>
            <ac:picMk id="3" creationId="{445F858E-D905-477B-8BBD-833E5FCC9681}"/>
          </ac:picMkLst>
        </pc:picChg>
        <pc:picChg chg="del">
          <ac:chgData name="" userId="" providerId="" clId="Web-{74A1E84C-D836-4595-A6CF-2DEFB9171265}" dt="2019-06-23T05:28:26.789" v="109"/>
          <ac:picMkLst>
            <pc:docMk/>
            <pc:sldMk cId="313039686" sldId="336"/>
            <ac:picMk id="5" creationId="{C5F4B406-1C75-413B-B23D-BE40888C469E}"/>
          </ac:picMkLst>
        </pc:picChg>
      </pc:sldChg>
      <pc:sldChg chg="addSp delSp">
        <pc:chgData name="" userId="" providerId="" clId="Web-{74A1E84C-D836-4595-A6CF-2DEFB9171265}" dt="2019-06-23T05:28:32.695" v="112"/>
        <pc:sldMkLst>
          <pc:docMk/>
          <pc:sldMk cId="2317175308" sldId="337"/>
        </pc:sldMkLst>
        <pc:picChg chg="add">
          <ac:chgData name="" userId="" providerId="" clId="Web-{74A1E84C-D836-4595-A6CF-2DEFB9171265}" dt="2019-06-23T05:28:32.695" v="112"/>
          <ac:picMkLst>
            <pc:docMk/>
            <pc:sldMk cId="2317175308" sldId="337"/>
            <ac:picMk id="3" creationId="{D0EBC091-9FD1-4B1E-AB69-015E7C6D4DD8}"/>
          </ac:picMkLst>
        </pc:picChg>
        <pc:picChg chg="del">
          <ac:chgData name="" userId="" providerId="" clId="Web-{74A1E84C-D836-4595-A6CF-2DEFB9171265}" dt="2019-06-23T05:28:32.320" v="111"/>
          <ac:picMkLst>
            <pc:docMk/>
            <pc:sldMk cId="2317175308" sldId="337"/>
            <ac:picMk id="5" creationId="{C5F4B406-1C75-413B-B23D-BE40888C469E}"/>
          </ac:picMkLst>
        </pc:picChg>
      </pc:sldChg>
      <pc:sldChg chg="addSp delSp modSp add ord replId">
        <pc:chgData name="" userId="" providerId="" clId="Web-{74A1E84C-D836-4595-A6CF-2DEFB9171265}" dt="2019-06-23T05:37:15.699" v="233" actId="1076"/>
        <pc:sldMkLst>
          <pc:docMk/>
          <pc:sldMk cId="379964289" sldId="338"/>
        </pc:sldMkLst>
        <pc:spChg chg="mod">
          <ac:chgData name="" userId="" providerId="" clId="Web-{74A1E84C-D836-4595-A6CF-2DEFB9171265}" dt="2019-06-23T05:34:18.651" v="214" actId="20577"/>
          <ac:spMkLst>
            <pc:docMk/>
            <pc:sldMk cId="379964289" sldId="338"/>
            <ac:spMk id="2" creationId="{86AD2CA8-4816-4F38-ADD3-A57C7A0D8A51}"/>
          </ac:spMkLst>
        </pc:spChg>
        <pc:spChg chg="del">
          <ac:chgData name="" userId="" providerId="" clId="Web-{74A1E84C-D836-4595-A6CF-2DEFB9171265}" dt="2019-06-23T05:34:22.104" v="216"/>
          <ac:spMkLst>
            <pc:docMk/>
            <pc:sldMk cId="379964289" sldId="338"/>
            <ac:spMk id="14" creationId="{E1ADBF4F-7DF7-4283-A1CA-314EAAEE5F76}"/>
          </ac:spMkLst>
        </pc:spChg>
        <pc:picChg chg="del">
          <ac:chgData name="" userId="" providerId="" clId="Web-{74A1E84C-D836-4595-A6CF-2DEFB9171265}" dt="2019-06-23T05:34:26.198" v="217"/>
          <ac:picMkLst>
            <pc:docMk/>
            <pc:sldMk cId="379964289" sldId="338"/>
            <ac:picMk id="3" creationId="{70DA2DD4-D4A8-4062-963C-AC5D073D940C}"/>
          </ac:picMkLst>
        </pc:picChg>
        <pc:picChg chg="add mod">
          <ac:chgData name="" userId="" providerId="" clId="Web-{74A1E84C-D836-4595-A6CF-2DEFB9171265}" dt="2019-06-23T05:35:52.980" v="224" actId="1076"/>
          <ac:picMkLst>
            <pc:docMk/>
            <pc:sldMk cId="379964289" sldId="338"/>
            <ac:picMk id="5" creationId="{403F2E9D-10BE-4D53-A486-0C681BBB5C51}"/>
          </ac:picMkLst>
        </pc:picChg>
        <pc:picChg chg="del">
          <ac:chgData name="" userId="" providerId="" clId="Web-{74A1E84C-D836-4595-A6CF-2DEFB9171265}" dt="2019-06-23T05:34:19.776" v="215"/>
          <ac:picMkLst>
            <pc:docMk/>
            <pc:sldMk cId="379964289" sldId="338"/>
            <ac:picMk id="6" creationId="{3AEA23CF-C144-43A9-A6EB-BF821DFF4FD6}"/>
          </ac:picMkLst>
        </pc:picChg>
        <pc:picChg chg="add mod">
          <ac:chgData name="" userId="" providerId="" clId="Web-{74A1E84C-D836-4595-A6CF-2DEFB9171265}" dt="2019-06-23T05:37:15.699" v="233" actId="1076"/>
          <ac:picMkLst>
            <pc:docMk/>
            <pc:sldMk cId="379964289" sldId="338"/>
            <ac:picMk id="8" creationId="{B5F74F46-8C44-4721-97D0-CAD99A3399C5}"/>
          </ac:picMkLst>
        </pc:picChg>
        <pc:cxnChg chg="add mod">
          <ac:chgData name="" userId="" providerId="" clId="Web-{74A1E84C-D836-4595-A6CF-2DEFB9171265}" dt="2019-06-23T05:37:04.605" v="231"/>
          <ac:cxnSpMkLst>
            <pc:docMk/>
            <pc:sldMk cId="379964289" sldId="338"/>
            <ac:cxnSpMk id="10" creationId="{F592B8D6-173F-4F3F-8651-EE5C8CB2D763}"/>
          </ac:cxnSpMkLst>
        </pc:cxnChg>
      </pc:sldChg>
    </pc:docChg>
  </pc:docChgLst>
  <pc:docChgLst>
    <pc:chgData clId="Web-{FF7CCCD7-9473-4C71-A9AF-5A04858E616A}"/>
    <pc:docChg chg="addSld delSld modSld sldOrd">
      <pc:chgData name="" userId="" providerId="" clId="Web-{FF7CCCD7-9473-4C71-A9AF-5A04858E616A}" dt="2019-06-13T11:06:18.220" v="753" actId="14100"/>
      <pc:docMkLst>
        <pc:docMk/>
      </pc:docMkLst>
      <pc:sldChg chg="modSp">
        <pc:chgData name="" userId="" providerId="" clId="Web-{FF7CCCD7-9473-4C71-A9AF-5A04858E616A}" dt="2019-06-13T10:25:04.792" v="66" actId="20577"/>
        <pc:sldMkLst>
          <pc:docMk/>
          <pc:sldMk cId="2677695300" sldId="258"/>
        </pc:sldMkLst>
        <pc:spChg chg="mod">
          <ac:chgData name="" userId="" providerId="" clId="Web-{FF7CCCD7-9473-4C71-A9AF-5A04858E616A}" dt="2019-06-13T10:24:58.214" v="64" actId="20577"/>
          <ac:spMkLst>
            <pc:docMk/>
            <pc:sldMk cId="2677695300" sldId="258"/>
            <ac:spMk id="29" creationId="{860962FC-E512-4680-A841-4F150B0B5F4A}"/>
          </ac:spMkLst>
        </pc:spChg>
        <pc:spChg chg="mod">
          <ac:chgData name="" userId="" providerId="" clId="Web-{FF7CCCD7-9473-4C71-A9AF-5A04858E616A}" dt="2019-06-13T10:25:01.448" v="65" actId="20577"/>
          <ac:spMkLst>
            <pc:docMk/>
            <pc:sldMk cId="2677695300" sldId="258"/>
            <ac:spMk id="54" creationId="{F7357ECB-12DC-4282-BCE8-77963C408778}"/>
          </ac:spMkLst>
        </pc:spChg>
        <pc:spChg chg="mod">
          <ac:chgData name="" userId="" providerId="" clId="Web-{FF7CCCD7-9473-4C71-A9AF-5A04858E616A}" dt="2019-06-13T10:25:04.792" v="66" actId="20577"/>
          <ac:spMkLst>
            <pc:docMk/>
            <pc:sldMk cId="2677695300" sldId="258"/>
            <ac:spMk id="60" creationId="{0A127878-DA3F-4DD0-8D73-EAFD1B7428C8}"/>
          </ac:spMkLst>
        </pc:spChg>
      </pc:sldChg>
      <pc:sldChg chg="modSp">
        <pc:chgData name="" userId="" providerId="" clId="Web-{FF7CCCD7-9473-4C71-A9AF-5A04858E616A}" dt="2019-06-13T10:25:41.949" v="75"/>
        <pc:sldMkLst>
          <pc:docMk/>
          <pc:sldMk cId="2853401529" sldId="280"/>
        </pc:sldMkLst>
        <pc:spChg chg="mod">
          <ac:chgData name="" userId="" providerId="" clId="Web-{FF7CCCD7-9473-4C71-A9AF-5A04858E616A}" dt="2019-06-13T10:25:11.136" v="68" actId="20577"/>
          <ac:spMkLst>
            <pc:docMk/>
            <pc:sldMk cId="2853401529" sldId="280"/>
            <ac:spMk id="29" creationId="{860962FC-E512-4680-A841-4F150B0B5F4A}"/>
          </ac:spMkLst>
        </pc:spChg>
        <pc:spChg chg="mod">
          <ac:chgData name="" userId="" providerId="" clId="Web-{FF7CCCD7-9473-4C71-A9AF-5A04858E616A}" dt="2019-06-13T10:25:41.949" v="75"/>
          <ac:spMkLst>
            <pc:docMk/>
            <pc:sldMk cId="2853401529" sldId="280"/>
            <ac:spMk id="45" creationId="{2B97A68E-214A-454D-8C47-1B366A00120C}"/>
          </ac:spMkLst>
        </pc:spChg>
        <pc:spChg chg="mod">
          <ac:chgData name="" userId="" providerId="" clId="Web-{FF7CCCD7-9473-4C71-A9AF-5A04858E616A}" dt="2019-06-13T10:25:16.386" v="69" actId="20577"/>
          <ac:spMkLst>
            <pc:docMk/>
            <pc:sldMk cId="2853401529" sldId="280"/>
            <ac:spMk id="54" creationId="{F7357ECB-12DC-4282-BCE8-77963C408778}"/>
          </ac:spMkLst>
        </pc:spChg>
        <pc:spChg chg="mod">
          <ac:chgData name="" userId="" providerId="" clId="Web-{FF7CCCD7-9473-4C71-A9AF-5A04858E616A}" dt="2019-06-13T10:25:19.792" v="71" actId="20577"/>
          <ac:spMkLst>
            <pc:docMk/>
            <pc:sldMk cId="2853401529" sldId="280"/>
            <ac:spMk id="60" creationId="{0A127878-DA3F-4DD0-8D73-EAFD1B7428C8}"/>
          </ac:spMkLst>
        </pc:spChg>
      </pc:sldChg>
      <pc:sldChg chg="modSp">
        <pc:chgData name="" userId="" providerId="" clId="Web-{FF7CCCD7-9473-4C71-A9AF-5A04858E616A}" dt="2019-06-13T10:25:34.089" v="74" actId="20577"/>
        <pc:sldMkLst>
          <pc:docMk/>
          <pc:sldMk cId="4193540699" sldId="281"/>
        </pc:sldMkLst>
        <pc:spChg chg="mod">
          <ac:chgData name="" userId="" providerId="" clId="Web-{FF7CCCD7-9473-4C71-A9AF-5A04858E616A}" dt="2019-06-13T10:25:26.464" v="72" actId="20577"/>
          <ac:spMkLst>
            <pc:docMk/>
            <pc:sldMk cId="4193540699" sldId="281"/>
            <ac:spMk id="29" creationId="{860962FC-E512-4680-A841-4F150B0B5F4A}"/>
          </ac:spMkLst>
        </pc:spChg>
        <pc:spChg chg="mod">
          <ac:chgData name="" userId="" providerId="" clId="Web-{FF7CCCD7-9473-4C71-A9AF-5A04858E616A}" dt="2019-06-13T10:25:30.621" v="73" actId="20577"/>
          <ac:spMkLst>
            <pc:docMk/>
            <pc:sldMk cId="4193540699" sldId="281"/>
            <ac:spMk id="54" creationId="{F7357ECB-12DC-4282-BCE8-77963C408778}"/>
          </ac:spMkLst>
        </pc:spChg>
        <pc:spChg chg="mod">
          <ac:chgData name="" userId="" providerId="" clId="Web-{FF7CCCD7-9473-4C71-A9AF-5A04858E616A}" dt="2019-06-13T10:25:34.089" v="74" actId="20577"/>
          <ac:spMkLst>
            <pc:docMk/>
            <pc:sldMk cId="4193540699" sldId="281"/>
            <ac:spMk id="60" creationId="{0A127878-DA3F-4DD0-8D73-EAFD1B7428C8}"/>
          </ac:spMkLst>
        </pc:spChg>
      </pc:sldChg>
      <pc:sldChg chg="new">
        <pc:chgData name="" userId="" providerId="" clId="Web-{FF7CCCD7-9473-4C71-A9AF-5A04858E616A}" dt="2019-06-13T10:20:31.571" v="0"/>
        <pc:sldMkLst>
          <pc:docMk/>
          <pc:sldMk cId="270330767" sldId="303"/>
        </pc:sldMkLst>
      </pc:sldChg>
      <pc:sldChg chg="add replId">
        <pc:chgData name="" userId="" providerId="" clId="Web-{FF7CCCD7-9473-4C71-A9AF-5A04858E616A}" dt="2019-06-13T10:20:31.915" v="1"/>
        <pc:sldMkLst>
          <pc:docMk/>
          <pc:sldMk cId="3898011446" sldId="304"/>
        </pc:sldMkLst>
      </pc:sldChg>
      <pc:sldChg chg="addSp delSp modSp add ord replId modNotes">
        <pc:chgData name="" userId="" providerId="" clId="Web-{FF7CCCD7-9473-4C71-A9AF-5A04858E616A}" dt="2019-06-13T10:44:48.224" v="549"/>
        <pc:sldMkLst>
          <pc:docMk/>
          <pc:sldMk cId="1860621710" sldId="305"/>
        </pc:sldMkLst>
        <pc:spChg chg="mod">
          <ac:chgData name="" userId="" providerId="" clId="Web-{FF7CCCD7-9473-4C71-A9AF-5A04858E616A}" dt="2019-06-13T10:30:31.748" v="159" actId="1076"/>
          <ac:spMkLst>
            <pc:docMk/>
            <pc:sldMk cId="1860621710" sldId="305"/>
            <ac:spMk id="3" creationId="{1EE500AF-A1D6-4365-984F-EFB6566B24AB}"/>
          </ac:spMkLst>
        </pc:spChg>
        <pc:spChg chg="del">
          <ac:chgData name="" userId="" providerId="" clId="Web-{FF7CCCD7-9473-4C71-A9AF-5A04858E616A}" dt="2019-06-13T10:22:31.869" v="20"/>
          <ac:spMkLst>
            <pc:docMk/>
            <pc:sldMk cId="1860621710" sldId="305"/>
            <ac:spMk id="4" creationId="{5B94F2D0-F02A-43C0-93CA-20DE2A32DED5}"/>
          </ac:spMkLst>
        </pc:spChg>
        <pc:spChg chg="del">
          <ac:chgData name="" userId="" providerId="" clId="Web-{FF7CCCD7-9473-4C71-A9AF-5A04858E616A}" dt="2019-06-13T10:22:31.869" v="19"/>
          <ac:spMkLst>
            <pc:docMk/>
            <pc:sldMk cId="1860621710" sldId="305"/>
            <ac:spMk id="5" creationId="{3FEE2D53-F1D1-421F-9057-F8F1FD55EAAD}"/>
          </ac:spMkLst>
        </pc:spChg>
        <pc:spChg chg="add del">
          <ac:chgData name="" userId="" providerId="" clId="Web-{FF7CCCD7-9473-4C71-A9AF-5A04858E616A}" dt="2019-06-13T10:31:57.640" v="168"/>
          <ac:spMkLst>
            <pc:docMk/>
            <pc:sldMk cId="1860621710" sldId="305"/>
            <ac:spMk id="6" creationId="{84166035-6C1A-45B6-A3C3-B35ABD07E20A}"/>
          </ac:spMkLst>
        </pc:spChg>
        <pc:spChg chg="add del mod">
          <ac:chgData name="" userId="" providerId="" clId="Web-{FF7CCCD7-9473-4C71-A9AF-5A04858E616A}" dt="2019-06-13T10:30:31.764" v="161" actId="1076"/>
          <ac:spMkLst>
            <pc:docMk/>
            <pc:sldMk cId="1860621710" sldId="305"/>
            <ac:spMk id="7" creationId="{0333DE42-808F-4951-890B-3C423C8858BD}"/>
          </ac:spMkLst>
        </pc:spChg>
        <pc:spChg chg="add mod">
          <ac:chgData name="" userId="" providerId="" clId="Web-{FF7CCCD7-9473-4C71-A9AF-5A04858E616A}" dt="2019-06-13T10:30:31.764" v="162" actId="1076"/>
          <ac:spMkLst>
            <pc:docMk/>
            <pc:sldMk cId="1860621710" sldId="305"/>
            <ac:spMk id="8" creationId="{3BE6C795-B7E9-4CE5-87D2-A3CC2F567BD3}"/>
          </ac:spMkLst>
        </pc:spChg>
        <pc:spChg chg="add mod">
          <ac:chgData name="" userId="" providerId="" clId="Web-{FF7CCCD7-9473-4C71-A9AF-5A04858E616A}" dt="2019-06-13T10:30:24.233" v="158" actId="14100"/>
          <ac:spMkLst>
            <pc:docMk/>
            <pc:sldMk cId="1860621710" sldId="305"/>
            <ac:spMk id="9" creationId="{5A9ABE96-152C-4DC7-BD6B-97C5AB2509AB}"/>
          </ac:spMkLst>
        </pc:spChg>
        <pc:spChg chg="add del mod">
          <ac:chgData name="" userId="" providerId="" clId="Web-{FF7CCCD7-9473-4C71-A9AF-5A04858E616A}" dt="2019-06-13T10:33:13.062" v="184"/>
          <ac:spMkLst>
            <pc:docMk/>
            <pc:sldMk cId="1860621710" sldId="305"/>
            <ac:spMk id="10" creationId="{330A52FC-526F-4035-8582-F525DEDB62B1}"/>
          </ac:spMkLst>
        </pc:spChg>
        <pc:spChg chg="add mod">
          <ac:chgData name="" userId="" providerId="" clId="Web-{FF7CCCD7-9473-4C71-A9AF-5A04858E616A}" dt="2019-06-13T10:33:04.781" v="177" actId="1076"/>
          <ac:spMkLst>
            <pc:docMk/>
            <pc:sldMk cId="1860621710" sldId="305"/>
            <ac:spMk id="11" creationId="{69E34079-8736-422F-879F-8598CC96A9EC}"/>
          </ac:spMkLst>
        </pc:spChg>
        <pc:spChg chg="add mod">
          <ac:chgData name="" userId="" providerId="" clId="Web-{FF7CCCD7-9473-4C71-A9AF-5A04858E616A}" dt="2019-06-13T10:33:19.172" v="185" actId="1076"/>
          <ac:spMkLst>
            <pc:docMk/>
            <pc:sldMk cId="1860621710" sldId="305"/>
            <ac:spMk id="12" creationId="{2CB6C4DB-6E32-439F-AA6B-0CE8C1B213C3}"/>
          </ac:spMkLst>
        </pc:spChg>
        <pc:spChg chg="mod">
          <ac:chgData name="" userId="" providerId="" clId="Web-{FF7CCCD7-9473-4C71-A9AF-5A04858E616A}" dt="2019-06-13T10:27:00.199" v="101" actId="1076"/>
          <ac:spMkLst>
            <pc:docMk/>
            <pc:sldMk cId="1860621710" sldId="305"/>
            <ac:spMk id="13" creationId="{970DA725-2483-4D56-A024-6F8C29E349BC}"/>
          </ac:spMkLst>
        </pc:spChg>
        <pc:spChg chg="add mod">
          <ac:chgData name="" userId="" providerId="" clId="Web-{FF7CCCD7-9473-4C71-A9AF-5A04858E616A}" dt="2019-06-13T10:33:37.625" v="190" actId="1076"/>
          <ac:spMkLst>
            <pc:docMk/>
            <pc:sldMk cId="1860621710" sldId="305"/>
            <ac:spMk id="14" creationId="{B6CEFCD6-FDA1-4967-9FAB-8CD28B0ACF2E}"/>
          </ac:spMkLst>
        </pc:spChg>
        <pc:spChg chg="del">
          <ac:chgData name="" userId="" providerId="" clId="Web-{FF7CCCD7-9473-4C71-A9AF-5A04858E616A}" dt="2019-06-13T10:22:31.869" v="18"/>
          <ac:spMkLst>
            <pc:docMk/>
            <pc:sldMk cId="1860621710" sldId="305"/>
            <ac:spMk id="15" creationId="{0FF538D0-48ED-4925-A3D9-E307741EC428}"/>
          </ac:spMkLst>
        </pc:spChg>
        <pc:spChg chg="add mod">
          <ac:chgData name="" userId="" providerId="" clId="Web-{FF7CCCD7-9473-4C71-A9AF-5A04858E616A}" dt="2019-06-13T10:36:25.501" v="228" actId="1076"/>
          <ac:spMkLst>
            <pc:docMk/>
            <pc:sldMk cId="1860621710" sldId="305"/>
            <ac:spMk id="16" creationId="{70C37714-5948-45D4-82A4-D4A47BFBACC6}"/>
          </ac:spMkLst>
        </pc:spChg>
        <pc:spChg chg="del">
          <ac:chgData name="" userId="" providerId="" clId="Web-{FF7CCCD7-9473-4C71-A9AF-5A04858E616A}" dt="2019-06-13T10:22:31.869" v="17"/>
          <ac:spMkLst>
            <pc:docMk/>
            <pc:sldMk cId="1860621710" sldId="305"/>
            <ac:spMk id="17" creationId="{A3A995FD-1CE3-4932-B72E-41A40AF4B9B1}"/>
          </ac:spMkLst>
        </pc:spChg>
        <pc:spChg chg="add mod">
          <ac:chgData name="" userId="" providerId="" clId="Web-{FF7CCCD7-9473-4C71-A9AF-5A04858E616A}" dt="2019-06-13T10:33:25" v="186" actId="1076"/>
          <ac:spMkLst>
            <pc:docMk/>
            <pc:sldMk cId="1860621710" sldId="305"/>
            <ac:spMk id="18" creationId="{9621917A-86D9-4AD3-9160-B3AFDA9073BC}"/>
          </ac:spMkLst>
        </pc:spChg>
        <pc:spChg chg="add mod">
          <ac:chgData name="" userId="" providerId="" clId="Web-{FF7CCCD7-9473-4C71-A9AF-5A04858E616A}" dt="2019-06-13T10:33:46.484" v="193" actId="14100"/>
          <ac:spMkLst>
            <pc:docMk/>
            <pc:sldMk cId="1860621710" sldId="305"/>
            <ac:spMk id="19" creationId="{2CF8904B-B6D1-446A-93FA-5805E4AD437B}"/>
          </ac:spMkLst>
        </pc:spChg>
        <pc:spChg chg="add mod">
          <ac:chgData name="" userId="" providerId="" clId="Web-{FF7CCCD7-9473-4C71-A9AF-5A04858E616A}" dt="2019-06-13T10:35:36.485" v="218" actId="1076"/>
          <ac:spMkLst>
            <pc:docMk/>
            <pc:sldMk cId="1860621710" sldId="305"/>
            <ac:spMk id="21" creationId="{09D4A53F-7EA3-4C53-B1F9-24E8851950E4}"/>
          </ac:spMkLst>
        </pc:spChg>
        <pc:spChg chg="del mod">
          <ac:chgData name="" userId="" providerId="" clId="Web-{FF7CCCD7-9473-4C71-A9AF-5A04858E616A}" dt="2019-06-13T10:28:00.684" v="111"/>
          <ac:spMkLst>
            <pc:docMk/>
            <pc:sldMk cId="1860621710" sldId="305"/>
            <ac:spMk id="25" creationId="{7AFF7483-369C-457C-BAAF-50AC5CC9FC27}"/>
          </ac:spMkLst>
        </pc:spChg>
        <pc:spChg chg="mod">
          <ac:chgData name="" userId="" providerId="" clId="Web-{FF7CCCD7-9473-4C71-A9AF-5A04858E616A}" dt="2019-06-13T10:30:31.748" v="160" actId="1076"/>
          <ac:spMkLst>
            <pc:docMk/>
            <pc:sldMk cId="1860621710" sldId="305"/>
            <ac:spMk id="27" creationId="{AAAA6BD1-78C7-455E-AC54-ED1C4D19B3B2}"/>
          </ac:spMkLst>
        </pc:spChg>
        <pc:spChg chg="del mod">
          <ac:chgData name="" userId="" providerId="" clId="Web-{FF7CCCD7-9473-4C71-A9AF-5A04858E616A}" dt="2019-06-13T10:26:21.918" v="90"/>
          <ac:spMkLst>
            <pc:docMk/>
            <pc:sldMk cId="1860621710" sldId="305"/>
            <ac:spMk id="29" creationId="{860962FC-E512-4680-A841-4F150B0B5F4A}"/>
          </ac:spMkLst>
        </pc:spChg>
        <pc:spChg chg="mod">
          <ac:chgData name="" userId="" providerId="" clId="Web-{FF7CCCD7-9473-4C71-A9AF-5A04858E616A}" dt="2019-06-13T10:26:51.168" v="98" actId="1076"/>
          <ac:spMkLst>
            <pc:docMk/>
            <pc:sldMk cId="1860621710" sldId="305"/>
            <ac:spMk id="30" creationId="{6139D14A-B4FC-4556-9BF4-7B6AF35F1122}"/>
          </ac:spMkLst>
        </pc:spChg>
        <pc:spChg chg="del">
          <ac:chgData name="" userId="" providerId="" clId="Web-{FF7CCCD7-9473-4C71-A9AF-5A04858E616A}" dt="2019-06-13T10:22:31.869" v="16"/>
          <ac:spMkLst>
            <pc:docMk/>
            <pc:sldMk cId="1860621710" sldId="305"/>
            <ac:spMk id="31" creationId="{D608C605-FC98-418C-B53C-DBE994643CDA}"/>
          </ac:spMkLst>
        </pc:spChg>
        <pc:spChg chg="del">
          <ac:chgData name="" userId="" providerId="" clId="Web-{FF7CCCD7-9473-4C71-A9AF-5A04858E616A}" dt="2019-06-13T10:22:31.869" v="15"/>
          <ac:spMkLst>
            <pc:docMk/>
            <pc:sldMk cId="1860621710" sldId="305"/>
            <ac:spMk id="32" creationId="{6BF29C86-3769-4FE8-9C2F-78678E357B2D}"/>
          </ac:spMkLst>
        </pc:spChg>
        <pc:spChg chg="del">
          <ac:chgData name="" userId="" providerId="" clId="Web-{FF7CCCD7-9473-4C71-A9AF-5A04858E616A}" dt="2019-06-13T10:23:33.338" v="36"/>
          <ac:spMkLst>
            <pc:docMk/>
            <pc:sldMk cId="1860621710" sldId="305"/>
            <ac:spMk id="33" creationId="{252D3F44-15FE-4179-B347-57CE0122930C}"/>
          </ac:spMkLst>
        </pc:spChg>
        <pc:spChg chg="del">
          <ac:chgData name="" userId="" providerId="" clId="Web-{FF7CCCD7-9473-4C71-A9AF-5A04858E616A}" dt="2019-06-13T10:22:31.869" v="14"/>
          <ac:spMkLst>
            <pc:docMk/>
            <pc:sldMk cId="1860621710" sldId="305"/>
            <ac:spMk id="34" creationId="{87867AAA-7505-40CB-9F48-FF46E5C0349D}"/>
          </ac:spMkLst>
        </pc:spChg>
        <pc:spChg chg="del">
          <ac:chgData name="" userId="" providerId="" clId="Web-{FF7CCCD7-9473-4C71-A9AF-5A04858E616A}" dt="2019-06-13T10:22:31.869" v="13"/>
          <ac:spMkLst>
            <pc:docMk/>
            <pc:sldMk cId="1860621710" sldId="305"/>
            <ac:spMk id="35" creationId="{1C68C6F2-162A-4813-9061-AF8F797C74DD}"/>
          </ac:spMkLst>
        </pc:spChg>
        <pc:spChg chg="del mod">
          <ac:chgData name="" userId="" providerId="" clId="Web-{FF7CCCD7-9473-4C71-A9AF-5A04858E616A}" dt="2019-06-13T10:26:21.918" v="89"/>
          <ac:spMkLst>
            <pc:docMk/>
            <pc:sldMk cId="1860621710" sldId="305"/>
            <ac:spMk id="42" creationId="{71DE19FF-B868-48FE-A563-F1D3751F13FF}"/>
          </ac:spMkLst>
        </pc:spChg>
        <pc:spChg chg="del mod">
          <ac:chgData name="" userId="" providerId="" clId="Web-{FF7CCCD7-9473-4C71-A9AF-5A04858E616A}" dt="2019-06-13T10:26:21.918" v="88"/>
          <ac:spMkLst>
            <pc:docMk/>
            <pc:sldMk cId="1860621710" sldId="305"/>
            <ac:spMk id="43" creationId="{1EB140BD-AF40-4B4A-B243-B88784077B1E}"/>
          </ac:spMkLst>
        </pc:spChg>
        <pc:spChg chg="del mod">
          <ac:chgData name="" userId="" providerId="" clId="Web-{FF7CCCD7-9473-4C71-A9AF-5A04858E616A}" dt="2019-06-13T10:26:21.918" v="87"/>
          <ac:spMkLst>
            <pc:docMk/>
            <pc:sldMk cId="1860621710" sldId="305"/>
            <ac:spMk id="44" creationId="{D9FD0ADD-D1AE-49FD-A864-891838DA5EF8}"/>
          </ac:spMkLst>
        </pc:spChg>
        <pc:spChg chg="del mod">
          <ac:chgData name="" userId="" providerId="" clId="Web-{FF7CCCD7-9473-4C71-A9AF-5A04858E616A}" dt="2019-06-13T10:26:21.918" v="86"/>
          <ac:spMkLst>
            <pc:docMk/>
            <pc:sldMk cId="1860621710" sldId="305"/>
            <ac:spMk id="45" creationId="{2B97A68E-214A-454D-8C47-1B366A00120C}"/>
          </ac:spMkLst>
        </pc:spChg>
        <pc:spChg chg="del mod">
          <ac:chgData name="" userId="" providerId="" clId="Web-{FF7CCCD7-9473-4C71-A9AF-5A04858E616A}" dt="2019-06-13T10:28:06.653" v="113"/>
          <ac:spMkLst>
            <pc:docMk/>
            <pc:sldMk cId="1860621710" sldId="305"/>
            <ac:spMk id="47" creationId="{2A9AF221-1A0D-4E37-8B06-1E1EC5AB6F73}"/>
          </ac:spMkLst>
        </pc:spChg>
        <pc:spChg chg="del mod">
          <ac:chgData name="" userId="" providerId="" clId="Web-{FF7CCCD7-9473-4C71-A9AF-5A04858E616A}" dt="2019-06-13T10:26:21.918" v="85"/>
          <ac:spMkLst>
            <pc:docMk/>
            <pc:sldMk cId="1860621710" sldId="305"/>
            <ac:spMk id="48" creationId="{D12B004E-7CD1-40F3-843F-7F90A76D107E}"/>
          </ac:spMkLst>
        </pc:spChg>
        <pc:spChg chg="del mod">
          <ac:chgData name="" userId="" providerId="" clId="Web-{FF7CCCD7-9473-4C71-A9AF-5A04858E616A}" dt="2019-06-13T10:26:21.918" v="84"/>
          <ac:spMkLst>
            <pc:docMk/>
            <pc:sldMk cId="1860621710" sldId="305"/>
            <ac:spMk id="49" creationId="{BB3803BF-5F58-44F0-8D83-05CCE05E6938}"/>
          </ac:spMkLst>
        </pc:spChg>
        <pc:spChg chg="del mod">
          <ac:chgData name="" userId="" providerId="" clId="Web-{FF7CCCD7-9473-4C71-A9AF-5A04858E616A}" dt="2019-06-13T10:26:21.918" v="83"/>
          <ac:spMkLst>
            <pc:docMk/>
            <pc:sldMk cId="1860621710" sldId="305"/>
            <ac:spMk id="50" creationId="{8AA8436A-D62B-46A5-9693-B5E6D7E833DE}"/>
          </ac:spMkLst>
        </pc:spChg>
        <pc:spChg chg="del mod">
          <ac:chgData name="" userId="" providerId="" clId="Web-{FF7CCCD7-9473-4C71-A9AF-5A04858E616A}" dt="2019-06-13T10:26:21.918" v="82"/>
          <ac:spMkLst>
            <pc:docMk/>
            <pc:sldMk cId="1860621710" sldId="305"/>
            <ac:spMk id="51" creationId="{30B93BF9-2496-4557-B062-F1BA74CC9E6E}"/>
          </ac:spMkLst>
        </pc:spChg>
        <pc:spChg chg="del mod">
          <ac:chgData name="" userId="" providerId="" clId="Web-{FF7CCCD7-9473-4C71-A9AF-5A04858E616A}" dt="2019-06-13T10:26:21.918" v="81"/>
          <ac:spMkLst>
            <pc:docMk/>
            <pc:sldMk cId="1860621710" sldId="305"/>
            <ac:spMk id="52" creationId="{51BCB411-403C-4A0D-BFDB-B6016616F473}"/>
          </ac:spMkLst>
        </pc:spChg>
        <pc:spChg chg="del mod">
          <ac:chgData name="" userId="" providerId="" clId="Web-{FF7CCCD7-9473-4C71-A9AF-5A04858E616A}" dt="2019-06-13T10:28:07.294" v="114"/>
          <ac:spMkLst>
            <pc:docMk/>
            <pc:sldMk cId="1860621710" sldId="305"/>
            <ac:spMk id="53" creationId="{49FA70D8-5066-4BFC-84EF-E85171FE9105}"/>
          </ac:spMkLst>
        </pc:spChg>
        <pc:spChg chg="del mod">
          <ac:chgData name="" userId="" providerId="" clId="Web-{FF7CCCD7-9473-4C71-A9AF-5A04858E616A}" dt="2019-06-13T10:26:21.918" v="80"/>
          <ac:spMkLst>
            <pc:docMk/>
            <pc:sldMk cId="1860621710" sldId="305"/>
            <ac:spMk id="54" creationId="{F7357ECB-12DC-4282-BCE8-77963C408778}"/>
          </ac:spMkLst>
        </pc:spChg>
        <pc:spChg chg="del mod">
          <ac:chgData name="" userId="" providerId="" clId="Web-{FF7CCCD7-9473-4C71-A9AF-5A04858E616A}" dt="2019-06-13T10:26:21.918" v="79"/>
          <ac:spMkLst>
            <pc:docMk/>
            <pc:sldMk cId="1860621710" sldId="305"/>
            <ac:spMk id="55" creationId="{9E29E37C-ECD5-4ACC-A982-7A670BF629BF}"/>
          </ac:spMkLst>
        </pc:spChg>
        <pc:spChg chg="del mod">
          <ac:chgData name="" userId="" providerId="" clId="Web-{FF7CCCD7-9473-4C71-A9AF-5A04858E616A}" dt="2019-06-13T10:26:21.903" v="78"/>
          <ac:spMkLst>
            <pc:docMk/>
            <pc:sldMk cId="1860621710" sldId="305"/>
            <ac:spMk id="56" creationId="{D5552B2C-D634-497D-BAF5-C4000F9218BB}"/>
          </ac:spMkLst>
        </pc:spChg>
        <pc:spChg chg="del mod">
          <ac:chgData name="" userId="" providerId="" clId="Web-{FF7CCCD7-9473-4C71-A9AF-5A04858E616A}" dt="2019-06-13T10:26:21.903" v="77"/>
          <ac:spMkLst>
            <pc:docMk/>
            <pc:sldMk cId="1860621710" sldId="305"/>
            <ac:spMk id="57" creationId="{689C1E5C-D5C1-422B-ABAF-994539BB3E19}"/>
          </ac:spMkLst>
        </pc:spChg>
        <pc:spChg chg="del mod">
          <ac:chgData name="" userId="" providerId="" clId="Web-{FF7CCCD7-9473-4C71-A9AF-5A04858E616A}" dt="2019-06-13T10:26:21.903" v="76"/>
          <ac:spMkLst>
            <pc:docMk/>
            <pc:sldMk cId="1860621710" sldId="305"/>
            <ac:spMk id="58" creationId="{8BE3D64D-257A-49D9-8260-0D140FABC688}"/>
          </ac:spMkLst>
        </pc:spChg>
        <pc:spChg chg="del">
          <ac:chgData name="" userId="" providerId="" clId="Web-{FF7CCCD7-9473-4C71-A9AF-5A04858E616A}" dt="2019-06-13T10:23:33.338" v="35"/>
          <ac:spMkLst>
            <pc:docMk/>
            <pc:sldMk cId="1860621710" sldId="305"/>
            <ac:spMk id="59" creationId="{26D68B1F-82CA-423A-9DFA-E18CB2FAE40D}"/>
          </ac:spMkLst>
        </pc:spChg>
        <pc:spChg chg="del">
          <ac:chgData name="" userId="" providerId="" clId="Web-{FF7CCCD7-9473-4C71-A9AF-5A04858E616A}" dt="2019-06-13T10:23:33.338" v="34"/>
          <ac:spMkLst>
            <pc:docMk/>
            <pc:sldMk cId="1860621710" sldId="305"/>
            <ac:spMk id="60" creationId="{0A127878-DA3F-4DD0-8D73-EAFD1B7428C8}"/>
          </ac:spMkLst>
        </pc:spChg>
        <pc:spChg chg="del">
          <ac:chgData name="" userId="" providerId="" clId="Web-{FF7CCCD7-9473-4C71-A9AF-5A04858E616A}" dt="2019-06-13T10:23:33.338" v="33"/>
          <ac:spMkLst>
            <pc:docMk/>
            <pc:sldMk cId="1860621710" sldId="305"/>
            <ac:spMk id="61" creationId="{3C3D537A-CF8E-4CE1-BEFF-2AFD43AB405B}"/>
          </ac:spMkLst>
        </pc:spChg>
        <pc:spChg chg="del">
          <ac:chgData name="" userId="" providerId="" clId="Web-{FF7CCCD7-9473-4C71-A9AF-5A04858E616A}" dt="2019-06-13T10:23:33.338" v="32"/>
          <ac:spMkLst>
            <pc:docMk/>
            <pc:sldMk cId="1860621710" sldId="305"/>
            <ac:spMk id="62" creationId="{00603652-E27A-4BD9-9885-1CBE42D88423}"/>
          </ac:spMkLst>
        </pc:spChg>
        <pc:spChg chg="del">
          <ac:chgData name="" userId="" providerId="" clId="Web-{FF7CCCD7-9473-4C71-A9AF-5A04858E616A}" dt="2019-06-13T10:23:33.338" v="31"/>
          <ac:spMkLst>
            <pc:docMk/>
            <pc:sldMk cId="1860621710" sldId="305"/>
            <ac:spMk id="63" creationId="{18F8A071-B2AC-420E-9BDA-A8E24D998098}"/>
          </ac:spMkLst>
        </pc:spChg>
        <pc:spChg chg="del">
          <ac:chgData name="" userId="" providerId="" clId="Web-{FF7CCCD7-9473-4C71-A9AF-5A04858E616A}" dt="2019-06-13T10:23:33.338" v="30"/>
          <ac:spMkLst>
            <pc:docMk/>
            <pc:sldMk cId="1860621710" sldId="305"/>
            <ac:spMk id="64" creationId="{41FB0C56-B46E-4E56-8837-EE7DBE8BE5B4}"/>
          </ac:spMkLst>
        </pc:spChg>
        <pc:spChg chg="mod">
          <ac:chgData name="" userId="" providerId="" clId="Web-{FF7CCCD7-9473-4C71-A9AF-5A04858E616A}" dt="2019-06-13T10:27:00.199" v="103" actId="1076"/>
          <ac:spMkLst>
            <pc:docMk/>
            <pc:sldMk cId="1860621710" sldId="305"/>
            <ac:spMk id="65" creationId="{14DDFA9F-3851-4D09-A2F3-D0274918A3B1}"/>
          </ac:spMkLst>
        </pc:spChg>
        <pc:spChg chg="add mod">
          <ac:chgData name="" userId="" providerId="" clId="Web-{FF7CCCD7-9473-4C71-A9AF-5A04858E616A}" dt="2019-06-13T10:28:24.278" v="119" actId="1076"/>
          <ac:spMkLst>
            <pc:docMk/>
            <pc:sldMk cId="1860621710" sldId="305"/>
            <ac:spMk id="73" creationId="{EF33B64B-DB03-45BC-9BD7-BF8628356D3F}"/>
          </ac:spMkLst>
        </pc:spChg>
        <pc:spChg chg="mod">
          <ac:chgData name="" userId="" providerId="" clId="Web-{FF7CCCD7-9473-4C71-A9AF-5A04858E616A}" dt="2019-06-13T10:26:51.184" v="100" actId="1076"/>
          <ac:spMkLst>
            <pc:docMk/>
            <pc:sldMk cId="1860621710" sldId="305"/>
            <ac:spMk id="74" creationId="{7BF5D5C9-E21C-4F04-A3E3-2E7A0143FA80}"/>
          </ac:spMkLst>
        </pc:spChg>
        <pc:spChg chg="del">
          <ac:chgData name="" userId="" providerId="" clId="Web-{FF7CCCD7-9473-4C71-A9AF-5A04858E616A}" dt="2019-06-13T10:23:33.338" v="29"/>
          <ac:spMkLst>
            <pc:docMk/>
            <pc:sldMk cId="1860621710" sldId="305"/>
            <ac:spMk id="75" creationId="{F7180CA7-9458-43A9-A2F4-4467137DFC0E}"/>
          </ac:spMkLst>
        </pc:spChg>
        <pc:spChg chg="add mod">
          <ac:chgData name="" userId="" providerId="" clId="Web-{FF7CCCD7-9473-4C71-A9AF-5A04858E616A}" dt="2019-06-13T10:28:17.106" v="118" actId="1076"/>
          <ac:spMkLst>
            <pc:docMk/>
            <pc:sldMk cId="1860621710" sldId="305"/>
            <ac:spMk id="76" creationId="{24B931D7-0B60-473F-A6C8-EA51659F79A1}"/>
          </ac:spMkLst>
        </pc:spChg>
        <pc:spChg chg="add mod">
          <ac:chgData name="" userId="" providerId="" clId="Web-{FF7CCCD7-9473-4C71-A9AF-5A04858E616A}" dt="2019-06-13T10:29:30.232" v="139" actId="20577"/>
          <ac:spMkLst>
            <pc:docMk/>
            <pc:sldMk cId="1860621710" sldId="305"/>
            <ac:spMk id="78" creationId="{01BF6999-6A2F-4F76-AFB0-02734ED68085}"/>
          </ac:spMkLst>
        </pc:spChg>
        <pc:spChg chg="add mod">
          <ac:chgData name="" userId="" providerId="" clId="Web-{FF7CCCD7-9473-4C71-A9AF-5A04858E616A}" dt="2019-06-13T10:29:32.810" v="140" actId="20577"/>
          <ac:spMkLst>
            <pc:docMk/>
            <pc:sldMk cId="1860621710" sldId="305"/>
            <ac:spMk id="79" creationId="{B7377F00-1B32-43E1-888C-007EF4E5F234}"/>
          </ac:spMkLst>
        </pc:spChg>
        <pc:spChg chg="add mod">
          <ac:chgData name="" userId="" providerId="" clId="Web-{FF7CCCD7-9473-4C71-A9AF-5A04858E616A}" dt="2019-06-13T10:30:46.467" v="167" actId="20577"/>
          <ac:spMkLst>
            <pc:docMk/>
            <pc:sldMk cId="1860621710" sldId="305"/>
            <ac:spMk id="80" creationId="{C83492EB-B166-424F-BC13-185C197531F2}"/>
          </ac:spMkLst>
        </pc:spChg>
        <pc:spChg chg="mod">
          <ac:chgData name="" userId="" providerId="" clId="Web-{FF7CCCD7-9473-4C71-A9AF-5A04858E616A}" dt="2019-06-13T10:22:28.761" v="12" actId="20577"/>
          <ac:spMkLst>
            <pc:docMk/>
            <pc:sldMk cId="1860621710" sldId="305"/>
            <ac:spMk id="88" creationId="{00000000-0000-0000-0000-000000000000}"/>
          </ac:spMkLst>
        </pc:spChg>
        <pc:spChg chg="add del mod">
          <ac:chgData name="" userId="" providerId="" clId="Web-{FF7CCCD7-9473-4C71-A9AF-5A04858E616A}" dt="2019-06-13T10:34:15.281" v="196"/>
          <ac:spMkLst>
            <pc:docMk/>
            <pc:sldMk cId="1860621710" sldId="305"/>
            <ac:spMk id="89" creationId="{79BFD03E-B670-44C5-A5DC-4AD5B6E04F59}"/>
          </ac:spMkLst>
        </pc:spChg>
        <pc:spChg chg="del">
          <ac:chgData name="" userId="" providerId="" clId="Web-{FF7CCCD7-9473-4C71-A9AF-5A04858E616A}" dt="2019-06-13T10:22:31.869" v="21"/>
          <ac:spMkLst>
            <pc:docMk/>
            <pc:sldMk cId="1860621710" sldId="305"/>
            <ac:spMk id="90" creationId="{00000000-0000-0000-0000-000000000000}"/>
          </ac:spMkLst>
        </pc:spChg>
        <pc:spChg chg="add mod">
          <ac:chgData name="" userId="" providerId="" clId="Web-{FF7CCCD7-9473-4C71-A9AF-5A04858E616A}" dt="2019-06-13T10:36:21.126" v="226" actId="1076"/>
          <ac:spMkLst>
            <pc:docMk/>
            <pc:sldMk cId="1860621710" sldId="305"/>
            <ac:spMk id="93" creationId="{8550DB1A-8887-4690-8B8B-4BA3727B6BB7}"/>
          </ac:spMkLst>
        </pc:spChg>
        <pc:cxnChg chg="add mod">
          <ac:chgData name="" userId="" providerId="" clId="Web-{FF7CCCD7-9473-4C71-A9AF-5A04858E616A}" dt="2019-06-13T10:36:21.142" v="227" actId="1076"/>
          <ac:cxnSpMkLst>
            <pc:docMk/>
            <pc:sldMk cId="1860621710" sldId="305"/>
            <ac:cxnSpMk id="20" creationId="{C03E771D-C246-4F06-B5C8-AA84D7E59CFB}"/>
          </ac:cxnSpMkLst>
        </pc:cxnChg>
        <pc:cxnChg chg="del mod ord">
          <ac:chgData name="" userId="" providerId="" clId="Web-{FF7CCCD7-9473-4C71-A9AF-5A04858E616A}" dt="2019-06-13T10:26:21.918" v="91"/>
          <ac:cxnSpMkLst>
            <pc:docMk/>
            <pc:sldMk cId="1860621710" sldId="305"/>
            <ac:cxnSpMk id="37" creationId="{1BA0BAD7-9450-4D90-9090-D4A5A6E9098F}"/>
          </ac:cxnSpMkLst>
        </pc:cxnChg>
        <pc:cxnChg chg="del">
          <ac:chgData name="" userId="" providerId="" clId="Web-{FF7CCCD7-9473-4C71-A9AF-5A04858E616A}" dt="2019-06-13T10:23:03.026" v="24"/>
          <ac:cxnSpMkLst>
            <pc:docMk/>
            <pc:sldMk cId="1860621710" sldId="305"/>
            <ac:cxnSpMk id="66" creationId="{CF76E78F-5FDE-47DC-A81B-97FD7DBCE0E4}"/>
          </ac:cxnSpMkLst>
        </pc:cxnChg>
        <pc:cxnChg chg="del">
          <ac:chgData name="" userId="" providerId="" clId="Web-{FF7CCCD7-9473-4C71-A9AF-5A04858E616A}" dt="2019-06-13T10:23:05.432" v="26"/>
          <ac:cxnSpMkLst>
            <pc:docMk/>
            <pc:sldMk cId="1860621710" sldId="305"/>
            <ac:cxnSpMk id="67" creationId="{543EA920-F19B-4F9D-9F54-175DD76D95C0}"/>
          </ac:cxnSpMkLst>
        </pc:cxnChg>
        <pc:cxnChg chg="del">
          <ac:chgData name="" userId="" providerId="" clId="Web-{FF7CCCD7-9473-4C71-A9AF-5A04858E616A}" dt="2019-06-13T10:23:06.932" v="27"/>
          <ac:cxnSpMkLst>
            <pc:docMk/>
            <pc:sldMk cId="1860621710" sldId="305"/>
            <ac:cxnSpMk id="68" creationId="{A85F799D-DF69-4C95-9AF0-801EF7F044CC}"/>
          </ac:cxnSpMkLst>
        </pc:cxnChg>
        <pc:cxnChg chg="del">
          <ac:chgData name="" userId="" providerId="" clId="Web-{FF7CCCD7-9473-4C71-A9AF-5A04858E616A}" dt="2019-06-13T10:23:08.744" v="28"/>
          <ac:cxnSpMkLst>
            <pc:docMk/>
            <pc:sldMk cId="1860621710" sldId="305"/>
            <ac:cxnSpMk id="69" creationId="{5421C666-7AA2-4804-BE50-0164AE1AE33C}"/>
          </ac:cxnSpMkLst>
        </pc:cxnChg>
        <pc:cxnChg chg="del">
          <ac:chgData name="" userId="" providerId="" clId="Web-{FF7CCCD7-9473-4C71-A9AF-5A04858E616A}" dt="2019-06-13T10:23:04.229" v="25"/>
          <ac:cxnSpMkLst>
            <pc:docMk/>
            <pc:sldMk cId="1860621710" sldId="305"/>
            <ac:cxnSpMk id="70" creationId="{67B59674-AA45-49A7-83A2-30010019BF5E}"/>
          </ac:cxnSpMkLst>
        </pc:cxnChg>
        <pc:cxnChg chg="add mod">
          <ac:chgData name="" userId="" providerId="" clId="Web-{FF7CCCD7-9473-4C71-A9AF-5A04858E616A}" dt="2019-06-13T10:36:06.579" v="224"/>
          <ac:cxnSpMkLst>
            <pc:docMk/>
            <pc:sldMk cId="1860621710" sldId="305"/>
            <ac:cxnSpMk id="91" creationId="{0009EE5D-1593-4D79-8011-245B86ACFAD4}"/>
          </ac:cxnSpMkLst>
        </pc:cxnChg>
      </pc:sldChg>
      <pc:sldChg chg="addSp delSp modSp add del ord replId">
        <pc:chgData name="" userId="" providerId="" clId="Web-{FF7CCCD7-9473-4C71-A9AF-5A04858E616A}" dt="2019-06-13T11:03:41.312" v="724"/>
        <pc:sldMkLst>
          <pc:docMk/>
          <pc:sldMk cId="2084870471" sldId="306"/>
        </pc:sldMkLst>
        <pc:spChg chg="mod">
          <ac:chgData name="" userId="" providerId="" clId="Web-{FF7CCCD7-9473-4C71-A9AF-5A04858E616A}" dt="2019-06-13T10:45:24.240" v="553" actId="1076"/>
          <ac:spMkLst>
            <pc:docMk/>
            <pc:sldMk cId="2084870471" sldId="306"/>
            <ac:spMk id="2" creationId="{D56193FB-C9C7-41EB-9C52-B2ED6967ABD2}"/>
          </ac:spMkLst>
        </pc:spChg>
        <pc:spChg chg="mod">
          <ac:chgData name="" userId="" providerId="" clId="Web-{FF7CCCD7-9473-4C71-A9AF-5A04858E616A}" dt="2019-06-13T10:47:44.898" v="615" actId="1076"/>
          <ac:spMkLst>
            <pc:docMk/>
            <pc:sldMk cId="2084870471" sldId="306"/>
            <ac:spMk id="5" creationId="{993AF485-1382-447D-BD3E-B256261EAFA2}"/>
          </ac:spMkLst>
        </pc:spChg>
        <pc:spChg chg="del">
          <ac:chgData name="" userId="" providerId="" clId="Web-{FF7CCCD7-9473-4C71-A9AF-5A04858E616A}" dt="2019-06-13T10:47:27.366" v="604"/>
          <ac:spMkLst>
            <pc:docMk/>
            <pc:sldMk cId="2084870471" sldId="306"/>
            <ac:spMk id="6" creationId="{7C6FD7AC-E1BC-493A-B12D-CCF07ACB8961}"/>
          </ac:spMkLst>
        </pc:spChg>
        <pc:spChg chg="mod">
          <ac:chgData name="" userId="" providerId="" clId="Web-{FF7CCCD7-9473-4C71-A9AF-5A04858E616A}" dt="2019-06-13T10:47:39.898" v="614" actId="1076"/>
          <ac:spMkLst>
            <pc:docMk/>
            <pc:sldMk cId="2084870471" sldId="306"/>
            <ac:spMk id="7" creationId="{CCAA2D18-0CD9-4D1C-AC70-D31743801598}"/>
          </ac:spMkLst>
        </pc:spChg>
        <pc:spChg chg="del mod">
          <ac:chgData name="" userId="" providerId="" clId="Web-{FF7CCCD7-9473-4C71-A9AF-5A04858E616A}" dt="2019-06-13T10:55:29.402" v="644"/>
          <ac:spMkLst>
            <pc:docMk/>
            <pc:sldMk cId="2084870471" sldId="306"/>
            <ac:spMk id="11" creationId="{7DE868DD-7217-409A-8C2D-5F87F2045C82}"/>
          </ac:spMkLst>
        </pc:spChg>
        <pc:spChg chg="del">
          <ac:chgData name="" userId="" providerId="" clId="Web-{FF7CCCD7-9473-4C71-A9AF-5A04858E616A}" dt="2019-06-13T10:47:57.507" v="624"/>
          <ac:spMkLst>
            <pc:docMk/>
            <pc:sldMk cId="2084870471" sldId="306"/>
            <ac:spMk id="12" creationId="{073D47AB-926C-43F4-A2C5-0949041674C4}"/>
          </ac:spMkLst>
        </pc:spChg>
        <pc:spChg chg="del">
          <ac:chgData name="" userId="" providerId="" clId="Web-{FF7CCCD7-9473-4C71-A9AF-5A04858E616A}" dt="2019-06-13T10:47:57.507" v="623"/>
          <ac:spMkLst>
            <pc:docMk/>
            <pc:sldMk cId="2084870471" sldId="306"/>
            <ac:spMk id="14" creationId="{75AFD91B-B543-4F6F-BF34-1035CF804271}"/>
          </ac:spMkLst>
        </pc:spChg>
        <pc:spChg chg="del">
          <ac:chgData name="" userId="" providerId="" clId="Web-{FF7CCCD7-9473-4C71-A9AF-5A04858E616A}" dt="2019-06-13T10:47:57.507" v="622"/>
          <ac:spMkLst>
            <pc:docMk/>
            <pc:sldMk cId="2084870471" sldId="306"/>
            <ac:spMk id="15" creationId="{9987A972-08FB-4220-A135-C37E65C272F1}"/>
          </ac:spMkLst>
        </pc:spChg>
        <pc:spChg chg="del">
          <ac:chgData name="" userId="" providerId="" clId="Web-{FF7CCCD7-9473-4C71-A9AF-5A04858E616A}" dt="2019-06-13T10:47:57.507" v="625"/>
          <ac:spMkLst>
            <pc:docMk/>
            <pc:sldMk cId="2084870471" sldId="306"/>
            <ac:spMk id="18" creationId="{9609CF34-40A1-4EF8-A81E-CC1837D315E0}"/>
          </ac:spMkLst>
        </pc:spChg>
        <pc:spChg chg="add del mod">
          <ac:chgData name="" userId="" providerId="" clId="Web-{FF7CCCD7-9473-4C71-A9AF-5A04858E616A}" dt="2019-06-13T11:03:41.312" v="724"/>
          <ac:spMkLst>
            <pc:docMk/>
            <pc:sldMk cId="2084870471" sldId="306"/>
            <ac:spMk id="22" creationId="{3FB173E2-6967-407F-90BE-EE5573A241F4}"/>
          </ac:spMkLst>
        </pc:spChg>
        <pc:spChg chg="del">
          <ac:chgData name="" userId="" providerId="" clId="Web-{FF7CCCD7-9473-4C71-A9AF-5A04858E616A}" dt="2019-06-13T10:47:57.507" v="619"/>
          <ac:spMkLst>
            <pc:docMk/>
            <pc:sldMk cId="2084870471" sldId="306"/>
            <ac:spMk id="38" creationId="{CA5EA048-C72E-4420-83A0-F12A707BDFD5}"/>
          </ac:spMkLst>
        </pc:spChg>
        <pc:spChg chg="del">
          <ac:chgData name="" userId="" providerId="" clId="Web-{FF7CCCD7-9473-4C71-A9AF-5A04858E616A}" dt="2019-06-13T10:47:00.679" v="571"/>
          <ac:spMkLst>
            <pc:docMk/>
            <pc:sldMk cId="2084870471" sldId="306"/>
            <ac:spMk id="40" creationId="{3BF3D09B-4946-4171-8543-C8DB13AB0D08}"/>
          </ac:spMkLst>
        </pc:spChg>
        <pc:spChg chg="del">
          <ac:chgData name="" userId="" providerId="" clId="Web-{FF7CCCD7-9473-4C71-A9AF-5A04858E616A}" dt="2019-06-13T10:47:00.679" v="569"/>
          <ac:spMkLst>
            <pc:docMk/>
            <pc:sldMk cId="2084870471" sldId="306"/>
            <ac:spMk id="43" creationId="{3BCFC493-C8B9-4699-B86C-73E3748340AB}"/>
          </ac:spMkLst>
        </pc:spChg>
        <pc:spChg chg="add del">
          <ac:chgData name="" userId="" providerId="" clId="Web-{FF7CCCD7-9473-4C71-A9AF-5A04858E616A}" dt="2019-06-13T10:47:07.569" v="582"/>
          <ac:spMkLst>
            <pc:docMk/>
            <pc:sldMk cId="2084870471" sldId="306"/>
            <ac:spMk id="46" creationId="{C7658858-DFF5-4F63-A49B-9696E6ADA2C7}"/>
          </ac:spMkLst>
        </pc:spChg>
        <pc:spChg chg="add del mod">
          <ac:chgData name="" userId="" providerId="" clId="Web-{FF7CCCD7-9473-4C71-A9AF-5A04858E616A}" dt="2019-06-13T10:55:26.449" v="643" actId="20577"/>
          <ac:spMkLst>
            <pc:docMk/>
            <pc:sldMk cId="2084870471" sldId="306"/>
            <ac:spMk id="49" creationId="{678BBC62-6AD0-45AE-A94E-8EC4CB359EEF}"/>
          </ac:spMkLst>
        </pc:spChg>
        <pc:spChg chg="del">
          <ac:chgData name="" userId="" providerId="" clId="Web-{FF7CCCD7-9473-4C71-A9AF-5A04858E616A}" dt="2019-06-13T10:47:00.679" v="570"/>
          <ac:spMkLst>
            <pc:docMk/>
            <pc:sldMk cId="2084870471" sldId="306"/>
            <ac:spMk id="51" creationId="{27C27E90-B9ED-4719-B815-C045A0E74998}"/>
          </ac:spMkLst>
        </pc:spChg>
        <pc:spChg chg="mod">
          <ac:chgData name="" userId="" providerId="" clId="Web-{FF7CCCD7-9473-4C71-A9AF-5A04858E616A}" dt="2019-06-13T10:46:55.007" v="563" actId="20577"/>
          <ac:spMkLst>
            <pc:docMk/>
            <pc:sldMk cId="2084870471" sldId="306"/>
            <ac:spMk id="58" creationId="{76EF2CF6-2A82-499A-A7CE-40E6484D9EF0}"/>
          </ac:spMkLst>
        </pc:spChg>
        <pc:spChg chg="del">
          <ac:chgData name="" userId="" providerId="" clId="Web-{FF7CCCD7-9473-4C71-A9AF-5A04858E616A}" dt="2019-06-13T10:47:57.507" v="617"/>
          <ac:spMkLst>
            <pc:docMk/>
            <pc:sldMk cId="2084870471" sldId="306"/>
            <ac:spMk id="63" creationId="{A1AFB4BC-348F-44ED-9764-1444F3596E91}"/>
          </ac:spMkLst>
        </pc:spChg>
        <pc:spChg chg="add del">
          <ac:chgData name="" userId="" providerId="" clId="Web-{FF7CCCD7-9473-4C71-A9AF-5A04858E616A}" dt="2019-06-13T10:47:16.538" v="599"/>
          <ac:spMkLst>
            <pc:docMk/>
            <pc:sldMk cId="2084870471" sldId="306"/>
            <ac:spMk id="67" creationId="{E2C2F999-C950-4E01-BBA1-F1E0F5973243}"/>
          </ac:spMkLst>
        </pc:spChg>
        <pc:spChg chg="add del">
          <ac:chgData name="" userId="" providerId="" clId="Web-{FF7CCCD7-9473-4C71-A9AF-5A04858E616A}" dt="2019-06-13T10:47:16.538" v="598"/>
          <ac:spMkLst>
            <pc:docMk/>
            <pc:sldMk cId="2084870471" sldId="306"/>
            <ac:spMk id="70" creationId="{2A5D0F57-BE02-4645-9444-D46586E845EE}"/>
          </ac:spMkLst>
        </pc:spChg>
        <pc:spChg chg="del">
          <ac:chgData name="" userId="" providerId="" clId="Web-{FF7CCCD7-9473-4C71-A9AF-5A04858E616A}" dt="2019-06-13T10:47:57.507" v="626"/>
          <ac:spMkLst>
            <pc:docMk/>
            <pc:sldMk cId="2084870471" sldId="306"/>
            <ac:spMk id="72" creationId="{6D6ECD4C-3947-42E2-9BF7-129DF0E92E28}"/>
          </ac:spMkLst>
        </pc:spChg>
        <pc:spChg chg="del">
          <ac:chgData name="" userId="" providerId="" clId="Web-{FF7CCCD7-9473-4C71-A9AF-5A04858E616A}" dt="2019-06-13T10:47:57.507" v="627"/>
          <ac:spMkLst>
            <pc:docMk/>
            <pc:sldMk cId="2084870471" sldId="306"/>
            <ac:spMk id="73" creationId="{8B577686-2192-4CC6-8732-996929328C57}"/>
          </ac:spMkLst>
        </pc:spChg>
        <pc:spChg chg="add del">
          <ac:chgData name="" userId="" providerId="" clId="Web-{FF7CCCD7-9473-4C71-A9AF-5A04858E616A}" dt="2019-06-13T10:47:16.538" v="597"/>
          <ac:spMkLst>
            <pc:docMk/>
            <pc:sldMk cId="2084870471" sldId="306"/>
            <ac:spMk id="74" creationId="{A9C2A10A-5A0A-40AD-9A2B-15FD4495BC0B}"/>
          </ac:spMkLst>
        </pc:spChg>
        <pc:spChg chg="add del mod">
          <ac:chgData name="" userId="" providerId="" clId="Web-{FF7CCCD7-9473-4C71-A9AF-5A04858E616A}" dt="2019-06-13T11:03:24.797" v="721"/>
          <ac:spMkLst>
            <pc:docMk/>
            <pc:sldMk cId="2084870471" sldId="306"/>
            <ac:spMk id="82" creationId="{530A141D-A758-4661-A49E-E89256622C75}"/>
          </ac:spMkLst>
        </pc:spChg>
        <pc:spChg chg="add del mod">
          <ac:chgData name="" userId="" providerId="" clId="Web-{FF7CCCD7-9473-4C71-A9AF-5A04858E616A}" dt="2019-06-13T11:03:24.797" v="720"/>
          <ac:spMkLst>
            <pc:docMk/>
            <pc:sldMk cId="2084870471" sldId="306"/>
            <ac:spMk id="83" creationId="{E3B0C9D6-7B24-41A2-80D7-B88169A6FD6A}"/>
          </ac:spMkLst>
        </pc:spChg>
        <pc:spChg chg="add del mod">
          <ac:chgData name="" userId="" providerId="" clId="Web-{FF7CCCD7-9473-4C71-A9AF-5A04858E616A}" dt="2019-06-13T11:01:52.530" v="699"/>
          <ac:spMkLst>
            <pc:docMk/>
            <pc:sldMk cId="2084870471" sldId="306"/>
            <ac:spMk id="86" creationId="{572CDB2B-00EB-4C05-9002-7D226616F695}"/>
          </ac:spMkLst>
        </pc:spChg>
        <pc:spChg chg="add del mod">
          <ac:chgData name="" userId="" providerId="" clId="Web-{FF7CCCD7-9473-4C71-A9AF-5A04858E616A}" dt="2019-06-13T11:01:53.296" v="700"/>
          <ac:spMkLst>
            <pc:docMk/>
            <pc:sldMk cId="2084870471" sldId="306"/>
            <ac:spMk id="87" creationId="{2CB634ED-897C-43D4-9D43-2B7540309067}"/>
          </ac:spMkLst>
        </pc:spChg>
        <pc:spChg chg="add del mod">
          <ac:chgData name="" userId="" providerId="" clId="Web-{FF7CCCD7-9473-4C71-A9AF-5A04858E616A}" dt="2019-06-13T11:01:54.342" v="701"/>
          <ac:spMkLst>
            <pc:docMk/>
            <pc:sldMk cId="2084870471" sldId="306"/>
            <ac:spMk id="89" creationId="{9FD019AA-B586-4F6E-9C72-8F2AE2F1CE1C}"/>
          </ac:spMkLst>
        </pc:spChg>
        <pc:spChg chg="add del mod">
          <ac:chgData name="" userId="" providerId="" clId="Web-{FF7CCCD7-9473-4C71-A9AF-5A04858E616A}" dt="2019-06-13T11:02:01.468" v="702"/>
          <ac:spMkLst>
            <pc:docMk/>
            <pc:sldMk cId="2084870471" sldId="306"/>
            <ac:spMk id="90" creationId="{2FA34552-3355-4442-ABF9-2FE71F1A3017}"/>
          </ac:spMkLst>
        </pc:spChg>
        <pc:spChg chg="add del mod">
          <ac:chgData name="" userId="" providerId="" clId="Web-{FF7CCCD7-9473-4C71-A9AF-5A04858E616A}" dt="2019-06-13T11:03:21.609" v="716"/>
          <ac:spMkLst>
            <pc:docMk/>
            <pc:sldMk cId="2084870471" sldId="306"/>
            <ac:spMk id="91" creationId="{8A22E29C-96F9-4EDF-BDE8-656FFEA6E44E}"/>
          </ac:spMkLst>
        </pc:spChg>
        <pc:spChg chg="add del mod">
          <ac:chgData name="" userId="" providerId="" clId="Web-{FF7CCCD7-9473-4C71-A9AF-5A04858E616A}" dt="2019-06-13T11:03:22.531" v="717"/>
          <ac:spMkLst>
            <pc:docMk/>
            <pc:sldMk cId="2084870471" sldId="306"/>
            <ac:spMk id="92" creationId="{ECBD6265-0D4D-427B-9EE9-B912D624BAAF}"/>
          </ac:spMkLst>
        </pc:spChg>
        <pc:picChg chg="del">
          <ac:chgData name="" userId="" providerId="" clId="Web-{FF7CCCD7-9473-4C71-A9AF-5A04858E616A}" dt="2019-06-13T10:47:00.679" v="568"/>
          <ac:picMkLst>
            <pc:docMk/>
            <pc:sldMk cId="2084870471" sldId="306"/>
            <ac:picMk id="4" creationId="{C9C90362-211F-4CFC-814A-F3AF57D6B06D}"/>
          </ac:picMkLst>
        </pc:picChg>
        <pc:picChg chg="add del mod">
          <ac:chgData name="" userId="" providerId="" clId="Web-{FF7CCCD7-9473-4C71-A9AF-5A04858E616A}" dt="2019-06-13T10:54:36.386" v="640"/>
          <ac:picMkLst>
            <pc:docMk/>
            <pc:sldMk cId="2084870471" sldId="306"/>
            <ac:picMk id="19" creationId="{262FA4E1-7802-4274-8EA4-2F195033E1C9}"/>
          </ac:picMkLst>
        </pc:picChg>
        <pc:picChg chg="del">
          <ac:chgData name="" userId="" providerId="" clId="Web-{FF7CCCD7-9473-4C71-A9AF-5A04858E616A}" dt="2019-06-13T10:47:00.679" v="567"/>
          <ac:picMkLst>
            <pc:docMk/>
            <pc:sldMk cId="2084870471" sldId="306"/>
            <ac:picMk id="20" creationId="{E491D077-C722-42EC-A696-4A8D49A37CEE}"/>
          </ac:picMkLst>
        </pc:picChg>
        <pc:picChg chg="add del mod">
          <ac:chgData name="" userId="" providerId="" clId="Web-{FF7CCCD7-9473-4C71-A9AF-5A04858E616A}" dt="2019-06-13T11:03:41.312" v="723"/>
          <ac:picMkLst>
            <pc:docMk/>
            <pc:sldMk cId="2084870471" sldId="306"/>
            <ac:picMk id="27" creationId="{221755CC-B00A-4676-B736-0B4578DF6AA8}"/>
          </ac:picMkLst>
        </pc:picChg>
        <pc:picChg chg="del">
          <ac:chgData name="" userId="" providerId="" clId="Web-{FF7CCCD7-9473-4C71-A9AF-5A04858E616A}" dt="2019-06-13T10:47:00.679" v="566"/>
          <ac:picMkLst>
            <pc:docMk/>
            <pc:sldMk cId="2084870471" sldId="306"/>
            <ac:picMk id="28" creationId="{FA50D3EC-7C27-4D02-ADDE-8C9DBE8C0DD5}"/>
          </ac:picMkLst>
        </pc:picChg>
        <pc:picChg chg="add del mod">
          <ac:chgData name="" userId="" providerId="" clId="Web-{FF7CCCD7-9473-4C71-A9AF-5A04858E616A}" dt="2019-06-13T11:03:24.797" v="719"/>
          <ac:picMkLst>
            <pc:docMk/>
            <pc:sldMk cId="2084870471" sldId="306"/>
            <ac:picMk id="31" creationId="{78149771-8C29-4084-821C-8FF45A61B187}"/>
          </ac:picMkLst>
        </pc:picChg>
        <pc:picChg chg="add del mod">
          <ac:chgData name="" userId="" providerId="" clId="Web-{FF7CCCD7-9473-4C71-A9AF-5A04858E616A}" dt="2019-06-13T11:03:24.797" v="718"/>
          <ac:picMkLst>
            <pc:docMk/>
            <pc:sldMk cId="2084870471" sldId="306"/>
            <ac:picMk id="33" creationId="{A9DEBB8E-000C-43A6-AFA8-6B28D92CAE40}"/>
          </ac:picMkLst>
        </pc:picChg>
        <pc:picChg chg="add del">
          <ac:chgData name="" userId="" providerId="" clId="Web-{FF7CCCD7-9473-4C71-A9AF-5A04858E616A}" dt="2019-06-13T10:47:16.538" v="596"/>
          <ac:picMkLst>
            <pc:docMk/>
            <pc:sldMk cId="2084870471" sldId="306"/>
            <ac:picMk id="78" creationId="{A8D7AAB4-A13A-4CF2-A8C8-208A1DC58249}"/>
          </ac:picMkLst>
        </pc:picChg>
        <pc:picChg chg="add del">
          <ac:chgData name="" userId="" providerId="" clId="Web-{FF7CCCD7-9473-4C71-A9AF-5A04858E616A}" dt="2019-06-13T10:47:16.538" v="595"/>
          <ac:picMkLst>
            <pc:docMk/>
            <pc:sldMk cId="2084870471" sldId="306"/>
            <ac:picMk id="79" creationId="{6855E09F-09A7-476F-8F6F-F8F3F8604B06}"/>
          </ac:picMkLst>
        </pc:picChg>
        <pc:picChg chg="add del">
          <ac:chgData name="" userId="" providerId="" clId="Web-{FF7CCCD7-9473-4C71-A9AF-5A04858E616A}" dt="2019-06-13T10:47:16.538" v="594"/>
          <ac:picMkLst>
            <pc:docMk/>
            <pc:sldMk cId="2084870471" sldId="306"/>
            <ac:picMk id="80" creationId="{38DE871C-AAB0-4D08-B171-D809220FC606}"/>
          </ac:picMkLst>
        </pc:picChg>
        <pc:cxnChg chg="del">
          <ac:chgData name="" userId="" providerId="" clId="Web-{FF7CCCD7-9473-4C71-A9AF-5A04858E616A}" dt="2019-06-13T10:47:30.571" v="608"/>
          <ac:cxnSpMkLst>
            <pc:docMk/>
            <pc:sldMk cId="2084870471" sldId="306"/>
            <ac:cxnSpMk id="8" creationId="{0D24B6F9-8D70-496F-990B-CDDBE487AC8D}"/>
          </ac:cxnSpMkLst>
        </pc:cxnChg>
        <pc:cxnChg chg="del">
          <ac:chgData name="" userId="" providerId="" clId="Web-{FF7CCCD7-9473-4C71-A9AF-5A04858E616A}" dt="2019-06-13T10:47:00.679" v="565"/>
          <ac:cxnSpMkLst>
            <pc:docMk/>
            <pc:sldMk cId="2084870471" sldId="306"/>
            <ac:cxnSpMk id="9" creationId="{9341C00E-FD54-4253-9544-4486AAC19E48}"/>
          </ac:cxnSpMkLst>
        </pc:cxnChg>
        <pc:cxnChg chg="del">
          <ac:chgData name="" userId="" providerId="" clId="Web-{FF7CCCD7-9473-4C71-A9AF-5A04858E616A}" dt="2019-06-13T10:47:32.398" v="612"/>
          <ac:cxnSpMkLst>
            <pc:docMk/>
            <pc:sldMk cId="2084870471" sldId="306"/>
            <ac:cxnSpMk id="10" creationId="{B7318BAA-D366-4BB3-9B31-24AD0EB6DA7C}"/>
          </ac:cxnSpMkLst>
        </pc:cxnChg>
        <pc:cxnChg chg="del">
          <ac:chgData name="" userId="" providerId="" clId="Web-{FF7CCCD7-9473-4C71-A9AF-5A04858E616A}" dt="2019-06-13T10:47:30.571" v="607"/>
          <ac:cxnSpMkLst>
            <pc:docMk/>
            <pc:sldMk cId="2084870471" sldId="306"/>
            <ac:cxnSpMk id="13" creationId="{E1302312-540C-438B-B58D-876111ACD67D}"/>
          </ac:cxnSpMkLst>
        </pc:cxnChg>
        <pc:cxnChg chg="del">
          <ac:chgData name="" userId="" providerId="" clId="Web-{FF7CCCD7-9473-4C71-A9AF-5A04858E616A}" dt="2019-06-13T10:47:30.571" v="606"/>
          <ac:cxnSpMkLst>
            <pc:docMk/>
            <pc:sldMk cId="2084870471" sldId="306"/>
            <ac:cxnSpMk id="16" creationId="{AB1C134C-1A40-4914-B7CE-04202D9268A7}"/>
          </ac:cxnSpMkLst>
        </pc:cxnChg>
        <pc:cxnChg chg="del">
          <ac:chgData name="" userId="" providerId="" clId="Web-{FF7CCCD7-9473-4C71-A9AF-5A04858E616A}" dt="2019-06-13T10:47:21.960" v="602"/>
          <ac:cxnSpMkLst>
            <pc:docMk/>
            <pc:sldMk cId="2084870471" sldId="306"/>
            <ac:cxnSpMk id="17" creationId="{3D072996-385E-4F71-B976-38EB9B9A34E9}"/>
          </ac:cxnSpMkLst>
        </pc:cxnChg>
        <pc:cxnChg chg="del">
          <ac:chgData name="" userId="" providerId="" clId="Web-{FF7CCCD7-9473-4C71-A9AF-5A04858E616A}" dt="2019-06-13T10:47:28.632" v="605"/>
          <ac:cxnSpMkLst>
            <pc:docMk/>
            <pc:sldMk cId="2084870471" sldId="306"/>
            <ac:cxnSpMk id="29" creationId="{AAF1FD0C-FA33-425C-B96C-71F193B950BD}"/>
          </ac:cxnSpMkLst>
        </pc:cxnChg>
        <pc:cxnChg chg="add del mod">
          <ac:chgData name="" userId="" providerId="" clId="Web-{FF7CCCD7-9473-4C71-A9AF-5A04858E616A}" dt="2019-06-13T11:01:49.655" v="697"/>
          <ac:cxnSpMkLst>
            <pc:docMk/>
            <pc:sldMk cId="2084870471" sldId="306"/>
            <ac:cxnSpMk id="35" creationId="{9331558B-E48A-4E50-A20C-6807A38B5229}"/>
          </ac:cxnSpMkLst>
        </pc:cxnChg>
        <pc:cxnChg chg="del">
          <ac:chgData name="" userId="" providerId="" clId="Web-{FF7CCCD7-9473-4C71-A9AF-5A04858E616A}" dt="2019-06-13T10:47:57.507" v="621"/>
          <ac:cxnSpMkLst>
            <pc:docMk/>
            <pc:sldMk cId="2084870471" sldId="306"/>
            <ac:cxnSpMk id="36" creationId="{614740ED-2D8F-4F90-9BB7-C65737FDDCB1}"/>
          </ac:cxnSpMkLst>
        </pc:cxnChg>
        <pc:cxnChg chg="del">
          <ac:chgData name="" userId="" providerId="" clId="Web-{FF7CCCD7-9473-4C71-A9AF-5A04858E616A}" dt="2019-06-13T10:47:57.507" v="620"/>
          <ac:cxnSpMkLst>
            <pc:docMk/>
            <pc:sldMk cId="2084870471" sldId="306"/>
            <ac:cxnSpMk id="37" creationId="{C356F1DC-C468-4D34-B6DA-4836AEC17DD7}"/>
          </ac:cxnSpMkLst>
        </pc:cxnChg>
        <pc:cxnChg chg="del">
          <ac:chgData name="" userId="" providerId="" clId="Web-{FF7CCCD7-9473-4C71-A9AF-5A04858E616A}" dt="2019-06-13T10:47:57.507" v="618"/>
          <ac:cxnSpMkLst>
            <pc:docMk/>
            <pc:sldMk cId="2084870471" sldId="306"/>
            <ac:cxnSpMk id="39" creationId="{DA3E6C5A-21F5-4623-B078-071117471269}"/>
          </ac:cxnSpMkLst>
        </pc:cxnChg>
        <pc:cxnChg chg="del">
          <ac:chgData name="" userId="" providerId="" clId="Web-{FF7CCCD7-9473-4C71-A9AF-5A04858E616A}" dt="2019-06-13T10:47:30.571" v="611"/>
          <ac:cxnSpMkLst>
            <pc:docMk/>
            <pc:sldMk cId="2084870471" sldId="306"/>
            <ac:cxnSpMk id="54" creationId="{256C3AB9-E27B-49E0-ACFA-2B763D6BA64C}"/>
          </ac:cxnSpMkLst>
        </pc:cxnChg>
        <pc:cxnChg chg="del">
          <ac:chgData name="" userId="" providerId="" clId="Web-{FF7CCCD7-9473-4C71-A9AF-5A04858E616A}" dt="2019-06-13T10:47:32.398" v="613"/>
          <ac:cxnSpMkLst>
            <pc:docMk/>
            <pc:sldMk cId="2084870471" sldId="306"/>
            <ac:cxnSpMk id="55" creationId="{63DBB6CB-23A3-45B1-8197-A2C44E512B31}"/>
          </ac:cxnSpMkLst>
        </pc:cxnChg>
        <pc:cxnChg chg="del">
          <ac:chgData name="" userId="" providerId="" clId="Web-{FF7CCCD7-9473-4C71-A9AF-5A04858E616A}" dt="2019-06-13T10:47:30.571" v="610"/>
          <ac:cxnSpMkLst>
            <pc:docMk/>
            <pc:sldMk cId="2084870471" sldId="306"/>
            <ac:cxnSpMk id="57" creationId="{C4D79C0B-B946-4D33-87E6-35C43A5CBA42}"/>
          </ac:cxnSpMkLst>
        </pc:cxnChg>
        <pc:cxnChg chg="del">
          <ac:chgData name="" userId="" providerId="" clId="Web-{FF7CCCD7-9473-4C71-A9AF-5A04858E616A}" dt="2019-06-13T10:47:30.571" v="609"/>
          <ac:cxnSpMkLst>
            <pc:docMk/>
            <pc:sldMk cId="2084870471" sldId="306"/>
            <ac:cxnSpMk id="59" creationId="{00F2F52C-3614-4576-AAB3-7AD6ED16B402}"/>
          </ac:cxnSpMkLst>
        </pc:cxnChg>
        <pc:cxnChg chg="del">
          <ac:chgData name="" userId="" providerId="" clId="Web-{FF7CCCD7-9473-4C71-A9AF-5A04858E616A}" dt="2019-06-13T10:47:00.679" v="564"/>
          <ac:cxnSpMkLst>
            <pc:docMk/>
            <pc:sldMk cId="2084870471" sldId="306"/>
            <ac:cxnSpMk id="60" creationId="{4888CBCC-9B3B-4D60-99E6-E13DDE69EEB4}"/>
          </ac:cxnSpMkLst>
        </pc:cxnChg>
        <pc:cxnChg chg="del">
          <ac:chgData name="" userId="" providerId="" clId="Web-{FF7CCCD7-9473-4C71-A9AF-5A04858E616A}" dt="2019-06-13T10:47:23.179" v="603"/>
          <ac:cxnSpMkLst>
            <pc:docMk/>
            <pc:sldMk cId="2084870471" sldId="306"/>
            <ac:cxnSpMk id="61" creationId="{08157568-F521-4FB9-8125-A16BAEF89179}"/>
          </ac:cxnSpMkLst>
        </pc:cxnChg>
        <pc:cxnChg chg="add del">
          <ac:chgData name="" userId="" providerId="" clId="Web-{FF7CCCD7-9473-4C71-A9AF-5A04858E616A}" dt="2019-06-13T10:47:16.538" v="593"/>
          <ac:cxnSpMkLst>
            <pc:docMk/>
            <pc:sldMk cId="2084870471" sldId="306"/>
            <ac:cxnSpMk id="62" creationId="{16E7399D-3D23-40DE-A2A0-5F71C456C141}"/>
          </ac:cxnSpMkLst>
        </pc:cxnChg>
        <pc:cxnChg chg="del">
          <ac:chgData name="" userId="" providerId="" clId="Web-{FF7CCCD7-9473-4C71-A9AF-5A04858E616A}" dt="2019-06-13T10:47:57.492" v="616"/>
          <ac:cxnSpMkLst>
            <pc:docMk/>
            <pc:sldMk cId="2084870471" sldId="306"/>
            <ac:cxnSpMk id="64" creationId="{AB30F2A3-0BCB-4D14-A6C2-D9725B98C130}"/>
          </ac:cxnSpMkLst>
        </pc:cxnChg>
        <pc:cxnChg chg="add del">
          <ac:chgData name="" userId="" providerId="" clId="Web-{FF7CCCD7-9473-4C71-A9AF-5A04858E616A}" dt="2019-06-13T10:47:16.538" v="592"/>
          <ac:cxnSpMkLst>
            <pc:docMk/>
            <pc:sldMk cId="2084870471" sldId="306"/>
            <ac:cxnSpMk id="65" creationId="{04754E1B-ECBA-4B7D-923B-C1B08616B25A}"/>
          </ac:cxnSpMkLst>
        </pc:cxnChg>
        <pc:cxnChg chg="mod">
          <ac:chgData name="" userId="" providerId="" clId="Web-{FF7CCCD7-9473-4C71-A9AF-5A04858E616A}" dt="2019-06-13T10:45:40.022" v="555" actId="1076"/>
          <ac:cxnSpMkLst>
            <pc:docMk/>
            <pc:sldMk cId="2084870471" sldId="306"/>
            <ac:cxnSpMk id="68" creationId="{81B7920D-1097-409E-B437-01C891C16A18}"/>
          </ac:cxnSpMkLst>
        </pc:cxnChg>
        <pc:cxnChg chg="del">
          <ac:chgData name="" userId="" providerId="" clId="Web-{FF7CCCD7-9473-4C71-A9AF-5A04858E616A}" dt="2019-06-13T10:45:34.163" v="554"/>
          <ac:cxnSpMkLst>
            <pc:docMk/>
            <pc:sldMk cId="2084870471" sldId="306"/>
            <ac:cxnSpMk id="71" creationId="{4C90238D-C6D5-49E4-87A4-3A939B3ACEA6}"/>
          </ac:cxnSpMkLst>
        </pc:cxnChg>
        <pc:cxnChg chg="del">
          <ac:chgData name="" userId="" providerId="" clId="Web-{FF7CCCD7-9473-4C71-A9AF-5A04858E616A}" dt="2019-06-13T10:47:19.866" v="601"/>
          <ac:cxnSpMkLst>
            <pc:docMk/>
            <pc:sldMk cId="2084870471" sldId="306"/>
            <ac:cxnSpMk id="75" creationId="{8E12E97B-43D5-43EA-8F07-3F76D0128FBD}"/>
          </ac:cxnSpMkLst>
        </pc:cxnChg>
        <pc:cxnChg chg="del">
          <ac:chgData name="" userId="" providerId="" clId="Web-{FF7CCCD7-9473-4C71-A9AF-5A04858E616A}" dt="2019-06-13T10:47:18.866" v="600"/>
          <ac:cxnSpMkLst>
            <pc:docMk/>
            <pc:sldMk cId="2084870471" sldId="306"/>
            <ac:cxnSpMk id="76" creationId="{DDBDA43C-C43A-40EE-B10E-CE29DB7FC566}"/>
          </ac:cxnSpMkLst>
        </pc:cxnChg>
        <pc:cxnChg chg="add mod">
          <ac:chgData name="" userId="" providerId="" clId="Web-{FF7CCCD7-9473-4C71-A9AF-5A04858E616A}" dt="2019-06-13T10:45:54.131" v="559" actId="1076"/>
          <ac:cxnSpMkLst>
            <pc:docMk/>
            <pc:sldMk cId="2084870471" sldId="306"/>
            <ac:cxnSpMk id="77" creationId="{7C13DC80-D83A-4A99-B4EE-8BB888A6ECB5}"/>
          </ac:cxnSpMkLst>
        </pc:cxnChg>
        <pc:cxnChg chg="add del mod">
          <ac:chgData name="" userId="" providerId="" clId="Web-{FF7CCCD7-9473-4C71-A9AF-5A04858E616A}" dt="2019-06-13T11:01:51.499" v="698"/>
          <ac:cxnSpMkLst>
            <pc:docMk/>
            <pc:sldMk cId="2084870471" sldId="306"/>
            <ac:cxnSpMk id="85" creationId="{43435308-0DC4-48D8-85D3-428631AE97B0}"/>
          </ac:cxnSpMkLst>
        </pc:cxnChg>
        <pc:cxnChg chg="add mod">
          <ac:chgData name="" userId="" providerId="" clId="Web-{FF7CCCD7-9473-4C71-A9AF-5A04858E616A}" dt="2019-06-13T11:00:48.186" v="691" actId="1076"/>
          <ac:cxnSpMkLst>
            <pc:docMk/>
            <pc:sldMk cId="2084870471" sldId="306"/>
            <ac:cxnSpMk id="88" creationId="{F5012A11-ACA0-4457-AFAC-C0542F31C5CC}"/>
          </ac:cxnSpMkLst>
        </pc:cxnChg>
      </pc:sldChg>
      <pc:sldChg chg="addSp delSp modSp add replId">
        <pc:chgData name="" userId="" providerId="" clId="Web-{FF7CCCD7-9473-4C71-A9AF-5A04858E616A}" dt="2019-06-13T11:06:18.220" v="753" actId="14100"/>
        <pc:sldMkLst>
          <pc:docMk/>
          <pc:sldMk cId="2065035671" sldId="307"/>
        </pc:sldMkLst>
        <pc:spChg chg="mod">
          <ac:chgData name="" userId="" providerId="" clId="Web-{FF7CCCD7-9473-4C71-A9AF-5A04858E616A}" dt="2019-06-13T11:06:18.220" v="753" actId="14100"/>
          <ac:spMkLst>
            <pc:docMk/>
            <pc:sldMk cId="2065035671" sldId="307"/>
            <ac:spMk id="83" creationId="{E3B0C9D6-7B24-41A2-80D7-B88169A6FD6A}"/>
          </ac:spMkLst>
        </pc:spChg>
        <pc:picChg chg="add">
          <ac:chgData name="" userId="" providerId="" clId="Web-{FF7CCCD7-9473-4C71-A9AF-5A04858E616A}" dt="2019-06-13T11:05:45.126" v="747"/>
          <ac:picMkLst>
            <pc:docMk/>
            <pc:sldMk cId="2065035671" sldId="307"/>
            <ac:picMk id="4" creationId="{BE7898FA-4986-48E5-AFB7-24F209DAA5A8}"/>
          </ac:picMkLst>
        </pc:picChg>
        <pc:picChg chg="add">
          <ac:chgData name="" userId="" providerId="" clId="Web-{FF7CCCD7-9473-4C71-A9AF-5A04858E616A}" dt="2019-06-13T11:05:45.126" v="748"/>
          <ac:picMkLst>
            <pc:docMk/>
            <pc:sldMk cId="2065035671" sldId="307"/>
            <ac:picMk id="6" creationId="{CDD4DCC9-C72D-4F67-9AE4-C5559CF41FA2}"/>
          </ac:picMkLst>
        </pc:picChg>
        <pc:picChg chg="del">
          <ac:chgData name="" userId="" providerId="" clId="Web-{FF7CCCD7-9473-4C71-A9AF-5A04858E616A}" dt="2019-06-13T11:05:43.111" v="745"/>
          <ac:picMkLst>
            <pc:docMk/>
            <pc:sldMk cId="2065035671" sldId="307"/>
            <ac:picMk id="31" creationId="{78149771-8C29-4084-821C-8FF45A61B187}"/>
          </ac:picMkLst>
        </pc:picChg>
        <pc:picChg chg="del">
          <ac:chgData name="" userId="" providerId="" clId="Web-{FF7CCCD7-9473-4C71-A9AF-5A04858E616A}" dt="2019-06-13T11:05:44.266" v="746"/>
          <ac:picMkLst>
            <pc:docMk/>
            <pc:sldMk cId="2065035671" sldId="307"/>
            <ac:picMk id="33" creationId="{A9DEBB8E-000C-43A6-AFA8-6B28D92CAE40}"/>
          </ac:picMkLst>
        </pc:picChg>
      </pc:sldChg>
      <pc:sldChg chg="addSp delSp modSp add replId">
        <pc:chgData name="" userId="" providerId="" clId="Web-{FF7CCCD7-9473-4C71-A9AF-5A04858E616A}" dt="2019-06-13T11:05:32.110" v="744" actId="14100"/>
        <pc:sldMkLst>
          <pc:docMk/>
          <pc:sldMk cId="1057826144" sldId="308"/>
        </pc:sldMkLst>
        <pc:spChg chg="mod">
          <ac:chgData name="" userId="" providerId="" clId="Web-{FF7CCCD7-9473-4C71-A9AF-5A04858E616A}" dt="2019-06-13T11:05:32.110" v="744" actId="14100"/>
          <ac:spMkLst>
            <pc:docMk/>
            <pc:sldMk cId="1057826144" sldId="308"/>
            <ac:spMk id="83" creationId="{E3B0C9D6-7B24-41A2-80D7-B88169A6FD6A}"/>
          </ac:spMkLst>
        </pc:spChg>
        <pc:picChg chg="add mod">
          <ac:chgData name="" userId="" providerId="" clId="Web-{FF7CCCD7-9473-4C71-A9AF-5A04858E616A}" dt="2019-06-13T11:05:15.641" v="740" actId="14100"/>
          <ac:picMkLst>
            <pc:docMk/>
            <pc:sldMk cId="1057826144" sldId="308"/>
            <ac:picMk id="4" creationId="{7A8BF3D4-30A1-431E-948C-2938E5F2E693}"/>
          </ac:picMkLst>
        </pc:picChg>
        <pc:picChg chg="add mod">
          <ac:chgData name="" userId="" providerId="" clId="Web-{FF7CCCD7-9473-4C71-A9AF-5A04858E616A}" dt="2019-06-13T11:05:23.297" v="742" actId="1076"/>
          <ac:picMkLst>
            <pc:docMk/>
            <pc:sldMk cId="1057826144" sldId="308"/>
            <ac:picMk id="8" creationId="{4505E32D-05E2-44A3-AA90-F48986D93E12}"/>
          </ac:picMkLst>
        </pc:picChg>
        <pc:picChg chg="del">
          <ac:chgData name="" userId="" providerId="" clId="Web-{FF7CCCD7-9473-4C71-A9AF-5A04858E616A}" dt="2019-06-13T11:04:39.313" v="731"/>
          <ac:picMkLst>
            <pc:docMk/>
            <pc:sldMk cId="1057826144" sldId="308"/>
            <ac:picMk id="31" creationId="{78149771-8C29-4084-821C-8FF45A61B187}"/>
          </ac:picMkLst>
        </pc:picChg>
        <pc:picChg chg="del">
          <ac:chgData name="" userId="" providerId="" clId="Web-{FF7CCCD7-9473-4C71-A9AF-5A04858E616A}" dt="2019-06-13T11:04:56.079" v="735"/>
          <ac:picMkLst>
            <pc:docMk/>
            <pc:sldMk cId="1057826144" sldId="308"/>
            <ac:picMk id="33" creationId="{A9DEBB8E-000C-43A6-AFA8-6B28D92CAE40}"/>
          </ac:picMkLst>
        </pc:picChg>
      </pc:sldChg>
      <pc:sldChg chg="add replId">
        <pc:chgData name="" userId="" providerId="" clId="Web-{FF7CCCD7-9473-4C71-A9AF-5A04858E616A}" dt="2019-06-13T11:03:33.906" v="722"/>
        <pc:sldMkLst>
          <pc:docMk/>
          <pc:sldMk cId="3519498491" sldId="309"/>
        </pc:sldMkLst>
      </pc:sldChg>
    </pc:docChg>
  </pc:docChgLst>
  <pc:docChgLst>
    <pc:chgData clId="Web-{F3670D65-4DDE-4898-86EF-A3F4CA00154E}"/>
    <pc:docChg chg="addSld delSld modSld sldOrd">
      <pc:chgData name="" userId="" providerId="" clId="Web-{F3670D65-4DDE-4898-86EF-A3F4CA00154E}" dt="2019-06-13T12:11:39.269" v="550" actId="1076"/>
      <pc:docMkLst>
        <pc:docMk/>
      </pc:docMkLst>
      <pc:sldChg chg="modSp">
        <pc:chgData name="" userId="" providerId="" clId="Web-{F3670D65-4DDE-4898-86EF-A3F4CA00154E}" dt="2019-06-13T11:41:08.066" v="294" actId="20577"/>
        <pc:sldMkLst>
          <pc:docMk/>
          <pc:sldMk cId="1135463877" sldId="302"/>
        </pc:sldMkLst>
        <pc:spChg chg="mod">
          <ac:chgData name="" userId="" providerId="" clId="Web-{F3670D65-4DDE-4898-86EF-A3F4CA00154E}" dt="2019-06-13T11:41:08.066" v="294" actId="20577"/>
          <ac:spMkLst>
            <pc:docMk/>
            <pc:sldMk cId="1135463877" sldId="302"/>
            <ac:spMk id="2" creationId="{D56193FB-C9C7-41EB-9C52-B2ED6967ABD2}"/>
          </ac:spMkLst>
        </pc:spChg>
      </pc:sldChg>
      <pc:sldChg chg="modSp">
        <pc:chgData name="" userId="" providerId="" clId="Web-{F3670D65-4DDE-4898-86EF-A3F4CA00154E}" dt="2019-06-13T11:34:28.390" v="264" actId="20577"/>
        <pc:sldMkLst>
          <pc:docMk/>
          <pc:sldMk cId="3898011446" sldId="304"/>
        </pc:sldMkLst>
        <pc:spChg chg="mod">
          <ac:chgData name="" userId="" providerId="" clId="Web-{F3670D65-4DDE-4898-86EF-A3F4CA00154E}" dt="2019-06-13T11:33:15.608" v="177" actId="20577"/>
          <ac:spMkLst>
            <pc:docMk/>
            <pc:sldMk cId="3898011446" sldId="304"/>
            <ac:spMk id="2" creationId="{D56193FB-C9C7-41EB-9C52-B2ED6967ABD2}"/>
          </ac:spMkLst>
        </pc:spChg>
        <pc:spChg chg="mod">
          <ac:chgData name="" userId="" providerId="" clId="Web-{F3670D65-4DDE-4898-86EF-A3F4CA00154E}" dt="2019-06-13T11:34:28.390" v="264" actId="20577"/>
          <ac:spMkLst>
            <pc:docMk/>
            <pc:sldMk cId="3898011446" sldId="304"/>
            <ac:spMk id="3" creationId="{10A2DD95-3736-4E43-9092-2BE4A66D343B}"/>
          </ac:spMkLst>
        </pc:spChg>
      </pc:sldChg>
      <pc:sldChg chg="del">
        <pc:chgData name="" userId="" providerId="" clId="Web-{F3670D65-4DDE-4898-86EF-A3F4CA00154E}" dt="2019-06-13T11:32:26.328" v="176"/>
        <pc:sldMkLst>
          <pc:docMk/>
          <pc:sldMk cId="2084870471" sldId="306"/>
        </pc:sldMkLst>
      </pc:sldChg>
      <pc:sldChg chg="modSp">
        <pc:chgData name="" userId="" providerId="" clId="Web-{F3670D65-4DDE-4898-86EF-A3F4CA00154E}" dt="2019-06-13T11:30:21.530" v="26" actId="1076"/>
        <pc:sldMkLst>
          <pc:docMk/>
          <pc:sldMk cId="2065035671" sldId="307"/>
        </pc:sldMkLst>
        <pc:spChg chg="mod">
          <ac:chgData name="" userId="" providerId="" clId="Web-{F3670D65-4DDE-4898-86EF-A3F4CA00154E}" dt="2019-06-13T11:30:21.170" v="0" actId="1076"/>
          <ac:spMkLst>
            <pc:docMk/>
            <pc:sldMk cId="2065035671" sldId="307"/>
            <ac:spMk id="3" creationId="{5807BD28-0590-49CF-8C6E-57E48D936B36}"/>
          </ac:spMkLst>
        </pc:spChg>
        <pc:spChg chg="mod">
          <ac:chgData name="" userId="" providerId="" clId="Web-{F3670D65-4DDE-4898-86EF-A3F4CA00154E}" dt="2019-06-13T11:30:21.232" v="5" actId="1076"/>
          <ac:spMkLst>
            <pc:docMk/>
            <pc:sldMk cId="2065035671" sldId="307"/>
            <ac:spMk id="5" creationId="{993AF485-1382-447D-BD3E-B256261EAFA2}"/>
          </ac:spMkLst>
        </pc:spChg>
        <pc:spChg chg="mod">
          <ac:chgData name="" userId="" providerId="" clId="Web-{F3670D65-4DDE-4898-86EF-A3F4CA00154E}" dt="2019-06-13T11:30:21.248" v="6" actId="1076"/>
          <ac:spMkLst>
            <pc:docMk/>
            <pc:sldMk cId="2065035671" sldId="307"/>
            <ac:spMk id="7" creationId="{CCAA2D18-0CD9-4D1C-AC70-D31743801598}"/>
          </ac:spMkLst>
        </pc:spChg>
        <pc:spChg chg="mod">
          <ac:chgData name="" userId="" providerId="" clId="Web-{F3670D65-4DDE-4898-86EF-A3F4CA00154E}" dt="2019-06-13T11:30:21.373" v="14" actId="1076"/>
          <ac:spMkLst>
            <pc:docMk/>
            <pc:sldMk cId="2065035671" sldId="307"/>
            <ac:spMk id="22" creationId="{3FB173E2-6967-407F-90BE-EE5573A241F4}"/>
          </ac:spMkLst>
        </pc:spChg>
        <pc:spChg chg="mod">
          <ac:chgData name="" userId="" providerId="" clId="Web-{F3670D65-4DDE-4898-86EF-A3F4CA00154E}" dt="2019-06-13T11:30:21.295" v="9" actId="1076"/>
          <ac:spMkLst>
            <pc:docMk/>
            <pc:sldMk cId="2065035671" sldId="307"/>
            <ac:spMk id="23" creationId="{6681218C-557A-4CB8-9A1C-22B2F0A4EE7F}"/>
          </ac:spMkLst>
        </pc:spChg>
        <pc:spChg chg="mod">
          <ac:chgData name="" userId="" providerId="" clId="Web-{F3670D65-4DDE-4898-86EF-A3F4CA00154E}" dt="2019-06-13T11:30:21.310" v="10" actId="1076"/>
          <ac:spMkLst>
            <pc:docMk/>
            <pc:sldMk cId="2065035671" sldId="307"/>
            <ac:spMk id="24" creationId="{10C61106-3D39-434F-9FA9-3E4B9529F218}"/>
          </ac:spMkLst>
        </pc:spChg>
        <pc:spChg chg="mod">
          <ac:chgData name="" userId="" providerId="" clId="Web-{F3670D65-4DDE-4898-86EF-A3F4CA00154E}" dt="2019-06-13T11:30:21.326" v="11" actId="1076"/>
          <ac:spMkLst>
            <pc:docMk/>
            <pc:sldMk cId="2065035671" sldId="307"/>
            <ac:spMk id="25" creationId="{5B69728F-0B18-46CA-88D8-40530334E49E}"/>
          </ac:spMkLst>
        </pc:spChg>
        <pc:spChg chg="mod">
          <ac:chgData name="" userId="" providerId="" clId="Web-{F3670D65-4DDE-4898-86EF-A3F4CA00154E}" dt="2019-06-13T11:30:21.341" v="12" actId="1076"/>
          <ac:spMkLst>
            <pc:docMk/>
            <pc:sldMk cId="2065035671" sldId="307"/>
            <ac:spMk id="26" creationId="{236AB07C-773B-4337-BFEA-92614B899099}"/>
          </ac:spMkLst>
        </pc:spChg>
        <pc:spChg chg="mod">
          <ac:chgData name="" userId="" providerId="" clId="Web-{F3670D65-4DDE-4898-86EF-A3F4CA00154E}" dt="2019-06-13T11:30:21.263" v="7" actId="1076"/>
          <ac:spMkLst>
            <pc:docMk/>
            <pc:sldMk cId="2065035671" sldId="307"/>
            <ac:spMk id="46" creationId="{C7658858-DFF5-4F63-A49B-9696E6ADA2C7}"/>
          </ac:spMkLst>
        </pc:spChg>
        <pc:spChg chg="mod">
          <ac:chgData name="" userId="" providerId="" clId="Web-{F3670D65-4DDE-4898-86EF-A3F4CA00154E}" dt="2019-06-13T11:30:21.279" v="8" actId="1076"/>
          <ac:spMkLst>
            <pc:docMk/>
            <pc:sldMk cId="2065035671" sldId="307"/>
            <ac:spMk id="49" creationId="{678BBC62-6AD0-45AE-A94E-8EC4CB359EEF}"/>
          </ac:spMkLst>
        </pc:spChg>
        <pc:spChg chg="mod">
          <ac:chgData name="" userId="" providerId="" clId="Web-{F3670D65-4DDE-4898-86EF-A3F4CA00154E}" dt="2019-06-13T11:30:21.170" v="1" actId="1076"/>
          <ac:spMkLst>
            <pc:docMk/>
            <pc:sldMk cId="2065035671" sldId="307"/>
            <ac:spMk id="56" creationId="{F56DD096-4771-451C-890E-8F09EC35F7E6}"/>
          </ac:spMkLst>
        </pc:spChg>
        <pc:spChg chg="mod">
          <ac:chgData name="" userId="" providerId="" clId="Web-{F3670D65-4DDE-4898-86EF-A3F4CA00154E}" dt="2019-06-13T11:30:21.185" v="2" actId="1076"/>
          <ac:spMkLst>
            <pc:docMk/>
            <pc:sldMk cId="2065035671" sldId="307"/>
            <ac:spMk id="58" creationId="{76EF2CF6-2A82-499A-A7CE-40E6484D9EF0}"/>
          </ac:spMkLst>
        </pc:spChg>
        <pc:spChg chg="mod">
          <ac:chgData name="" userId="" providerId="" clId="Web-{F3670D65-4DDE-4898-86EF-A3F4CA00154E}" dt="2019-06-13T11:30:21.216" v="4" actId="1076"/>
          <ac:spMkLst>
            <pc:docMk/>
            <pc:sldMk cId="2065035671" sldId="307"/>
            <ac:spMk id="69" creationId="{5192B72D-160C-4470-BDF7-8252AF795264}"/>
          </ac:spMkLst>
        </pc:spChg>
        <pc:spChg chg="mod">
          <ac:chgData name="" userId="" providerId="" clId="Web-{F3670D65-4DDE-4898-86EF-A3F4CA00154E}" dt="2019-06-13T11:30:21.404" v="16" actId="1076"/>
          <ac:spMkLst>
            <pc:docMk/>
            <pc:sldMk cId="2065035671" sldId="307"/>
            <ac:spMk id="82" creationId="{530A141D-A758-4661-A49E-E89256622C75}"/>
          </ac:spMkLst>
        </pc:spChg>
        <pc:spChg chg="mod">
          <ac:chgData name="" userId="" providerId="" clId="Web-{F3670D65-4DDE-4898-86EF-A3F4CA00154E}" dt="2019-06-13T11:30:21.420" v="17" actId="1076"/>
          <ac:spMkLst>
            <pc:docMk/>
            <pc:sldMk cId="2065035671" sldId="307"/>
            <ac:spMk id="83" creationId="{E3B0C9D6-7B24-41A2-80D7-B88169A6FD6A}"/>
          </ac:spMkLst>
        </pc:spChg>
        <pc:spChg chg="mod">
          <ac:chgData name="" userId="" providerId="" clId="Web-{F3670D65-4DDE-4898-86EF-A3F4CA00154E}" dt="2019-06-13T11:30:21.466" v="20" actId="1076"/>
          <ac:spMkLst>
            <pc:docMk/>
            <pc:sldMk cId="2065035671" sldId="307"/>
            <ac:spMk id="86" creationId="{572CDB2B-00EB-4C05-9002-7D226616F695}"/>
          </ac:spMkLst>
        </pc:spChg>
        <pc:spChg chg="mod">
          <ac:chgData name="" userId="" providerId="" clId="Web-{F3670D65-4DDE-4898-86EF-A3F4CA00154E}" dt="2019-06-13T11:30:21.482" v="21" actId="1076"/>
          <ac:spMkLst>
            <pc:docMk/>
            <pc:sldMk cId="2065035671" sldId="307"/>
            <ac:spMk id="87" creationId="{2CB634ED-897C-43D4-9D43-2B7540309067}"/>
          </ac:spMkLst>
        </pc:spChg>
        <pc:spChg chg="mod">
          <ac:chgData name="" userId="" providerId="" clId="Web-{F3670D65-4DDE-4898-86EF-A3F4CA00154E}" dt="2019-06-13T11:30:21.498" v="23" actId="1076"/>
          <ac:spMkLst>
            <pc:docMk/>
            <pc:sldMk cId="2065035671" sldId="307"/>
            <ac:spMk id="89" creationId="{9FD019AA-B586-4F6E-9C72-8F2AE2F1CE1C}"/>
          </ac:spMkLst>
        </pc:spChg>
        <pc:spChg chg="mod">
          <ac:chgData name="" userId="" providerId="" clId="Web-{F3670D65-4DDE-4898-86EF-A3F4CA00154E}" dt="2019-06-13T11:30:21.514" v="24" actId="1076"/>
          <ac:spMkLst>
            <pc:docMk/>
            <pc:sldMk cId="2065035671" sldId="307"/>
            <ac:spMk id="90" creationId="{2FA34552-3355-4442-ABF9-2FE71F1A3017}"/>
          </ac:spMkLst>
        </pc:spChg>
        <pc:picChg chg="mod">
          <ac:chgData name="" userId="" providerId="" clId="Web-{F3670D65-4DDE-4898-86EF-A3F4CA00154E}" dt="2019-06-13T11:30:21.530" v="25" actId="1076"/>
          <ac:picMkLst>
            <pc:docMk/>
            <pc:sldMk cId="2065035671" sldId="307"/>
            <ac:picMk id="4" creationId="{BE7898FA-4986-48E5-AFB7-24F209DAA5A8}"/>
          </ac:picMkLst>
        </pc:picChg>
        <pc:picChg chg="mod">
          <ac:chgData name="" userId="" providerId="" clId="Web-{F3670D65-4DDE-4898-86EF-A3F4CA00154E}" dt="2019-06-13T11:30:21.530" v="26" actId="1076"/>
          <ac:picMkLst>
            <pc:docMk/>
            <pc:sldMk cId="2065035671" sldId="307"/>
            <ac:picMk id="6" creationId="{CDD4DCC9-C72D-4F67-9AE4-C5559CF41FA2}"/>
          </ac:picMkLst>
        </pc:picChg>
        <pc:picChg chg="mod">
          <ac:chgData name="" userId="" providerId="" clId="Web-{F3670D65-4DDE-4898-86EF-A3F4CA00154E}" dt="2019-06-13T11:30:21.388" v="15" actId="1076"/>
          <ac:picMkLst>
            <pc:docMk/>
            <pc:sldMk cId="2065035671" sldId="307"/>
            <ac:picMk id="27" creationId="{221755CC-B00A-4676-B736-0B4578DF6AA8}"/>
          </ac:picMkLst>
        </pc:picChg>
        <pc:cxnChg chg="mod">
          <ac:chgData name="" userId="" providerId="" clId="Web-{F3670D65-4DDE-4898-86EF-A3F4CA00154E}" dt="2019-06-13T11:30:21.451" v="18" actId="1076"/>
          <ac:cxnSpMkLst>
            <pc:docMk/>
            <pc:sldMk cId="2065035671" sldId="307"/>
            <ac:cxnSpMk id="35" creationId="{9331558B-E48A-4E50-A20C-6807A38B5229}"/>
          </ac:cxnSpMkLst>
        </pc:cxnChg>
        <pc:cxnChg chg="mod">
          <ac:chgData name="" userId="" providerId="" clId="Web-{F3670D65-4DDE-4898-86EF-A3F4CA00154E}" dt="2019-06-13T11:30:21.201" v="3" actId="1076"/>
          <ac:cxnSpMkLst>
            <pc:docMk/>
            <pc:sldMk cId="2065035671" sldId="307"/>
            <ac:cxnSpMk id="68" creationId="{81B7920D-1097-409E-B437-01C891C16A18}"/>
          </ac:cxnSpMkLst>
        </pc:cxnChg>
        <pc:cxnChg chg="mod">
          <ac:chgData name="" userId="" providerId="" clId="Web-{F3670D65-4DDE-4898-86EF-A3F4CA00154E}" dt="2019-06-13T11:30:21.357" v="13" actId="1076"/>
          <ac:cxnSpMkLst>
            <pc:docMk/>
            <pc:sldMk cId="2065035671" sldId="307"/>
            <ac:cxnSpMk id="77" creationId="{7C13DC80-D83A-4A99-B4EE-8BB888A6ECB5}"/>
          </ac:cxnSpMkLst>
        </pc:cxnChg>
        <pc:cxnChg chg="mod">
          <ac:chgData name="" userId="" providerId="" clId="Web-{F3670D65-4DDE-4898-86EF-A3F4CA00154E}" dt="2019-06-13T11:30:21.451" v="19" actId="1076"/>
          <ac:cxnSpMkLst>
            <pc:docMk/>
            <pc:sldMk cId="2065035671" sldId="307"/>
            <ac:cxnSpMk id="85" creationId="{43435308-0DC4-48D8-85D3-428631AE97B0}"/>
          </ac:cxnSpMkLst>
        </pc:cxnChg>
        <pc:cxnChg chg="mod">
          <ac:chgData name="" userId="" providerId="" clId="Web-{F3670D65-4DDE-4898-86EF-A3F4CA00154E}" dt="2019-06-13T11:30:21.482" v="22" actId="1076"/>
          <ac:cxnSpMkLst>
            <pc:docMk/>
            <pc:sldMk cId="2065035671" sldId="307"/>
            <ac:cxnSpMk id="88" creationId="{F5012A11-ACA0-4457-AFAC-C0542F31C5CC}"/>
          </ac:cxnSpMkLst>
        </pc:cxnChg>
      </pc:sldChg>
      <pc:sldChg chg="delSp modSp">
        <pc:chgData name="" userId="" providerId="" clId="Web-{F3670D65-4DDE-4898-86EF-A3F4CA00154E}" dt="2019-06-13T11:32:22.327" v="175"/>
        <pc:sldMkLst>
          <pc:docMk/>
          <pc:sldMk cId="1057826144" sldId="308"/>
        </pc:sldMkLst>
        <pc:spChg chg="mod">
          <ac:chgData name="" userId="" providerId="" clId="Web-{F3670D65-4DDE-4898-86EF-A3F4CA00154E}" dt="2019-06-13T11:31:37.139" v="142" actId="1076"/>
          <ac:spMkLst>
            <pc:docMk/>
            <pc:sldMk cId="1057826144" sldId="308"/>
            <ac:spMk id="3" creationId="{5807BD28-0590-49CF-8C6E-57E48D936B36}"/>
          </ac:spMkLst>
        </pc:spChg>
        <pc:spChg chg="mod">
          <ac:chgData name="" userId="" providerId="" clId="Web-{F3670D65-4DDE-4898-86EF-A3F4CA00154E}" dt="2019-06-13T11:31:37.170" v="147" actId="1076"/>
          <ac:spMkLst>
            <pc:docMk/>
            <pc:sldMk cId="1057826144" sldId="308"/>
            <ac:spMk id="5" creationId="{993AF485-1382-447D-BD3E-B256261EAFA2}"/>
          </ac:spMkLst>
        </pc:spChg>
        <pc:spChg chg="mod">
          <ac:chgData name="" userId="" providerId="" clId="Web-{F3670D65-4DDE-4898-86EF-A3F4CA00154E}" dt="2019-06-13T11:31:37.186" v="148" actId="1076"/>
          <ac:spMkLst>
            <pc:docMk/>
            <pc:sldMk cId="1057826144" sldId="308"/>
            <ac:spMk id="7" creationId="{CCAA2D18-0CD9-4D1C-AC70-D31743801598}"/>
          </ac:spMkLst>
        </pc:spChg>
        <pc:spChg chg="del mod">
          <ac:chgData name="" userId="" providerId="" clId="Web-{F3670D65-4DDE-4898-86EF-A3F4CA00154E}" dt="2019-06-13T11:32:22.327" v="175"/>
          <ac:spMkLst>
            <pc:docMk/>
            <pc:sldMk cId="1057826144" sldId="308"/>
            <ac:spMk id="22" creationId="{3FB173E2-6967-407F-90BE-EE5573A241F4}"/>
          </ac:spMkLst>
        </pc:spChg>
        <pc:spChg chg="mod">
          <ac:chgData name="" userId="" providerId="" clId="Web-{F3670D65-4DDE-4898-86EF-A3F4CA00154E}" dt="2019-06-13T11:31:37.217" v="151" actId="1076"/>
          <ac:spMkLst>
            <pc:docMk/>
            <pc:sldMk cId="1057826144" sldId="308"/>
            <ac:spMk id="23" creationId="{6681218C-557A-4CB8-9A1C-22B2F0A4EE7F}"/>
          </ac:spMkLst>
        </pc:spChg>
        <pc:spChg chg="mod">
          <ac:chgData name="" userId="" providerId="" clId="Web-{F3670D65-4DDE-4898-86EF-A3F4CA00154E}" dt="2019-06-13T11:31:37.233" v="152" actId="1076"/>
          <ac:spMkLst>
            <pc:docMk/>
            <pc:sldMk cId="1057826144" sldId="308"/>
            <ac:spMk id="24" creationId="{10C61106-3D39-434F-9FA9-3E4B9529F218}"/>
          </ac:spMkLst>
        </pc:spChg>
        <pc:spChg chg="mod">
          <ac:chgData name="" userId="" providerId="" clId="Web-{F3670D65-4DDE-4898-86EF-A3F4CA00154E}" dt="2019-06-13T11:31:37.233" v="153" actId="1076"/>
          <ac:spMkLst>
            <pc:docMk/>
            <pc:sldMk cId="1057826144" sldId="308"/>
            <ac:spMk id="25" creationId="{5B69728F-0B18-46CA-88D8-40530334E49E}"/>
          </ac:spMkLst>
        </pc:spChg>
        <pc:spChg chg="mod">
          <ac:chgData name="" userId="" providerId="" clId="Web-{F3670D65-4DDE-4898-86EF-A3F4CA00154E}" dt="2019-06-13T11:31:37.248" v="154" actId="1076"/>
          <ac:spMkLst>
            <pc:docMk/>
            <pc:sldMk cId="1057826144" sldId="308"/>
            <ac:spMk id="26" creationId="{236AB07C-773B-4337-BFEA-92614B899099}"/>
          </ac:spMkLst>
        </pc:spChg>
        <pc:spChg chg="mod">
          <ac:chgData name="" userId="" providerId="" clId="Web-{F3670D65-4DDE-4898-86EF-A3F4CA00154E}" dt="2019-06-13T11:31:37.201" v="149" actId="1076"/>
          <ac:spMkLst>
            <pc:docMk/>
            <pc:sldMk cId="1057826144" sldId="308"/>
            <ac:spMk id="46" creationId="{C7658858-DFF5-4F63-A49B-9696E6ADA2C7}"/>
          </ac:spMkLst>
        </pc:spChg>
        <pc:spChg chg="mod">
          <ac:chgData name="" userId="" providerId="" clId="Web-{F3670D65-4DDE-4898-86EF-A3F4CA00154E}" dt="2019-06-13T11:31:37.201" v="150" actId="1076"/>
          <ac:spMkLst>
            <pc:docMk/>
            <pc:sldMk cId="1057826144" sldId="308"/>
            <ac:spMk id="49" creationId="{678BBC62-6AD0-45AE-A94E-8EC4CB359EEF}"/>
          </ac:spMkLst>
        </pc:spChg>
        <pc:spChg chg="mod">
          <ac:chgData name="" userId="" providerId="" clId="Web-{F3670D65-4DDE-4898-86EF-A3F4CA00154E}" dt="2019-06-13T11:31:37.139" v="143" actId="1076"/>
          <ac:spMkLst>
            <pc:docMk/>
            <pc:sldMk cId="1057826144" sldId="308"/>
            <ac:spMk id="56" creationId="{F56DD096-4771-451C-890E-8F09EC35F7E6}"/>
          </ac:spMkLst>
        </pc:spChg>
        <pc:spChg chg="mod">
          <ac:chgData name="" userId="" providerId="" clId="Web-{F3670D65-4DDE-4898-86EF-A3F4CA00154E}" dt="2019-06-13T11:31:37.155" v="144" actId="1076"/>
          <ac:spMkLst>
            <pc:docMk/>
            <pc:sldMk cId="1057826144" sldId="308"/>
            <ac:spMk id="58" creationId="{76EF2CF6-2A82-499A-A7CE-40E6484D9EF0}"/>
          </ac:spMkLst>
        </pc:spChg>
        <pc:spChg chg="mod">
          <ac:chgData name="" userId="" providerId="" clId="Web-{F3670D65-4DDE-4898-86EF-A3F4CA00154E}" dt="2019-06-13T11:31:37.170" v="146" actId="1076"/>
          <ac:spMkLst>
            <pc:docMk/>
            <pc:sldMk cId="1057826144" sldId="308"/>
            <ac:spMk id="69" creationId="{5192B72D-160C-4470-BDF7-8252AF795264}"/>
          </ac:spMkLst>
        </pc:spChg>
        <pc:spChg chg="del mod">
          <ac:chgData name="" userId="" providerId="" clId="Web-{F3670D65-4DDE-4898-86EF-A3F4CA00154E}" dt="2019-06-13T11:32:04.639" v="171"/>
          <ac:spMkLst>
            <pc:docMk/>
            <pc:sldMk cId="1057826144" sldId="308"/>
            <ac:spMk id="82" creationId="{530A141D-A758-4661-A49E-E89256622C75}"/>
          </ac:spMkLst>
        </pc:spChg>
        <pc:spChg chg="del mod">
          <ac:chgData name="" userId="" providerId="" clId="Web-{F3670D65-4DDE-4898-86EF-A3F4CA00154E}" dt="2019-06-13T11:32:04.639" v="170"/>
          <ac:spMkLst>
            <pc:docMk/>
            <pc:sldMk cId="1057826144" sldId="308"/>
            <ac:spMk id="83" creationId="{E3B0C9D6-7B24-41A2-80D7-B88169A6FD6A}"/>
          </ac:spMkLst>
        </pc:spChg>
        <pc:spChg chg="del mod">
          <ac:chgData name="" userId="" providerId="" clId="Web-{F3670D65-4DDE-4898-86EF-A3F4CA00154E}" dt="2019-06-13T11:32:04.639" v="169"/>
          <ac:spMkLst>
            <pc:docMk/>
            <pc:sldMk cId="1057826144" sldId="308"/>
            <ac:spMk id="91" creationId="{8A22E29C-96F9-4EDF-BDE8-656FFEA6E44E}"/>
          </ac:spMkLst>
        </pc:spChg>
        <pc:spChg chg="del mod">
          <ac:chgData name="" userId="" providerId="" clId="Web-{F3670D65-4DDE-4898-86EF-A3F4CA00154E}" dt="2019-06-13T11:32:04.639" v="168"/>
          <ac:spMkLst>
            <pc:docMk/>
            <pc:sldMk cId="1057826144" sldId="308"/>
            <ac:spMk id="92" creationId="{ECBD6265-0D4D-427B-9EE9-B912D624BAAF}"/>
          </ac:spMkLst>
        </pc:spChg>
        <pc:picChg chg="del mod">
          <ac:chgData name="" userId="" providerId="" clId="Web-{F3670D65-4DDE-4898-86EF-A3F4CA00154E}" dt="2019-06-13T11:32:04.639" v="167"/>
          <ac:picMkLst>
            <pc:docMk/>
            <pc:sldMk cId="1057826144" sldId="308"/>
            <ac:picMk id="4" creationId="{7A8BF3D4-30A1-431E-948C-2938E5F2E693}"/>
          </ac:picMkLst>
        </pc:picChg>
        <pc:picChg chg="del mod">
          <ac:chgData name="" userId="" providerId="" clId="Web-{F3670D65-4DDE-4898-86EF-A3F4CA00154E}" dt="2019-06-13T11:32:04.639" v="166"/>
          <ac:picMkLst>
            <pc:docMk/>
            <pc:sldMk cId="1057826144" sldId="308"/>
            <ac:picMk id="8" creationId="{4505E32D-05E2-44A3-AA90-F48986D93E12}"/>
          </ac:picMkLst>
        </pc:picChg>
        <pc:picChg chg="del mod">
          <ac:chgData name="" userId="" providerId="" clId="Web-{F3670D65-4DDE-4898-86EF-A3F4CA00154E}" dt="2019-06-13T11:32:22.327" v="174"/>
          <ac:picMkLst>
            <pc:docMk/>
            <pc:sldMk cId="1057826144" sldId="308"/>
            <ac:picMk id="27" creationId="{221755CC-B00A-4676-B736-0B4578DF6AA8}"/>
          </ac:picMkLst>
        </pc:picChg>
        <pc:cxnChg chg="mod">
          <ac:chgData name="" userId="" providerId="" clId="Web-{F3670D65-4DDE-4898-86EF-A3F4CA00154E}" dt="2019-06-13T11:31:37.155" v="145" actId="1076"/>
          <ac:cxnSpMkLst>
            <pc:docMk/>
            <pc:sldMk cId="1057826144" sldId="308"/>
            <ac:cxnSpMk id="68" creationId="{81B7920D-1097-409E-B437-01C891C16A18}"/>
          </ac:cxnSpMkLst>
        </pc:cxnChg>
        <pc:cxnChg chg="mod">
          <ac:chgData name="" userId="" providerId="" clId="Web-{F3670D65-4DDE-4898-86EF-A3F4CA00154E}" dt="2019-06-13T11:31:37.248" v="155" actId="1076"/>
          <ac:cxnSpMkLst>
            <pc:docMk/>
            <pc:sldMk cId="1057826144" sldId="308"/>
            <ac:cxnSpMk id="77" creationId="{7C13DC80-D83A-4A99-B4EE-8BB888A6ECB5}"/>
          </ac:cxnSpMkLst>
        </pc:cxnChg>
        <pc:cxnChg chg="mod">
          <ac:chgData name="" userId="" providerId="" clId="Web-{F3670D65-4DDE-4898-86EF-A3F4CA00154E}" dt="2019-06-13T11:31:37.295" v="160" actId="1076"/>
          <ac:cxnSpMkLst>
            <pc:docMk/>
            <pc:sldMk cId="1057826144" sldId="308"/>
            <ac:cxnSpMk id="88" creationId="{F5012A11-ACA0-4457-AFAC-C0542F31C5CC}"/>
          </ac:cxnSpMkLst>
        </pc:cxnChg>
      </pc:sldChg>
      <pc:sldChg chg="del">
        <pc:chgData name="" userId="" providerId="" clId="Web-{F3670D65-4DDE-4898-86EF-A3F4CA00154E}" dt="2019-06-13T11:32:09.984" v="172"/>
        <pc:sldMkLst>
          <pc:docMk/>
          <pc:sldMk cId="3519498491" sldId="309"/>
        </pc:sldMkLst>
      </pc:sldChg>
      <pc:sldChg chg="add replId">
        <pc:chgData name="" userId="" providerId="" clId="Web-{F3670D65-4DDE-4898-86EF-A3F4CA00154E}" dt="2019-06-13T11:31:53.186" v="165"/>
        <pc:sldMkLst>
          <pc:docMk/>
          <pc:sldMk cId="1562746300" sldId="310"/>
        </pc:sldMkLst>
      </pc:sldChg>
      <pc:sldChg chg="add replId">
        <pc:chgData name="" userId="" providerId="" clId="Web-{F3670D65-4DDE-4898-86EF-A3F4CA00154E}" dt="2019-06-13T11:32:15.108" v="173"/>
        <pc:sldMkLst>
          <pc:docMk/>
          <pc:sldMk cId="2879153837" sldId="311"/>
        </pc:sldMkLst>
      </pc:sldChg>
      <pc:sldChg chg="delSp modSp add ord replId">
        <pc:chgData name="" userId="" providerId="" clId="Web-{F3670D65-4DDE-4898-86EF-A3F4CA00154E}" dt="2019-06-13T11:54:18.026" v="335"/>
        <pc:sldMkLst>
          <pc:docMk/>
          <pc:sldMk cId="3837245521" sldId="312"/>
        </pc:sldMkLst>
        <pc:spChg chg="mod">
          <ac:chgData name="" userId="" providerId="" clId="Web-{F3670D65-4DDE-4898-86EF-A3F4CA00154E}" dt="2019-06-13T11:40:56.550" v="293" actId="20577"/>
          <ac:spMkLst>
            <pc:docMk/>
            <pc:sldMk cId="3837245521" sldId="312"/>
            <ac:spMk id="2" creationId="{D56193FB-C9C7-41EB-9C52-B2ED6967ABD2}"/>
          </ac:spMkLst>
        </pc:spChg>
        <pc:spChg chg="mod">
          <ac:chgData name="" userId="" providerId="" clId="Web-{F3670D65-4DDE-4898-86EF-A3F4CA00154E}" dt="2019-06-13T11:42:57.613" v="313" actId="14100"/>
          <ac:spMkLst>
            <pc:docMk/>
            <pc:sldMk cId="3837245521" sldId="312"/>
            <ac:spMk id="3" creationId="{5807BD28-0590-49CF-8C6E-57E48D936B36}"/>
          </ac:spMkLst>
        </pc:spChg>
        <pc:spChg chg="mod">
          <ac:chgData name="" userId="" providerId="" clId="Web-{F3670D65-4DDE-4898-86EF-A3F4CA00154E}" dt="2019-06-13T11:43:11.895" v="317" actId="14100"/>
          <ac:spMkLst>
            <pc:docMk/>
            <pc:sldMk cId="3837245521" sldId="312"/>
            <ac:spMk id="23" creationId="{6681218C-557A-4CB8-9A1C-22B2F0A4EE7F}"/>
          </ac:spMkLst>
        </pc:spChg>
        <pc:spChg chg="mod">
          <ac:chgData name="" userId="" providerId="" clId="Web-{F3670D65-4DDE-4898-86EF-A3F4CA00154E}" dt="2019-06-13T11:43:04.629" v="315" actId="14100"/>
          <ac:spMkLst>
            <pc:docMk/>
            <pc:sldMk cId="3837245521" sldId="312"/>
            <ac:spMk id="24" creationId="{10C61106-3D39-434F-9FA9-3E4B9529F218}"/>
          </ac:spMkLst>
        </pc:spChg>
        <pc:spChg chg="del mod">
          <ac:chgData name="" userId="" providerId="" clId="Web-{F3670D65-4DDE-4898-86EF-A3F4CA00154E}" dt="2019-06-13T11:42:52.379" v="311"/>
          <ac:spMkLst>
            <pc:docMk/>
            <pc:sldMk cId="3837245521" sldId="312"/>
            <ac:spMk id="25" creationId="{5B69728F-0B18-46CA-88D8-40530334E49E}"/>
          </ac:spMkLst>
        </pc:spChg>
        <pc:spChg chg="del mod">
          <ac:chgData name="" userId="" providerId="" clId="Web-{F3670D65-4DDE-4898-86EF-A3F4CA00154E}" dt="2019-06-13T11:42:52.379" v="310"/>
          <ac:spMkLst>
            <pc:docMk/>
            <pc:sldMk cId="3837245521" sldId="312"/>
            <ac:spMk id="26" creationId="{236AB07C-773B-4337-BFEA-92614B899099}"/>
          </ac:spMkLst>
        </pc:spChg>
        <pc:spChg chg="del">
          <ac:chgData name="" userId="" providerId="" clId="Web-{F3670D65-4DDE-4898-86EF-A3F4CA00154E}" dt="2019-06-13T11:42:10.066" v="304"/>
          <ac:spMkLst>
            <pc:docMk/>
            <pc:sldMk cId="3837245521" sldId="312"/>
            <ac:spMk id="46" creationId="{C7658858-DFF5-4F63-A49B-9696E6ADA2C7}"/>
          </ac:spMkLst>
        </pc:spChg>
        <pc:spChg chg="del">
          <ac:chgData name="" userId="" providerId="" clId="Web-{F3670D65-4DDE-4898-86EF-A3F4CA00154E}" dt="2019-06-13T11:42:07.910" v="303"/>
          <ac:spMkLst>
            <pc:docMk/>
            <pc:sldMk cId="3837245521" sldId="312"/>
            <ac:spMk id="49" creationId="{678BBC62-6AD0-45AE-A94E-8EC4CB359EEF}"/>
          </ac:spMkLst>
        </pc:spChg>
        <pc:spChg chg="del mod">
          <ac:chgData name="" userId="" providerId="" clId="Web-{F3670D65-4DDE-4898-86EF-A3F4CA00154E}" dt="2019-06-13T11:42:52.379" v="312"/>
          <ac:spMkLst>
            <pc:docMk/>
            <pc:sldMk cId="3837245521" sldId="312"/>
            <ac:spMk id="69" creationId="{5192B72D-160C-4470-BDF7-8252AF795264}"/>
          </ac:spMkLst>
        </pc:spChg>
        <pc:spChg chg="del">
          <ac:chgData name="" userId="" providerId="" clId="Web-{F3670D65-4DDE-4898-86EF-A3F4CA00154E}" dt="2019-06-13T11:42:07.910" v="301"/>
          <ac:spMkLst>
            <pc:docMk/>
            <pc:sldMk cId="3837245521" sldId="312"/>
            <ac:spMk id="82" creationId="{530A141D-A758-4661-A49E-E89256622C75}"/>
          </ac:spMkLst>
        </pc:spChg>
        <pc:spChg chg="del">
          <ac:chgData name="" userId="" providerId="" clId="Web-{F3670D65-4DDE-4898-86EF-A3F4CA00154E}" dt="2019-06-13T11:42:07.910" v="300"/>
          <ac:spMkLst>
            <pc:docMk/>
            <pc:sldMk cId="3837245521" sldId="312"/>
            <ac:spMk id="83" creationId="{E3B0C9D6-7B24-41A2-80D7-B88169A6FD6A}"/>
          </ac:spMkLst>
        </pc:spChg>
        <pc:spChg chg="del mod">
          <ac:chgData name="" userId="" providerId="" clId="Web-{F3670D65-4DDE-4898-86EF-A3F4CA00154E}" dt="2019-06-13T11:54:17.291" v="334"/>
          <ac:spMkLst>
            <pc:docMk/>
            <pc:sldMk cId="3837245521" sldId="312"/>
            <ac:spMk id="86" creationId="{572CDB2B-00EB-4C05-9002-7D226616F695}"/>
          </ac:spMkLst>
        </pc:spChg>
        <pc:spChg chg="del mod">
          <ac:chgData name="" userId="" providerId="" clId="Web-{F3670D65-4DDE-4898-86EF-A3F4CA00154E}" dt="2019-06-13T11:54:18.026" v="335"/>
          <ac:spMkLst>
            <pc:docMk/>
            <pc:sldMk cId="3837245521" sldId="312"/>
            <ac:spMk id="87" creationId="{2CB634ED-897C-43D4-9D43-2B7540309067}"/>
          </ac:spMkLst>
        </pc:spChg>
        <pc:spChg chg="del">
          <ac:chgData name="" userId="" providerId="" clId="Web-{F3670D65-4DDE-4898-86EF-A3F4CA00154E}" dt="2019-06-13T11:42:07.910" v="298"/>
          <ac:spMkLst>
            <pc:docMk/>
            <pc:sldMk cId="3837245521" sldId="312"/>
            <ac:spMk id="89" creationId="{9FD019AA-B586-4F6E-9C72-8F2AE2F1CE1C}"/>
          </ac:spMkLst>
        </pc:spChg>
        <pc:spChg chg="del">
          <ac:chgData name="" userId="" providerId="" clId="Web-{F3670D65-4DDE-4898-86EF-A3F4CA00154E}" dt="2019-06-13T11:42:07.910" v="297"/>
          <ac:spMkLst>
            <pc:docMk/>
            <pc:sldMk cId="3837245521" sldId="312"/>
            <ac:spMk id="90" creationId="{2FA34552-3355-4442-ABF9-2FE71F1A3017}"/>
          </ac:spMkLst>
        </pc:spChg>
        <pc:picChg chg="del">
          <ac:chgData name="" userId="" providerId="" clId="Web-{F3670D65-4DDE-4898-86EF-A3F4CA00154E}" dt="2019-06-13T11:42:07.910" v="296"/>
          <ac:picMkLst>
            <pc:docMk/>
            <pc:sldMk cId="3837245521" sldId="312"/>
            <ac:picMk id="4" creationId="{BE7898FA-4986-48E5-AFB7-24F209DAA5A8}"/>
          </ac:picMkLst>
        </pc:picChg>
        <pc:picChg chg="del">
          <ac:chgData name="" userId="" providerId="" clId="Web-{F3670D65-4DDE-4898-86EF-A3F4CA00154E}" dt="2019-06-13T11:42:07.910" v="295"/>
          <ac:picMkLst>
            <pc:docMk/>
            <pc:sldMk cId="3837245521" sldId="312"/>
            <ac:picMk id="6" creationId="{CDD4DCC9-C72D-4F67-9AE4-C5559CF41FA2}"/>
          </ac:picMkLst>
        </pc:picChg>
        <pc:picChg chg="mod">
          <ac:chgData name="" userId="" providerId="" clId="Web-{F3670D65-4DDE-4898-86EF-A3F4CA00154E}" dt="2019-06-13T11:43:45.301" v="321" actId="1076"/>
          <ac:picMkLst>
            <pc:docMk/>
            <pc:sldMk cId="3837245521" sldId="312"/>
            <ac:picMk id="27" creationId="{221755CC-B00A-4676-B736-0B4578DF6AA8}"/>
          </ac:picMkLst>
        </pc:picChg>
        <pc:cxnChg chg="del">
          <ac:chgData name="" userId="" providerId="" clId="Web-{F3670D65-4DDE-4898-86EF-A3F4CA00154E}" dt="2019-06-13T11:42:11.035" v="305"/>
          <ac:cxnSpMkLst>
            <pc:docMk/>
            <pc:sldMk cId="3837245521" sldId="312"/>
            <ac:cxnSpMk id="35" creationId="{9331558B-E48A-4E50-A20C-6807A38B5229}"/>
          </ac:cxnSpMkLst>
        </pc:cxnChg>
        <pc:cxnChg chg="mod">
          <ac:chgData name="" userId="" providerId="" clId="Web-{F3670D65-4DDE-4898-86EF-A3F4CA00154E}" dt="2019-06-13T11:43:26.426" v="320" actId="1076"/>
          <ac:cxnSpMkLst>
            <pc:docMk/>
            <pc:sldMk cId="3837245521" sldId="312"/>
            <ac:cxnSpMk id="68" creationId="{81B7920D-1097-409E-B437-01C891C16A18}"/>
          </ac:cxnSpMkLst>
        </pc:cxnChg>
        <pc:cxnChg chg="del">
          <ac:chgData name="" userId="" providerId="" clId="Web-{F3670D65-4DDE-4898-86EF-A3F4CA00154E}" dt="2019-06-13T11:42:07.910" v="302"/>
          <ac:cxnSpMkLst>
            <pc:docMk/>
            <pc:sldMk cId="3837245521" sldId="312"/>
            <ac:cxnSpMk id="77" creationId="{7C13DC80-D83A-4A99-B4EE-8BB888A6ECB5}"/>
          </ac:cxnSpMkLst>
        </pc:cxnChg>
        <pc:cxnChg chg="del">
          <ac:chgData name="" userId="" providerId="" clId="Web-{F3670D65-4DDE-4898-86EF-A3F4CA00154E}" dt="2019-06-13T11:42:11.597" v="306"/>
          <ac:cxnSpMkLst>
            <pc:docMk/>
            <pc:sldMk cId="3837245521" sldId="312"/>
            <ac:cxnSpMk id="85" creationId="{43435308-0DC4-48D8-85D3-428631AE97B0}"/>
          </ac:cxnSpMkLst>
        </pc:cxnChg>
        <pc:cxnChg chg="del">
          <ac:chgData name="" userId="" providerId="" clId="Web-{F3670D65-4DDE-4898-86EF-A3F4CA00154E}" dt="2019-06-13T11:42:07.910" v="299"/>
          <ac:cxnSpMkLst>
            <pc:docMk/>
            <pc:sldMk cId="3837245521" sldId="312"/>
            <ac:cxnSpMk id="88" creationId="{F5012A11-ACA0-4457-AFAC-C0542F31C5CC}"/>
          </ac:cxnSpMkLst>
        </pc:cxnChg>
      </pc:sldChg>
      <pc:sldChg chg="addSp delSp modSp add replId">
        <pc:chgData name="" userId="" providerId="" clId="Web-{F3670D65-4DDE-4898-86EF-A3F4CA00154E}" dt="2019-06-13T11:54:21.588" v="337"/>
        <pc:sldMkLst>
          <pc:docMk/>
          <pc:sldMk cId="2319174353" sldId="313"/>
        </pc:sldMkLst>
        <pc:spChg chg="del">
          <ac:chgData name="" userId="" providerId="" clId="Web-{F3670D65-4DDE-4898-86EF-A3F4CA00154E}" dt="2019-06-13T11:54:20.854" v="336"/>
          <ac:spMkLst>
            <pc:docMk/>
            <pc:sldMk cId="2319174353" sldId="313"/>
            <ac:spMk id="86" creationId="{572CDB2B-00EB-4C05-9002-7D226616F695}"/>
          </ac:spMkLst>
        </pc:spChg>
        <pc:spChg chg="del">
          <ac:chgData name="" userId="" providerId="" clId="Web-{F3670D65-4DDE-4898-86EF-A3F4CA00154E}" dt="2019-06-13T11:54:21.588" v="337"/>
          <ac:spMkLst>
            <pc:docMk/>
            <pc:sldMk cId="2319174353" sldId="313"/>
            <ac:spMk id="87" creationId="{2CB634ED-897C-43D4-9D43-2B7540309067}"/>
          </ac:spMkLst>
        </pc:spChg>
        <pc:picChg chg="add del mod">
          <ac:chgData name="" userId="" providerId="" clId="Web-{F3670D65-4DDE-4898-86EF-A3F4CA00154E}" dt="2019-06-13T11:51:37.509" v="326"/>
          <ac:picMkLst>
            <pc:docMk/>
            <pc:sldMk cId="2319174353" sldId="313"/>
            <ac:picMk id="4" creationId="{D37E96E2-1FBF-4EE2-8C7D-527CCD175C52}"/>
          </ac:picMkLst>
        </pc:picChg>
        <pc:picChg chg="add del mod">
          <ac:chgData name="" userId="" providerId="" clId="Web-{F3670D65-4DDE-4898-86EF-A3F4CA00154E}" dt="2019-06-13T11:52:59.915" v="329"/>
          <ac:picMkLst>
            <pc:docMk/>
            <pc:sldMk cId="2319174353" sldId="313"/>
            <ac:picMk id="8" creationId="{D44BC44C-B52D-41AB-ADB8-78C4DF3C8B4C}"/>
          </ac:picMkLst>
        </pc:picChg>
        <pc:picChg chg="add mod">
          <ac:chgData name="" userId="" providerId="" clId="Web-{F3670D65-4DDE-4898-86EF-A3F4CA00154E}" dt="2019-06-13T11:53:09.119" v="333" actId="1076"/>
          <ac:picMkLst>
            <pc:docMk/>
            <pc:sldMk cId="2319174353" sldId="313"/>
            <ac:picMk id="10" creationId="{2D0B3146-3608-48B3-9BC3-C9011A4FB84B}"/>
          </ac:picMkLst>
        </pc:picChg>
        <pc:picChg chg="mod">
          <ac:chgData name="" userId="" providerId="" clId="Web-{F3670D65-4DDE-4898-86EF-A3F4CA00154E}" dt="2019-06-13T11:43:54.958" v="323" actId="14100"/>
          <ac:picMkLst>
            <pc:docMk/>
            <pc:sldMk cId="2319174353" sldId="313"/>
            <ac:picMk id="27" creationId="{221755CC-B00A-4676-B736-0B4578DF6AA8}"/>
          </ac:picMkLst>
        </pc:picChg>
      </pc:sldChg>
      <pc:sldChg chg="addSp delSp modSp add replId">
        <pc:chgData name="" userId="" providerId="" clId="Web-{F3670D65-4DDE-4898-86EF-A3F4CA00154E}" dt="2019-06-13T11:59:29.122" v="395"/>
        <pc:sldMkLst>
          <pc:docMk/>
          <pc:sldMk cId="2964498010" sldId="314"/>
        </pc:sldMkLst>
        <pc:spChg chg="add del mod">
          <ac:chgData name="" userId="" providerId="" clId="Web-{F3670D65-4DDE-4898-86EF-A3F4CA00154E}" dt="2019-06-13T11:57:09.105" v="374"/>
          <ac:spMkLst>
            <pc:docMk/>
            <pc:sldMk cId="2964498010" sldId="314"/>
            <ac:spMk id="4" creationId="{39B40A14-1A90-4EF4-9E9B-6CA502E9531E}"/>
          </ac:spMkLst>
        </pc:spChg>
        <pc:spChg chg="add mod">
          <ac:chgData name="" userId="" providerId="" clId="Web-{F3670D65-4DDE-4898-86EF-A3F4CA00154E}" dt="2019-06-13T11:56:37.653" v="362" actId="1076"/>
          <ac:spMkLst>
            <pc:docMk/>
            <pc:sldMk cId="2964498010" sldId="314"/>
            <ac:spMk id="15" creationId="{792A82B7-E385-4590-BEA9-813FE11B7686}"/>
          </ac:spMkLst>
        </pc:spChg>
        <pc:spChg chg="add mod">
          <ac:chgData name="" userId="" providerId="" clId="Web-{F3670D65-4DDE-4898-86EF-A3F4CA00154E}" dt="2019-06-13T11:56:37.667" v="363" actId="1076"/>
          <ac:spMkLst>
            <pc:docMk/>
            <pc:sldMk cId="2964498010" sldId="314"/>
            <ac:spMk id="16" creationId="{A1F216B3-0F3C-4927-9006-AF31AD3C78ED}"/>
          </ac:spMkLst>
        </pc:spChg>
        <pc:spChg chg="add mod">
          <ac:chgData name="" userId="" providerId="" clId="Web-{F3670D65-4DDE-4898-86EF-A3F4CA00154E}" dt="2019-06-13T11:56:37.667" v="364" actId="1076"/>
          <ac:spMkLst>
            <pc:docMk/>
            <pc:sldMk cId="2964498010" sldId="314"/>
            <ac:spMk id="17" creationId="{54247091-B174-4FAE-9BD7-3F51EDA470F1}"/>
          </ac:spMkLst>
        </pc:spChg>
        <pc:spChg chg="add mod">
          <ac:chgData name="" userId="" providerId="" clId="Web-{F3670D65-4DDE-4898-86EF-A3F4CA00154E}" dt="2019-06-13T11:56:37.683" v="366" actId="1076"/>
          <ac:spMkLst>
            <pc:docMk/>
            <pc:sldMk cId="2964498010" sldId="314"/>
            <ac:spMk id="19" creationId="{85EFE02E-E670-4831-9466-90888D5838BB}"/>
          </ac:spMkLst>
        </pc:spChg>
        <pc:spChg chg="add mod">
          <ac:chgData name="" userId="" providerId="" clId="Web-{F3670D65-4DDE-4898-86EF-A3F4CA00154E}" dt="2019-06-13T11:56:37.699" v="367" actId="1076"/>
          <ac:spMkLst>
            <pc:docMk/>
            <pc:sldMk cId="2964498010" sldId="314"/>
            <ac:spMk id="20" creationId="{FF89D0D4-A0A8-4ADA-86CF-4D65C0888AE0}"/>
          </ac:spMkLst>
        </pc:spChg>
        <pc:spChg chg="add mod">
          <ac:chgData name="" userId="" providerId="" clId="Web-{F3670D65-4DDE-4898-86EF-A3F4CA00154E}" dt="2019-06-13T11:56:37.714" v="368" actId="1076"/>
          <ac:spMkLst>
            <pc:docMk/>
            <pc:sldMk cId="2964498010" sldId="314"/>
            <ac:spMk id="21" creationId="{7DD9B062-72AB-486E-A292-9E086F278C9C}"/>
          </ac:spMkLst>
        </pc:spChg>
        <pc:picChg chg="add del mod">
          <ac:chgData name="" userId="" providerId="" clId="Web-{F3670D65-4DDE-4898-86EF-A3F4CA00154E}" dt="2019-06-13T11:56:37.714" v="369" actId="1076"/>
          <ac:picMkLst>
            <pc:docMk/>
            <pc:sldMk cId="2964498010" sldId="314"/>
            <ac:picMk id="25" creationId="{33D34918-7477-4C91-AB00-EFC56F9038BD}"/>
          </ac:picMkLst>
        </pc:picChg>
        <pc:picChg chg="del">
          <ac:chgData name="" userId="" providerId="" clId="Web-{F3670D65-4DDE-4898-86EF-A3F4CA00154E}" dt="2019-06-13T11:55:06.745" v="339"/>
          <ac:picMkLst>
            <pc:docMk/>
            <pc:sldMk cId="2964498010" sldId="314"/>
            <ac:picMk id="27" creationId="{221755CC-B00A-4676-B736-0B4578DF6AA8}"/>
          </ac:picMkLst>
        </pc:picChg>
        <pc:cxnChg chg="add mod">
          <ac:chgData name="" userId="" providerId="" clId="Web-{F3670D65-4DDE-4898-86EF-A3F4CA00154E}" dt="2019-06-13T11:59:29.122" v="395"/>
          <ac:cxnSpMkLst>
            <pc:docMk/>
            <pc:sldMk cId="2964498010" sldId="314"/>
            <ac:cxnSpMk id="6" creationId="{A8F66299-A4F3-42E5-8BEF-34720278F027}"/>
          </ac:cxnSpMkLst>
        </pc:cxnChg>
        <pc:cxnChg chg="add mod">
          <ac:chgData name="" userId="" providerId="" clId="Web-{F3670D65-4DDE-4898-86EF-A3F4CA00154E}" dt="2019-06-13T11:56:37.683" v="365" actId="1076"/>
          <ac:cxnSpMkLst>
            <pc:docMk/>
            <pc:sldMk cId="2964498010" sldId="314"/>
            <ac:cxnSpMk id="18" creationId="{3C09E98A-5896-4D56-AFD8-F898DE4C0B91}"/>
          </ac:cxnSpMkLst>
        </pc:cxnChg>
        <pc:cxnChg chg="add mod">
          <ac:chgData name="" userId="" providerId="" clId="Web-{F3670D65-4DDE-4898-86EF-A3F4CA00154E}" dt="2019-06-13T11:58:51.903" v="389" actId="1076"/>
          <ac:cxnSpMkLst>
            <pc:docMk/>
            <pc:sldMk cId="2964498010" sldId="314"/>
            <ac:cxnSpMk id="26" creationId="{30027F7E-B663-45D4-AF53-4546D5507CFE}"/>
          </ac:cxnSpMkLst>
        </pc:cxnChg>
        <pc:cxnChg chg="add mod">
          <ac:chgData name="" userId="" providerId="" clId="Web-{F3670D65-4DDE-4898-86EF-A3F4CA00154E}" dt="2019-06-13T11:59:19.294" v="394"/>
          <ac:cxnSpMkLst>
            <pc:docMk/>
            <pc:sldMk cId="2964498010" sldId="314"/>
            <ac:cxnSpMk id="28" creationId="{BA8A1649-42D7-4A25-B0C5-6C0512EB7612}"/>
          </ac:cxnSpMkLst>
        </pc:cxnChg>
      </pc:sldChg>
      <pc:sldChg chg="addSp delSp modSp add replId">
        <pc:chgData name="" userId="" providerId="" clId="Web-{F3670D65-4DDE-4898-86EF-A3F4CA00154E}" dt="2019-06-13T12:06:36.985" v="502" actId="1076"/>
        <pc:sldMkLst>
          <pc:docMk/>
          <pc:sldMk cId="1838231076" sldId="315"/>
        </pc:sldMkLst>
        <pc:spChg chg="mod">
          <ac:chgData name="" userId="" providerId="" clId="Web-{F3670D65-4DDE-4898-86EF-A3F4CA00154E}" dt="2019-06-13T12:04:51.797" v="473" actId="14100"/>
          <ac:spMkLst>
            <pc:docMk/>
            <pc:sldMk cId="1838231076" sldId="315"/>
            <ac:spMk id="3" creationId="{5807BD28-0590-49CF-8C6E-57E48D936B36}"/>
          </ac:spMkLst>
        </pc:spChg>
        <pc:spChg chg="mod">
          <ac:chgData name="" userId="" providerId="" clId="Web-{F3670D65-4DDE-4898-86EF-A3F4CA00154E}" dt="2019-06-13T12:05:39" v="490" actId="688"/>
          <ac:spMkLst>
            <pc:docMk/>
            <pc:sldMk cId="1838231076" sldId="315"/>
            <ac:spMk id="5" creationId="{993AF485-1382-447D-BD3E-B256261EAFA2}"/>
          </ac:spMkLst>
        </pc:spChg>
        <pc:spChg chg="mod">
          <ac:chgData name="" userId="" providerId="" clId="Web-{F3670D65-4DDE-4898-86EF-A3F4CA00154E}" dt="2019-06-13T12:05:43.016" v="491" actId="1076"/>
          <ac:spMkLst>
            <pc:docMk/>
            <pc:sldMk cId="1838231076" sldId="315"/>
            <ac:spMk id="7" creationId="{CCAA2D18-0CD9-4D1C-AC70-D31743801598}"/>
          </ac:spMkLst>
        </pc:spChg>
        <pc:spChg chg="mod">
          <ac:chgData name="" userId="" providerId="" clId="Web-{F3670D65-4DDE-4898-86EF-A3F4CA00154E}" dt="2019-06-13T12:02:51.202" v="423" actId="1076"/>
          <ac:spMkLst>
            <pc:docMk/>
            <pc:sldMk cId="1838231076" sldId="315"/>
            <ac:spMk id="15" creationId="{792A82B7-E385-4590-BEA9-813FE11B7686}"/>
          </ac:spMkLst>
        </pc:spChg>
        <pc:spChg chg="mod">
          <ac:chgData name="" userId="" providerId="" clId="Web-{F3670D65-4DDE-4898-86EF-A3F4CA00154E}" dt="2019-06-13T12:06:07.532" v="496" actId="14100"/>
          <ac:spMkLst>
            <pc:docMk/>
            <pc:sldMk cId="1838231076" sldId="315"/>
            <ac:spMk id="16" creationId="{A1F216B3-0F3C-4927-9006-AF31AD3C78ED}"/>
          </ac:spMkLst>
        </pc:spChg>
        <pc:spChg chg="mod">
          <ac:chgData name="" userId="" providerId="" clId="Web-{F3670D65-4DDE-4898-86EF-A3F4CA00154E}" dt="2019-06-13T12:05:21.672" v="484" actId="1076"/>
          <ac:spMkLst>
            <pc:docMk/>
            <pc:sldMk cId="1838231076" sldId="315"/>
            <ac:spMk id="17" creationId="{54247091-B174-4FAE-9BD7-3F51EDA470F1}"/>
          </ac:spMkLst>
        </pc:spChg>
        <pc:spChg chg="mod">
          <ac:chgData name="" userId="" providerId="" clId="Web-{F3670D65-4DDE-4898-86EF-A3F4CA00154E}" dt="2019-06-13T12:02:51.202" v="424" actId="1076"/>
          <ac:spMkLst>
            <pc:docMk/>
            <pc:sldMk cId="1838231076" sldId="315"/>
            <ac:spMk id="19" creationId="{85EFE02E-E670-4831-9466-90888D5838BB}"/>
          </ac:spMkLst>
        </pc:spChg>
        <pc:spChg chg="mod">
          <ac:chgData name="" userId="" providerId="" clId="Web-{F3670D65-4DDE-4898-86EF-A3F4CA00154E}" dt="2019-06-13T12:02:51.217" v="425" actId="1076"/>
          <ac:spMkLst>
            <pc:docMk/>
            <pc:sldMk cId="1838231076" sldId="315"/>
            <ac:spMk id="20" creationId="{FF89D0D4-A0A8-4ADA-86CF-4D65C0888AE0}"/>
          </ac:spMkLst>
        </pc:spChg>
        <pc:spChg chg="mod">
          <ac:chgData name="" userId="" providerId="" clId="Web-{F3670D65-4DDE-4898-86EF-A3F4CA00154E}" dt="2019-06-13T12:06:12.704" v="498" actId="14100"/>
          <ac:spMkLst>
            <pc:docMk/>
            <pc:sldMk cId="1838231076" sldId="315"/>
            <ac:spMk id="21" creationId="{7DD9B062-72AB-486E-A292-9E086F278C9C}"/>
          </ac:spMkLst>
        </pc:spChg>
        <pc:spChg chg="mod">
          <ac:chgData name="" userId="" providerId="" clId="Web-{F3670D65-4DDE-4898-86EF-A3F4CA00154E}" dt="2019-06-13T12:06:18" v="499" actId="14100"/>
          <ac:spMkLst>
            <pc:docMk/>
            <pc:sldMk cId="1838231076" sldId="315"/>
            <ac:spMk id="22" creationId="{3FB173E2-6967-407F-90BE-EE5573A241F4}"/>
          </ac:spMkLst>
        </pc:spChg>
        <pc:spChg chg="mod">
          <ac:chgData name="" userId="" providerId="" clId="Web-{F3670D65-4DDE-4898-86EF-A3F4CA00154E}" dt="2019-06-13T12:04:44.266" v="471" actId="1076"/>
          <ac:spMkLst>
            <pc:docMk/>
            <pc:sldMk cId="1838231076" sldId="315"/>
            <ac:spMk id="23" creationId="{6681218C-557A-4CB8-9A1C-22B2F0A4EE7F}"/>
          </ac:spMkLst>
        </pc:spChg>
        <pc:spChg chg="mod">
          <ac:chgData name="" userId="" providerId="" clId="Web-{F3670D65-4DDE-4898-86EF-A3F4CA00154E}" dt="2019-06-13T12:04:40.906" v="470" actId="1076"/>
          <ac:spMkLst>
            <pc:docMk/>
            <pc:sldMk cId="1838231076" sldId="315"/>
            <ac:spMk id="24" creationId="{10C61106-3D39-434F-9FA9-3E4B9529F218}"/>
          </ac:spMkLst>
        </pc:spChg>
        <pc:spChg chg="add mod">
          <ac:chgData name="" userId="" providerId="" clId="Web-{F3670D65-4DDE-4898-86EF-A3F4CA00154E}" dt="2019-06-13T12:05:12.172" v="477" actId="1076"/>
          <ac:spMkLst>
            <pc:docMk/>
            <pc:sldMk cId="1838231076" sldId="315"/>
            <ac:spMk id="29" creationId="{C484F3A9-B3AB-40D3-8A46-25982C988B7C}"/>
          </ac:spMkLst>
        </pc:spChg>
        <pc:spChg chg="add mod">
          <ac:chgData name="" userId="" providerId="" clId="Web-{F3670D65-4DDE-4898-86EF-A3F4CA00154E}" dt="2019-06-13T12:05:12.172" v="478" actId="1076"/>
          <ac:spMkLst>
            <pc:docMk/>
            <pc:sldMk cId="1838231076" sldId="315"/>
            <ac:spMk id="30" creationId="{EC85782A-BF56-49B4-9C4C-0B773E3C0AC8}"/>
          </ac:spMkLst>
        </pc:spChg>
        <pc:spChg chg="add mod">
          <ac:chgData name="" userId="" providerId="" clId="Web-{F3670D65-4DDE-4898-86EF-A3F4CA00154E}" dt="2019-06-13T12:05:12.187" v="479" actId="1076"/>
          <ac:spMkLst>
            <pc:docMk/>
            <pc:sldMk cId="1838231076" sldId="315"/>
            <ac:spMk id="31" creationId="{58F2DA41-99B6-4337-9FC3-5671A4450D4D}"/>
          </ac:spMkLst>
        </pc:spChg>
        <pc:spChg chg="mod">
          <ac:chgData name="" userId="" providerId="" clId="Web-{F3670D65-4DDE-4898-86EF-A3F4CA00154E}" dt="2019-06-13T12:05:54.517" v="492" actId="14100"/>
          <ac:spMkLst>
            <pc:docMk/>
            <pc:sldMk cId="1838231076" sldId="315"/>
            <ac:spMk id="56" creationId="{F56DD096-4771-451C-890E-8F09EC35F7E6}"/>
          </ac:spMkLst>
        </pc:spChg>
        <pc:spChg chg="mod">
          <ac:chgData name="" userId="" providerId="" clId="Web-{F3670D65-4DDE-4898-86EF-A3F4CA00154E}" dt="2019-06-13T12:05:21.641" v="481" actId="1076"/>
          <ac:spMkLst>
            <pc:docMk/>
            <pc:sldMk cId="1838231076" sldId="315"/>
            <ac:spMk id="58" creationId="{76EF2CF6-2A82-499A-A7CE-40E6484D9EF0}"/>
          </ac:spMkLst>
        </pc:spChg>
        <pc:picChg chg="add mod">
          <ac:chgData name="" userId="" providerId="" clId="Web-{F3670D65-4DDE-4898-86EF-A3F4CA00154E}" dt="2019-06-13T12:06:36.985" v="502" actId="1076"/>
          <ac:picMkLst>
            <pc:docMk/>
            <pc:sldMk cId="1838231076" sldId="315"/>
            <ac:picMk id="4" creationId="{518609E4-15CA-45BF-A33E-AD5832DF053A}"/>
          </ac:picMkLst>
        </pc:picChg>
        <pc:picChg chg="add mod">
          <ac:chgData name="" userId="" providerId="" clId="Web-{F3670D65-4DDE-4898-86EF-A3F4CA00154E}" dt="2019-06-13T12:06:01.282" v="495" actId="1076"/>
          <ac:picMkLst>
            <pc:docMk/>
            <pc:sldMk cId="1838231076" sldId="315"/>
            <ac:picMk id="9" creationId="{01BF3726-C781-49C6-A9E6-BFD2E35B1EE5}"/>
          </ac:picMkLst>
        </pc:picChg>
        <pc:picChg chg="del">
          <ac:chgData name="" userId="" providerId="" clId="Web-{F3670D65-4DDE-4898-86EF-A3F4CA00154E}" dt="2019-06-13T12:00:01.966" v="401"/>
          <ac:picMkLst>
            <pc:docMk/>
            <pc:sldMk cId="1838231076" sldId="315"/>
            <ac:picMk id="10" creationId="{2D0B3146-3608-48B3-9BC3-C9011A4FB84B}"/>
          </ac:picMkLst>
        </pc:picChg>
        <pc:picChg chg="del">
          <ac:chgData name="" userId="" providerId="" clId="Web-{F3670D65-4DDE-4898-86EF-A3F4CA00154E}" dt="2019-06-13T12:00:00.669" v="400"/>
          <ac:picMkLst>
            <pc:docMk/>
            <pc:sldMk cId="1838231076" sldId="315"/>
            <ac:picMk id="25" creationId="{33D34918-7477-4C91-AB00-EFC56F9038BD}"/>
          </ac:picMkLst>
        </pc:picChg>
        <pc:cxnChg chg="del">
          <ac:chgData name="" userId="" providerId="" clId="Web-{F3670D65-4DDE-4898-86EF-A3F4CA00154E}" dt="2019-06-13T11:59:58.388" v="399"/>
          <ac:cxnSpMkLst>
            <pc:docMk/>
            <pc:sldMk cId="1838231076" sldId="315"/>
            <ac:cxnSpMk id="6" creationId="{A8F66299-A4F3-42E5-8BEF-34720278F027}"/>
          </ac:cxnSpMkLst>
        </pc:cxnChg>
        <pc:cxnChg chg="del">
          <ac:chgData name="" userId="" providerId="" clId="Web-{F3670D65-4DDE-4898-86EF-A3F4CA00154E}" dt="2019-06-13T12:02:46.093" v="418"/>
          <ac:cxnSpMkLst>
            <pc:docMk/>
            <pc:sldMk cId="1838231076" sldId="315"/>
            <ac:cxnSpMk id="18" creationId="{3C09E98A-5896-4D56-AFD8-F898DE4C0B91}"/>
          </ac:cxnSpMkLst>
        </pc:cxnChg>
        <pc:cxnChg chg="del">
          <ac:chgData name="" userId="" providerId="" clId="Web-{F3670D65-4DDE-4898-86EF-A3F4CA00154E}" dt="2019-06-13T11:59:58.388" v="398"/>
          <ac:cxnSpMkLst>
            <pc:docMk/>
            <pc:sldMk cId="1838231076" sldId="315"/>
            <ac:cxnSpMk id="26" creationId="{30027F7E-B663-45D4-AF53-4546D5507CFE}"/>
          </ac:cxnSpMkLst>
        </pc:cxnChg>
        <pc:cxnChg chg="del">
          <ac:chgData name="" userId="" providerId="" clId="Web-{F3670D65-4DDE-4898-86EF-A3F4CA00154E}" dt="2019-06-13T11:59:58.388" v="397"/>
          <ac:cxnSpMkLst>
            <pc:docMk/>
            <pc:sldMk cId="1838231076" sldId="315"/>
            <ac:cxnSpMk id="28" creationId="{BA8A1649-42D7-4A25-B0C5-6C0512EB7612}"/>
          </ac:cxnSpMkLst>
        </pc:cxnChg>
        <pc:cxnChg chg="del">
          <ac:chgData name="" userId="" providerId="" clId="Web-{F3670D65-4DDE-4898-86EF-A3F4CA00154E}" dt="2019-06-13T12:02:47.389" v="419"/>
          <ac:cxnSpMkLst>
            <pc:docMk/>
            <pc:sldMk cId="1838231076" sldId="315"/>
            <ac:cxnSpMk id="68" creationId="{81B7920D-1097-409E-B437-01C891C16A18}"/>
          </ac:cxnSpMkLst>
        </pc:cxnChg>
      </pc:sldChg>
      <pc:sldChg chg="addSp delSp modSp add replId">
        <pc:chgData name="" userId="" providerId="" clId="Web-{F3670D65-4DDE-4898-86EF-A3F4CA00154E}" dt="2019-06-13T12:10:11.612" v="533"/>
        <pc:sldMkLst>
          <pc:docMk/>
          <pc:sldMk cId="1522670488" sldId="316"/>
        </pc:sldMkLst>
        <pc:spChg chg="del">
          <ac:chgData name="" userId="" providerId="" clId="Web-{F3670D65-4DDE-4898-86EF-A3F4CA00154E}" dt="2019-06-13T12:10:11.612" v="533"/>
          <ac:spMkLst>
            <pc:docMk/>
            <pc:sldMk cId="1522670488" sldId="316"/>
            <ac:spMk id="15" creationId="{792A82B7-E385-4590-BEA9-813FE11B7686}"/>
          </ac:spMkLst>
        </pc:spChg>
        <pc:spChg chg="del">
          <ac:chgData name="" userId="" providerId="" clId="Web-{F3670D65-4DDE-4898-86EF-A3F4CA00154E}" dt="2019-06-13T12:10:11.612" v="532"/>
          <ac:spMkLst>
            <pc:docMk/>
            <pc:sldMk cId="1522670488" sldId="316"/>
            <ac:spMk id="19" creationId="{85EFE02E-E670-4831-9466-90888D5838BB}"/>
          </ac:spMkLst>
        </pc:spChg>
        <pc:spChg chg="del">
          <ac:chgData name="" userId="" providerId="" clId="Web-{F3670D65-4DDE-4898-86EF-A3F4CA00154E}" dt="2019-06-13T12:10:11.612" v="531"/>
          <ac:spMkLst>
            <pc:docMk/>
            <pc:sldMk cId="1522670488" sldId="316"/>
            <ac:spMk id="20" creationId="{FF89D0D4-A0A8-4ADA-86CF-4D65C0888AE0}"/>
          </ac:spMkLst>
        </pc:spChg>
        <pc:spChg chg="add mod">
          <ac:chgData name="" userId="" providerId="" clId="Web-{F3670D65-4DDE-4898-86EF-A3F4CA00154E}" dt="2019-06-13T12:07:26.345" v="509" actId="14100"/>
          <ac:spMkLst>
            <pc:docMk/>
            <pc:sldMk cId="1522670488" sldId="316"/>
            <ac:spMk id="25" creationId="{F1A9E610-4016-4C2A-AA93-3A41AC0CCE36}"/>
          </ac:spMkLst>
        </pc:spChg>
        <pc:spChg chg="add mod">
          <ac:chgData name="" userId="" providerId="" clId="Web-{F3670D65-4DDE-4898-86EF-A3F4CA00154E}" dt="2019-06-13T12:07:36.533" v="511" actId="1076"/>
          <ac:spMkLst>
            <pc:docMk/>
            <pc:sldMk cId="1522670488" sldId="316"/>
            <ac:spMk id="26" creationId="{7F50C6FF-AD0B-461A-829A-42426402953D}"/>
          </ac:spMkLst>
        </pc:spChg>
        <pc:spChg chg="add mod">
          <ac:chgData name="" userId="" providerId="" clId="Web-{F3670D65-4DDE-4898-86EF-A3F4CA00154E}" dt="2019-06-13T12:08:14.658" v="517"/>
          <ac:spMkLst>
            <pc:docMk/>
            <pc:sldMk cId="1522670488" sldId="316"/>
            <ac:spMk id="27" creationId="{C2138779-C7AA-4580-B012-FC28C2F5E60E}"/>
          </ac:spMkLst>
        </pc:spChg>
        <pc:spChg chg="add mod">
          <ac:chgData name="" userId="" providerId="" clId="Web-{F3670D65-4DDE-4898-86EF-A3F4CA00154E}" dt="2019-06-13T12:08:31.220" v="521" actId="1076"/>
          <ac:spMkLst>
            <pc:docMk/>
            <pc:sldMk cId="1522670488" sldId="316"/>
            <ac:spMk id="28" creationId="{D77C4637-81F0-48B3-872E-5E321FAD5C46}"/>
          </ac:spMkLst>
        </pc:spChg>
        <pc:picChg chg="del mod">
          <ac:chgData name="" userId="" providerId="" clId="Web-{F3670D65-4DDE-4898-86EF-A3F4CA00154E}" dt="2019-06-13T12:09:10.127" v="522"/>
          <ac:picMkLst>
            <pc:docMk/>
            <pc:sldMk cId="1522670488" sldId="316"/>
            <ac:picMk id="4" creationId="{518609E4-15CA-45BF-A33E-AD5832DF053A}"/>
          </ac:picMkLst>
        </pc:picChg>
        <pc:picChg chg="add mod">
          <ac:chgData name="" userId="" providerId="" clId="Web-{F3670D65-4DDE-4898-86EF-A3F4CA00154E}" dt="2019-06-13T12:09:28.018" v="526" actId="1076"/>
          <ac:picMkLst>
            <pc:docMk/>
            <pc:sldMk cId="1522670488" sldId="316"/>
            <ac:picMk id="6" creationId="{28A18E37-E77B-46A7-AA37-2324C4FA66FC}"/>
          </ac:picMkLst>
        </pc:picChg>
        <pc:picChg chg="del">
          <ac:chgData name="" userId="" providerId="" clId="Web-{F3670D65-4DDE-4898-86EF-A3F4CA00154E}" dt="2019-06-13T12:09:45.206" v="527"/>
          <ac:picMkLst>
            <pc:docMk/>
            <pc:sldMk cId="1522670488" sldId="316"/>
            <ac:picMk id="9" creationId="{01BF3726-C781-49C6-A9E6-BFD2E35B1EE5}"/>
          </ac:picMkLst>
        </pc:picChg>
        <pc:picChg chg="add mod">
          <ac:chgData name="" userId="" providerId="" clId="Web-{F3670D65-4DDE-4898-86EF-A3F4CA00154E}" dt="2019-06-13T12:09:55.815" v="530" actId="1076"/>
          <ac:picMkLst>
            <pc:docMk/>
            <pc:sldMk cId="1522670488" sldId="316"/>
            <ac:picMk id="10" creationId="{B4429172-61BA-4859-ADF9-B421DE29CA73}"/>
          </ac:picMkLst>
        </pc:picChg>
      </pc:sldChg>
      <pc:sldChg chg="addSp modSp add replId">
        <pc:chgData name="" userId="" providerId="" clId="Web-{F3670D65-4DDE-4898-86EF-A3F4CA00154E}" dt="2019-06-13T12:11:39.269" v="550" actId="1076"/>
        <pc:sldMkLst>
          <pc:docMk/>
          <pc:sldMk cId="3148653767" sldId="317"/>
        </pc:sldMkLst>
        <pc:spChg chg="add mod">
          <ac:chgData name="" userId="" providerId="" clId="Web-{F3670D65-4DDE-4898-86EF-A3F4CA00154E}" dt="2019-06-13T12:11:07.942" v="542" actId="1076"/>
          <ac:spMkLst>
            <pc:docMk/>
            <pc:sldMk cId="3148653767" sldId="317"/>
            <ac:spMk id="4" creationId="{80470AAC-6FCC-4EDF-8D09-531DBA12E880}"/>
          </ac:spMkLst>
        </pc:spChg>
        <pc:spChg chg="add mod">
          <ac:chgData name="" userId="" providerId="" clId="Web-{F3670D65-4DDE-4898-86EF-A3F4CA00154E}" dt="2019-06-13T12:11:39.269" v="550" actId="1076"/>
          <ac:spMkLst>
            <pc:docMk/>
            <pc:sldMk cId="3148653767" sldId="317"/>
            <ac:spMk id="8" creationId="{323CDF73-B5BC-4E8F-9E1E-6CEF99BFE7AD}"/>
          </ac:spMkLst>
        </pc:spChg>
      </pc:sldChg>
    </pc:docChg>
  </pc:docChgLst>
  <pc:docChgLst>
    <pc:chgData clId="Web-{185E76F8-615F-49A8-9F82-4426C398E87E}"/>
    <pc:docChg chg="addSld modSld">
      <pc:chgData name="" userId="" providerId="" clId="Web-{185E76F8-615F-49A8-9F82-4426C398E87E}" dt="2019-06-13T17:47:04.178" v="105" actId="1076"/>
      <pc:docMkLst>
        <pc:docMk/>
      </pc:docMkLst>
      <pc:sldChg chg="addSp delSp modSp mod modClrScheme chgLayout">
        <pc:chgData name="" userId="" providerId="" clId="Web-{185E76F8-615F-49A8-9F82-4426C398E87E}" dt="2019-06-13T17:34:46.796" v="57" actId="1076"/>
        <pc:sldMkLst>
          <pc:docMk/>
          <pc:sldMk cId="3059291738" sldId="259"/>
        </pc:sldMkLst>
        <pc:spChg chg="add del mod ord">
          <ac:chgData name="" userId="" providerId="" clId="Web-{185E76F8-615F-49A8-9F82-4426C398E87E}" dt="2019-06-13T17:34:33.234" v="55"/>
          <ac:spMkLst>
            <pc:docMk/>
            <pc:sldMk cId="3059291738" sldId="259"/>
            <ac:spMk id="3" creationId="{96F64B2A-D6DE-4D34-8DD3-044D1D52C645}"/>
          </ac:spMkLst>
        </pc:spChg>
        <pc:spChg chg="add mod">
          <ac:chgData name="" userId="" providerId="" clId="Web-{185E76F8-615F-49A8-9F82-4426C398E87E}" dt="2019-06-13T17:34:46.796" v="57" actId="1076"/>
          <ac:spMkLst>
            <pc:docMk/>
            <pc:sldMk cId="3059291738" sldId="259"/>
            <ac:spMk id="4" creationId="{8AFDC807-3E42-4FD5-8A0C-4F1519D33EA2}"/>
          </ac:spMkLst>
        </pc:spChg>
        <pc:spChg chg="del">
          <ac:chgData name="" userId="" providerId="" clId="Web-{185E76F8-615F-49A8-9F82-4426C398E87E}" dt="2019-06-13T17:34:37.156" v="56"/>
          <ac:spMkLst>
            <pc:docMk/>
            <pc:sldMk cId="3059291738" sldId="259"/>
            <ac:spMk id="88" creationId="{00000000-0000-0000-0000-000000000000}"/>
          </ac:spMkLst>
        </pc:spChg>
        <pc:spChg chg="del mod">
          <ac:chgData name="" userId="" providerId="" clId="Web-{185E76F8-615F-49A8-9F82-4426C398E87E}" dt="2019-06-13T17:33:42.327" v="39"/>
          <ac:spMkLst>
            <pc:docMk/>
            <pc:sldMk cId="3059291738" sldId="259"/>
            <ac:spMk id="89" creationId="{00000000-0000-0000-0000-000000000000}"/>
          </ac:spMkLst>
        </pc:spChg>
      </pc:sldChg>
      <pc:sldChg chg="addSp delSp modSp new">
        <pc:chgData name="" userId="" providerId="" clId="Web-{185E76F8-615F-49A8-9F82-4426C398E87E}" dt="2019-06-13T17:47:04.178" v="105" actId="1076"/>
        <pc:sldMkLst>
          <pc:docMk/>
          <pc:sldMk cId="4224340821" sldId="321"/>
        </pc:sldMkLst>
        <pc:spChg chg="mod">
          <ac:chgData name="" userId="" providerId="" clId="Web-{185E76F8-615F-49A8-9F82-4426C398E87E}" dt="2019-06-13T17:44:16.051" v="80" actId="1076"/>
          <ac:spMkLst>
            <pc:docMk/>
            <pc:sldMk cId="4224340821" sldId="321"/>
            <ac:spMk id="2" creationId="{86AD2CA8-4816-4F38-ADD3-A57C7A0D8A51}"/>
          </ac:spMkLst>
        </pc:spChg>
        <pc:spChg chg="del">
          <ac:chgData name="" userId="" providerId="" clId="Web-{185E76F8-615F-49A8-9F82-4426C398E87E}" dt="2019-06-13T17:30:21.622" v="1"/>
          <ac:spMkLst>
            <pc:docMk/>
            <pc:sldMk cId="4224340821" sldId="321"/>
            <ac:spMk id="3" creationId="{C5D9CDAF-1587-44C8-8357-6999F8EA54B8}"/>
          </ac:spMkLst>
        </pc:spChg>
        <pc:spChg chg="add del mod">
          <ac:chgData name="" userId="" providerId="" clId="Web-{185E76F8-615F-49A8-9F82-4426C398E87E}" dt="2019-06-13T17:45:54.662" v="93"/>
          <ac:spMkLst>
            <pc:docMk/>
            <pc:sldMk cId="4224340821" sldId="321"/>
            <ac:spMk id="12" creationId="{2E7C98D9-7483-4CB4-A4C8-BEC6A35A74CA}"/>
          </ac:spMkLst>
        </pc:spChg>
        <pc:spChg chg="add mod">
          <ac:chgData name="" userId="" providerId="" clId="Web-{185E76F8-615F-49A8-9F82-4426C398E87E}" dt="2019-06-13T17:47:04.178" v="105" actId="1076"/>
          <ac:spMkLst>
            <pc:docMk/>
            <pc:sldMk cId="4224340821" sldId="321"/>
            <ac:spMk id="14" creationId="{E1ADBF4F-7DF7-4283-A1CA-314EAAEE5F76}"/>
          </ac:spMkLst>
        </pc:spChg>
        <pc:picChg chg="add del mod">
          <ac:chgData name="" userId="" providerId="" clId="Web-{185E76F8-615F-49A8-9F82-4426C398E87E}" dt="2019-06-13T17:41:41.159" v="58"/>
          <ac:picMkLst>
            <pc:docMk/>
            <pc:sldMk cId="4224340821" sldId="321"/>
            <ac:picMk id="4" creationId="{285D52F3-0286-4840-BACB-035BD92AD5DB}"/>
          </ac:picMkLst>
        </pc:picChg>
        <pc:picChg chg="add mod">
          <ac:chgData name="" userId="" providerId="" clId="Web-{185E76F8-615F-49A8-9F82-4426C398E87E}" dt="2019-06-13T17:44:44.223" v="84" actId="1076"/>
          <ac:picMkLst>
            <pc:docMk/>
            <pc:sldMk cId="4224340821" sldId="321"/>
            <ac:picMk id="6" creationId="{3AEA23CF-C144-43A9-A6EB-BF821DFF4FD6}"/>
          </ac:picMkLst>
        </pc:picChg>
        <pc:picChg chg="add mod">
          <ac:chgData name="" userId="" providerId="" clId="Web-{185E76F8-615F-49A8-9F82-4426C398E87E}" dt="2019-06-13T17:44:35.239" v="83" actId="1076"/>
          <ac:picMkLst>
            <pc:docMk/>
            <pc:sldMk cId="4224340821" sldId="321"/>
            <ac:picMk id="9" creationId="{DD8BF18B-78C4-4F7B-86CD-5BD4D7851A45}"/>
          </ac:picMkLst>
        </pc:picChg>
        <pc:picChg chg="add mod">
          <ac:chgData name="" userId="" providerId="" clId="Web-{185E76F8-615F-49A8-9F82-4426C398E87E}" dt="2019-06-13T17:45:21.692" v="88" actId="14100"/>
          <ac:picMkLst>
            <pc:docMk/>
            <pc:sldMk cId="4224340821" sldId="321"/>
            <ac:picMk id="11" creationId="{CEAE40B9-9586-448D-9441-902D9A368643}"/>
          </ac:picMkLst>
        </pc:picChg>
      </pc:sldChg>
    </pc:docChg>
  </pc:docChgLst>
  <pc:docChgLst>
    <pc:chgData clId="Web-{25588678-DF3E-422F-9346-8EA8F1436749}"/>
    <pc:docChg chg="modSld sldOrd">
      <pc:chgData name="" userId="" providerId="" clId="Web-{25588678-DF3E-422F-9346-8EA8F1436749}" dt="2019-06-22T09:15:48.270" v="41" actId="20577"/>
      <pc:docMkLst>
        <pc:docMk/>
      </pc:docMkLst>
      <pc:sldChg chg="ord">
        <pc:chgData name="" userId="" providerId="" clId="Web-{25588678-DF3E-422F-9346-8EA8F1436749}" dt="2019-06-22T09:10:14.080" v="0"/>
        <pc:sldMkLst>
          <pc:docMk/>
          <pc:sldMk cId="0" sldId="257"/>
        </pc:sldMkLst>
      </pc:sldChg>
      <pc:sldChg chg="addSp delSp">
        <pc:chgData name="" userId="" providerId="" clId="Web-{25588678-DF3E-422F-9346-8EA8F1436749}" dt="2019-06-22T09:12:19.331" v="4"/>
        <pc:sldMkLst>
          <pc:docMk/>
          <pc:sldMk cId="2224600340" sldId="294"/>
        </pc:sldMkLst>
        <pc:spChg chg="del">
          <ac:chgData name="" userId="" providerId="" clId="Web-{25588678-DF3E-422F-9346-8EA8F1436749}" dt="2019-06-22T09:12:18.331" v="3"/>
          <ac:spMkLst>
            <pc:docMk/>
            <pc:sldMk cId="2224600340" sldId="294"/>
            <ac:spMk id="7" creationId="{CCAA2D18-0CD9-4D1C-AC70-D31743801598}"/>
          </ac:spMkLst>
        </pc:spChg>
        <pc:spChg chg="add">
          <ac:chgData name="" userId="" providerId="" clId="Web-{25588678-DF3E-422F-9346-8EA8F1436749}" dt="2019-06-22T09:12:19.331" v="4"/>
          <ac:spMkLst>
            <pc:docMk/>
            <pc:sldMk cId="2224600340" sldId="294"/>
            <ac:spMk id="9" creationId="{2E14D131-5DA9-42F1-8CA7-0E8A0714CAA7}"/>
          </ac:spMkLst>
        </pc:spChg>
      </pc:sldChg>
      <pc:sldChg chg="modSp">
        <pc:chgData name="" userId="" providerId="" clId="Web-{25588678-DF3E-422F-9346-8EA8F1436749}" dt="2019-06-22T09:12:05.440" v="2" actId="20577"/>
        <pc:sldMkLst>
          <pc:docMk/>
          <pc:sldMk cId="3191628623" sldId="295"/>
        </pc:sldMkLst>
        <pc:spChg chg="mod">
          <ac:chgData name="" userId="" providerId="" clId="Web-{25588678-DF3E-422F-9346-8EA8F1436749}" dt="2019-06-22T09:12:05.440" v="2" actId="20577"/>
          <ac:spMkLst>
            <pc:docMk/>
            <pc:sldMk cId="3191628623" sldId="295"/>
            <ac:spMk id="7" creationId="{CCAA2D18-0CD9-4D1C-AC70-D31743801598}"/>
          </ac:spMkLst>
        </pc:spChg>
      </pc:sldChg>
      <pc:sldChg chg="addSp delSp">
        <pc:chgData name="" userId="" providerId="" clId="Web-{25588678-DF3E-422F-9346-8EA8F1436749}" dt="2019-06-22T09:12:30.240" v="6"/>
        <pc:sldMkLst>
          <pc:docMk/>
          <pc:sldMk cId="1878252818" sldId="296"/>
        </pc:sldMkLst>
        <pc:spChg chg="add">
          <ac:chgData name="" userId="" providerId="" clId="Web-{25588678-DF3E-422F-9346-8EA8F1436749}" dt="2019-06-22T09:12:30.240" v="6"/>
          <ac:spMkLst>
            <pc:docMk/>
            <pc:sldMk cId="1878252818" sldId="296"/>
            <ac:spMk id="4" creationId="{C8F68DFD-E9B0-4EF4-AF76-953783E9C7CA}"/>
          </ac:spMkLst>
        </pc:spChg>
        <pc:spChg chg="del">
          <ac:chgData name="" userId="" providerId="" clId="Web-{25588678-DF3E-422F-9346-8EA8F1436749}" dt="2019-06-22T09:12:28.643" v="5"/>
          <ac:spMkLst>
            <pc:docMk/>
            <pc:sldMk cId="1878252818" sldId="296"/>
            <ac:spMk id="7" creationId="{CCAA2D18-0CD9-4D1C-AC70-D31743801598}"/>
          </ac:spMkLst>
        </pc:spChg>
      </pc:sldChg>
      <pc:sldChg chg="addSp delSp">
        <pc:chgData name="" userId="" providerId="" clId="Web-{25588678-DF3E-422F-9346-8EA8F1436749}" dt="2019-06-22T09:12:41.081" v="8"/>
        <pc:sldMkLst>
          <pc:docMk/>
          <pc:sldMk cId="3822553705" sldId="297"/>
        </pc:sldMkLst>
        <pc:spChg chg="add">
          <ac:chgData name="" userId="" providerId="" clId="Web-{25588678-DF3E-422F-9346-8EA8F1436749}" dt="2019-06-22T09:12:41.081" v="8"/>
          <ac:spMkLst>
            <pc:docMk/>
            <pc:sldMk cId="3822553705" sldId="297"/>
            <ac:spMk id="4" creationId="{135CD407-0BB9-4283-AC1F-2CFCA10096BF}"/>
          </ac:spMkLst>
        </pc:spChg>
        <pc:spChg chg="del">
          <ac:chgData name="" userId="" providerId="" clId="Web-{25588678-DF3E-422F-9346-8EA8F1436749}" dt="2019-06-22T09:12:40.550" v="7"/>
          <ac:spMkLst>
            <pc:docMk/>
            <pc:sldMk cId="3822553705" sldId="297"/>
            <ac:spMk id="7" creationId="{CCAA2D18-0CD9-4D1C-AC70-D31743801598}"/>
          </ac:spMkLst>
        </pc:spChg>
      </pc:sldChg>
      <pc:sldChg chg="addSp delSp">
        <pc:chgData name="" userId="" providerId="" clId="Web-{25588678-DF3E-422F-9346-8EA8F1436749}" dt="2019-06-22T09:12:46.362" v="10"/>
        <pc:sldMkLst>
          <pc:docMk/>
          <pc:sldMk cId="1428526790" sldId="298"/>
        </pc:sldMkLst>
        <pc:spChg chg="add">
          <ac:chgData name="" userId="" providerId="" clId="Web-{25588678-DF3E-422F-9346-8EA8F1436749}" dt="2019-06-22T09:12:46.362" v="10"/>
          <ac:spMkLst>
            <pc:docMk/>
            <pc:sldMk cId="1428526790" sldId="298"/>
            <ac:spMk id="4" creationId="{F72C3644-640B-4DF6-BA3E-F0323EA99B2B}"/>
          </ac:spMkLst>
        </pc:spChg>
        <pc:spChg chg="del">
          <ac:chgData name="" userId="" providerId="" clId="Web-{25588678-DF3E-422F-9346-8EA8F1436749}" dt="2019-06-22T09:12:45.893" v="9"/>
          <ac:spMkLst>
            <pc:docMk/>
            <pc:sldMk cId="1428526790" sldId="298"/>
            <ac:spMk id="7" creationId="{CCAA2D18-0CD9-4D1C-AC70-D31743801598}"/>
          </ac:spMkLst>
        </pc:spChg>
      </pc:sldChg>
      <pc:sldChg chg="addSp delSp">
        <pc:chgData name="" userId="" providerId="" clId="Web-{25588678-DF3E-422F-9346-8EA8F1436749}" dt="2019-06-22T09:12:51.659" v="12"/>
        <pc:sldMkLst>
          <pc:docMk/>
          <pc:sldMk cId="4160820318" sldId="299"/>
        </pc:sldMkLst>
        <pc:spChg chg="add">
          <ac:chgData name="" userId="" providerId="" clId="Web-{25588678-DF3E-422F-9346-8EA8F1436749}" dt="2019-06-22T09:12:51.659" v="12"/>
          <ac:spMkLst>
            <pc:docMk/>
            <pc:sldMk cId="4160820318" sldId="299"/>
            <ac:spMk id="4" creationId="{0023D6F6-7B2E-41EE-BC8D-A73CEE23B038}"/>
          </ac:spMkLst>
        </pc:spChg>
        <pc:spChg chg="del">
          <ac:chgData name="" userId="" providerId="" clId="Web-{25588678-DF3E-422F-9346-8EA8F1436749}" dt="2019-06-22T09:12:51.128" v="11"/>
          <ac:spMkLst>
            <pc:docMk/>
            <pc:sldMk cId="4160820318" sldId="299"/>
            <ac:spMk id="7" creationId="{CCAA2D18-0CD9-4D1C-AC70-D31743801598}"/>
          </ac:spMkLst>
        </pc:spChg>
      </pc:sldChg>
      <pc:sldChg chg="modSp">
        <pc:chgData name="" userId="" providerId="" clId="Web-{25588678-DF3E-422F-9346-8EA8F1436749}" dt="2019-06-22T09:13:41.753" v="17" actId="20577"/>
        <pc:sldMkLst>
          <pc:docMk/>
          <pc:sldMk cId="902852258" sldId="301"/>
        </pc:sldMkLst>
        <pc:spChg chg="mod">
          <ac:chgData name="" userId="" providerId="" clId="Web-{25588678-DF3E-422F-9346-8EA8F1436749}" dt="2019-06-22T09:13:41.753" v="17" actId="20577"/>
          <ac:spMkLst>
            <pc:docMk/>
            <pc:sldMk cId="902852258" sldId="301"/>
            <ac:spMk id="3" creationId="{10A2DD95-3736-4E43-9092-2BE4A66D343B}"/>
          </ac:spMkLst>
        </pc:spChg>
      </pc:sldChg>
      <pc:sldChg chg="addSp delSp modSp">
        <pc:chgData name="" userId="" providerId="" clId="Web-{25588678-DF3E-422F-9346-8EA8F1436749}" dt="2019-06-22T09:15:48.270" v="41" actId="20577"/>
        <pc:sldMkLst>
          <pc:docMk/>
          <pc:sldMk cId="4224340821" sldId="321"/>
        </pc:sldMkLst>
        <pc:spChg chg="mod">
          <ac:chgData name="" userId="" providerId="" clId="Web-{25588678-DF3E-422F-9346-8EA8F1436749}" dt="2019-06-22T09:15:48.270" v="41" actId="20577"/>
          <ac:spMkLst>
            <pc:docMk/>
            <pc:sldMk cId="4224340821" sldId="321"/>
            <ac:spMk id="2" creationId="{86AD2CA8-4816-4F38-ADD3-A57C7A0D8A51}"/>
          </ac:spMkLst>
        </pc:spChg>
        <pc:picChg chg="add mod">
          <ac:chgData name="" userId="" providerId="" clId="Web-{25588678-DF3E-422F-9346-8EA8F1436749}" dt="2019-06-22T09:15:29.754" v="23" actId="1076"/>
          <ac:picMkLst>
            <pc:docMk/>
            <pc:sldMk cId="4224340821" sldId="321"/>
            <ac:picMk id="3" creationId="{70DA2DD4-D4A8-4062-963C-AC5D073D940C}"/>
          </ac:picMkLst>
        </pc:picChg>
        <pc:picChg chg="del">
          <ac:chgData name="" userId="" providerId="" clId="Web-{25588678-DF3E-422F-9346-8EA8F1436749}" dt="2019-06-22T09:15:18.410" v="19"/>
          <ac:picMkLst>
            <pc:docMk/>
            <pc:sldMk cId="4224340821" sldId="321"/>
            <ac:picMk id="11" creationId="{CEAE40B9-9586-448D-9441-902D9A368643}"/>
          </ac:picMkLst>
        </pc:picChg>
      </pc:sldChg>
    </pc:docChg>
  </pc:docChgLst>
  <pc:docChgLst>
    <pc:chgData clId="Web-{ACC4C80A-1CE2-4A85-AEF0-E86302A76F22}"/>
    <pc:docChg chg="modSld">
      <pc:chgData name="" userId="" providerId="" clId="Web-{ACC4C80A-1CE2-4A85-AEF0-E86302A76F22}" dt="2019-06-14T05:37:25.743" v="18" actId="20577"/>
      <pc:docMkLst>
        <pc:docMk/>
      </pc:docMkLst>
      <pc:sldChg chg="modSp">
        <pc:chgData name="" userId="" providerId="" clId="Web-{ACC4C80A-1CE2-4A85-AEF0-E86302A76F22}" dt="2019-06-14T05:36:35.024" v="4" actId="14100"/>
        <pc:sldMkLst>
          <pc:docMk/>
          <pc:sldMk cId="0" sldId="256"/>
        </pc:sldMkLst>
        <pc:spChg chg="mod">
          <ac:chgData name="" userId="" providerId="" clId="Web-{ACC4C80A-1CE2-4A85-AEF0-E86302A76F22}" dt="2019-06-14T05:36:35.024" v="4" actId="14100"/>
          <ac:spMkLst>
            <pc:docMk/>
            <pc:sldMk cId="0" sldId="256"/>
            <ac:spMk id="86" creationId="{00000000-0000-0000-0000-000000000000}"/>
          </ac:spMkLst>
        </pc:spChg>
      </pc:sldChg>
      <pc:sldChg chg="modSp">
        <pc:chgData name="" userId="" providerId="" clId="Web-{ACC4C80A-1CE2-4A85-AEF0-E86302A76F22}" dt="2019-06-14T05:36:12.258" v="1" actId="20577"/>
        <pc:sldMkLst>
          <pc:docMk/>
          <pc:sldMk cId="3300176200" sldId="260"/>
        </pc:sldMkLst>
        <pc:spChg chg="mod">
          <ac:chgData name="" userId="" providerId="" clId="Web-{ACC4C80A-1CE2-4A85-AEF0-E86302A76F22}" dt="2019-06-14T05:36:12.258" v="1" actId="20577"/>
          <ac:spMkLst>
            <pc:docMk/>
            <pc:sldMk cId="3300176200" sldId="260"/>
            <ac:spMk id="88" creationId="{00000000-0000-0000-0000-000000000000}"/>
          </ac:spMkLst>
        </pc:spChg>
      </pc:sldChg>
      <pc:sldChg chg="modSp">
        <pc:chgData name="" userId="" providerId="" clId="Web-{ACC4C80A-1CE2-4A85-AEF0-E86302A76F22}" dt="2019-06-14T05:37:18.743" v="11" actId="20577"/>
        <pc:sldMkLst>
          <pc:docMk/>
          <pc:sldMk cId="641565015" sldId="300"/>
        </pc:sldMkLst>
        <pc:spChg chg="mod">
          <ac:chgData name="" userId="" providerId="" clId="Web-{ACC4C80A-1CE2-4A85-AEF0-E86302A76F22}" dt="2019-06-14T05:37:18.743" v="11" actId="20577"/>
          <ac:spMkLst>
            <pc:docMk/>
            <pc:sldMk cId="641565015" sldId="300"/>
            <ac:spMk id="3" creationId="{10A2DD95-3736-4E43-9092-2BE4A66D343B}"/>
          </ac:spMkLst>
        </pc:spChg>
      </pc:sldChg>
      <pc:sldChg chg="modSp">
        <pc:chgData name="" userId="" providerId="" clId="Web-{ACC4C80A-1CE2-4A85-AEF0-E86302A76F22}" dt="2019-06-14T05:37:04.508" v="7" actId="20577"/>
        <pc:sldMkLst>
          <pc:docMk/>
          <pc:sldMk cId="902852258" sldId="301"/>
        </pc:sldMkLst>
        <pc:spChg chg="mod">
          <ac:chgData name="" userId="" providerId="" clId="Web-{ACC4C80A-1CE2-4A85-AEF0-E86302A76F22}" dt="2019-06-14T05:37:04.508" v="7" actId="20577"/>
          <ac:spMkLst>
            <pc:docMk/>
            <pc:sldMk cId="902852258" sldId="301"/>
            <ac:spMk id="3" creationId="{10A2DD95-3736-4E43-9092-2BE4A66D343B}"/>
          </ac:spMkLst>
        </pc:spChg>
      </pc:sldChg>
      <pc:sldChg chg="modSp">
        <pc:chgData name="" userId="" providerId="" clId="Web-{ACC4C80A-1CE2-4A85-AEF0-E86302A76F22}" dt="2019-06-14T05:37:25.743" v="17" actId="20577"/>
        <pc:sldMkLst>
          <pc:docMk/>
          <pc:sldMk cId="3898011446" sldId="304"/>
        </pc:sldMkLst>
        <pc:spChg chg="mod">
          <ac:chgData name="" userId="" providerId="" clId="Web-{ACC4C80A-1CE2-4A85-AEF0-E86302A76F22}" dt="2019-06-14T05:37:25.743" v="17" actId="20577"/>
          <ac:spMkLst>
            <pc:docMk/>
            <pc:sldMk cId="3898011446" sldId="304"/>
            <ac:spMk id="3" creationId="{10A2DD95-3736-4E43-9092-2BE4A66D343B}"/>
          </ac:spMkLst>
        </pc:spChg>
      </pc:sldChg>
    </pc:docChg>
  </pc:docChgLst>
  <pc:docChgLst>
    <pc:chgData clId="Web-{E836050D-8202-47BC-822F-0B3D86739BFF}"/>
    <pc:docChg chg="modSld sldOrd">
      <pc:chgData name="" userId="" providerId="" clId="Web-{E836050D-8202-47BC-822F-0B3D86739BFF}" dt="2019-06-21T05:51:25.458" v="59"/>
      <pc:docMkLst>
        <pc:docMk/>
      </pc:docMkLst>
      <pc:sldChg chg="ord">
        <pc:chgData name="" userId="" providerId="" clId="Web-{E836050D-8202-47BC-822F-0B3D86739BFF}" dt="2019-06-21T05:43:36.081" v="2"/>
        <pc:sldMkLst>
          <pc:docMk/>
          <pc:sldMk cId="2680313524" sldId="267"/>
        </pc:sldMkLst>
      </pc:sldChg>
      <pc:sldChg chg="modNotes">
        <pc:chgData name="" userId="" providerId="" clId="Web-{E836050D-8202-47BC-822F-0B3D86739BFF}" dt="2019-06-21T05:51:25.458" v="59"/>
        <pc:sldMkLst>
          <pc:docMk/>
          <pc:sldMk cId="641565015" sldId="300"/>
        </pc:sldMkLst>
      </pc:sldChg>
      <pc:sldChg chg="modSp">
        <pc:chgData name="" userId="" providerId="" clId="Web-{E836050D-8202-47BC-822F-0B3D86739BFF}" dt="2019-06-21T05:47:34.722" v="7" actId="20577"/>
        <pc:sldMkLst>
          <pc:docMk/>
          <pc:sldMk cId="3181004491" sldId="322"/>
        </pc:sldMkLst>
        <pc:spChg chg="mod">
          <ac:chgData name="" userId="" providerId="" clId="Web-{E836050D-8202-47BC-822F-0B3D86739BFF}" dt="2019-06-21T05:47:34.722" v="7" actId="20577"/>
          <ac:spMkLst>
            <pc:docMk/>
            <pc:sldMk cId="3181004491" sldId="322"/>
            <ac:spMk id="2" creationId="{F4DA03E5-54FC-4307-A7CF-7410D990DA0B}"/>
          </ac:spMkLst>
        </pc:spChg>
      </pc:sldChg>
      <pc:sldChg chg="modSp">
        <pc:chgData name="" userId="" providerId="" clId="Web-{E836050D-8202-47BC-822F-0B3D86739BFF}" dt="2019-06-21T05:42:39.907" v="1" actId="20577"/>
        <pc:sldMkLst>
          <pc:docMk/>
          <pc:sldMk cId="1332230486" sldId="325"/>
        </pc:sldMkLst>
        <pc:spChg chg="mod">
          <ac:chgData name="" userId="" providerId="" clId="Web-{E836050D-8202-47BC-822F-0B3D86739BFF}" dt="2019-06-21T05:42:39.907" v="1" actId="20577"/>
          <ac:spMkLst>
            <pc:docMk/>
            <pc:sldMk cId="1332230486" sldId="325"/>
            <ac:spMk id="8" creationId="{9127E24B-1967-4BA0-B0F6-25930B70DC1D}"/>
          </ac:spMkLst>
        </pc:spChg>
        <pc:cxnChg chg="mod">
          <ac:chgData name="" userId="" providerId="" clId="Web-{E836050D-8202-47BC-822F-0B3D86739BFF}" dt="2019-06-21T05:42:11.266" v="0" actId="14100"/>
          <ac:cxnSpMkLst>
            <pc:docMk/>
            <pc:sldMk cId="1332230486" sldId="325"/>
            <ac:cxnSpMk id="24" creationId="{BE1A5C17-3E62-488A-8E89-06B08438012B}"/>
          </ac:cxnSpMkLst>
        </pc:cxnChg>
      </pc:sldChg>
      <pc:sldChg chg="delSp">
        <pc:chgData name="" userId="" providerId="" clId="Web-{E836050D-8202-47BC-822F-0B3D86739BFF}" dt="2019-06-21T05:44:14.283" v="4"/>
        <pc:sldMkLst>
          <pc:docMk/>
          <pc:sldMk cId="313039686" sldId="336"/>
        </pc:sldMkLst>
        <pc:spChg chg="del">
          <ac:chgData name="" userId="" providerId="" clId="Web-{E836050D-8202-47BC-822F-0B3D86739BFF}" dt="2019-06-21T05:44:14.283" v="4"/>
          <ac:spMkLst>
            <pc:docMk/>
            <pc:sldMk cId="313039686" sldId="336"/>
            <ac:spMk id="22" creationId="{3C344B93-F8D4-4939-AD32-A85212B5E1B5}"/>
          </ac:spMkLst>
        </pc:spChg>
        <pc:spChg chg="del">
          <ac:chgData name="" userId="" providerId="" clId="Web-{E836050D-8202-47BC-822F-0B3D86739BFF}" dt="2019-06-21T05:44:14.283" v="3"/>
          <ac:spMkLst>
            <pc:docMk/>
            <pc:sldMk cId="313039686" sldId="336"/>
            <ac:spMk id="23" creationId="{EA938627-8354-4CE9-BDD8-4077844F9EF0}"/>
          </ac:spMkLst>
        </pc:spChg>
      </pc:sldChg>
      <pc:sldChg chg="delSp">
        <pc:chgData name="" userId="" providerId="" clId="Web-{E836050D-8202-47BC-822F-0B3D86739BFF}" dt="2019-06-21T05:44:19.017" v="6"/>
        <pc:sldMkLst>
          <pc:docMk/>
          <pc:sldMk cId="2317175308" sldId="337"/>
        </pc:sldMkLst>
        <pc:spChg chg="del">
          <ac:chgData name="" userId="" providerId="" clId="Web-{E836050D-8202-47BC-822F-0B3D86739BFF}" dt="2019-06-21T05:44:19.017" v="6"/>
          <ac:spMkLst>
            <pc:docMk/>
            <pc:sldMk cId="2317175308" sldId="337"/>
            <ac:spMk id="22" creationId="{3C344B93-F8D4-4939-AD32-A85212B5E1B5}"/>
          </ac:spMkLst>
        </pc:spChg>
        <pc:spChg chg="del">
          <ac:chgData name="" userId="" providerId="" clId="Web-{E836050D-8202-47BC-822F-0B3D86739BFF}" dt="2019-06-21T05:44:19.017" v="5"/>
          <ac:spMkLst>
            <pc:docMk/>
            <pc:sldMk cId="2317175308" sldId="337"/>
            <ac:spMk id="23" creationId="{EA938627-8354-4CE9-BDD8-4077844F9EF0}"/>
          </ac:spMkLst>
        </pc:spChg>
      </pc:sldChg>
    </pc:docChg>
  </pc:docChgLst>
  <pc:docChgLst>
    <pc:chgData clId="Web-{F093FFF3-70A1-4C54-9AF1-EFD22F4C7207}"/>
    <pc:docChg chg="modSld">
      <pc:chgData name="" userId="" providerId="" clId="Web-{F093FFF3-70A1-4C54-9AF1-EFD22F4C7207}" dt="2019-06-13T06:22:11.947" v="110" actId="14100"/>
      <pc:docMkLst>
        <pc:docMk/>
      </pc:docMkLst>
      <pc:sldChg chg="addSp delSp modSp modNotes">
        <pc:chgData name="" userId="" providerId="" clId="Web-{F093FFF3-70A1-4C54-9AF1-EFD22F4C7207}" dt="2019-06-13T06:22:11.947" v="110" actId="14100"/>
        <pc:sldMkLst>
          <pc:docMk/>
          <pc:sldMk cId="1562557334" sldId="290"/>
        </pc:sldMkLst>
        <pc:spChg chg="mod">
          <ac:chgData name="" userId="" providerId="" clId="Web-{F093FFF3-70A1-4C54-9AF1-EFD22F4C7207}" dt="2019-06-13T06:19:44.586" v="82" actId="1076"/>
          <ac:spMkLst>
            <pc:docMk/>
            <pc:sldMk cId="1562557334" sldId="290"/>
            <ac:spMk id="5" creationId="{993AF485-1382-447D-BD3E-B256261EAFA2}"/>
          </ac:spMkLst>
        </pc:spChg>
        <pc:spChg chg="mod">
          <ac:chgData name="" userId="" providerId="" clId="Web-{F093FFF3-70A1-4C54-9AF1-EFD22F4C7207}" dt="2019-06-13T06:19:44.570" v="81" actId="1076"/>
          <ac:spMkLst>
            <pc:docMk/>
            <pc:sldMk cId="1562557334" sldId="290"/>
            <ac:spMk id="6" creationId="{7C6FD7AC-E1BC-493A-B12D-CCF07ACB8961}"/>
          </ac:spMkLst>
        </pc:spChg>
        <pc:spChg chg="mod">
          <ac:chgData name="" userId="" providerId="" clId="Web-{F093FFF3-70A1-4C54-9AF1-EFD22F4C7207}" dt="2019-06-13T06:19:44.602" v="83" actId="1076"/>
          <ac:spMkLst>
            <pc:docMk/>
            <pc:sldMk cId="1562557334" sldId="290"/>
            <ac:spMk id="7" creationId="{CCAA2D18-0CD9-4D1C-AC70-D31743801598}"/>
          </ac:spMkLst>
        </pc:spChg>
        <pc:spChg chg="del">
          <ac:chgData name="" userId="" providerId="" clId="Web-{F093FFF3-70A1-4C54-9AF1-EFD22F4C7207}" dt="2019-06-13T06:14:16.849" v="28"/>
          <ac:spMkLst>
            <pc:docMk/>
            <pc:sldMk cId="1562557334" sldId="290"/>
            <ac:spMk id="9" creationId="{007A4EA0-2F1B-480F-B269-343E3BC72099}"/>
          </ac:spMkLst>
        </pc:spChg>
        <pc:spChg chg="mod ord">
          <ac:chgData name="" userId="" providerId="" clId="Web-{F093FFF3-70A1-4C54-9AF1-EFD22F4C7207}" dt="2019-06-13T06:19:55.117" v="98" actId="14100"/>
          <ac:spMkLst>
            <pc:docMk/>
            <pc:sldMk cId="1562557334" sldId="290"/>
            <ac:spMk id="11" creationId="{7DE868DD-7217-409A-8C2D-5F87F2045C82}"/>
          </ac:spMkLst>
        </pc:spChg>
        <pc:spChg chg="mod">
          <ac:chgData name="" userId="" providerId="" clId="Web-{F093FFF3-70A1-4C54-9AF1-EFD22F4C7207}" dt="2019-06-13T06:19:44.633" v="86" actId="1076"/>
          <ac:spMkLst>
            <pc:docMk/>
            <pc:sldMk cId="1562557334" sldId="290"/>
            <ac:spMk id="12" creationId="{073D47AB-926C-43F4-A2C5-0949041674C4}"/>
          </ac:spMkLst>
        </pc:spChg>
        <pc:spChg chg="mod">
          <ac:chgData name="" userId="" providerId="" clId="Web-{F093FFF3-70A1-4C54-9AF1-EFD22F4C7207}" dt="2019-06-13T06:19:44.648" v="87" actId="1076"/>
          <ac:spMkLst>
            <pc:docMk/>
            <pc:sldMk cId="1562557334" sldId="290"/>
            <ac:spMk id="14" creationId="{75AFD91B-B543-4F6F-BF34-1035CF804271}"/>
          </ac:spMkLst>
        </pc:spChg>
        <pc:spChg chg="mod">
          <ac:chgData name="" userId="" providerId="" clId="Web-{F093FFF3-70A1-4C54-9AF1-EFD22F4C7207}" dt="2019-06-13T06:19:44.665" v="88" actId="1076"/>
          <ac:spMkLst>
            <pc:docMk/>
            <pc:sldMk cId="1562557334" sldId="290"/>
            <ac:spMk id="15" creationId="{9987A972-08FB-4220-A135-C37E65C272F1}"/>
          </ac:spMkLst>
        </pc:spChg>
        <pc:spChg chg="del">
          <ac:chgData name="" userId="" providerId="" clId="Web-{F093FFF3-70A1-4C54-9AF1-EFD22F4C7207}" dt="2019-06-13T06:15:12.412" v="39"/>
          <ac:spMkLst>
            <pc:docMk/>
            <pc:sldMk cId="1562557334" sldId="290"/>
            <ac:spMk id="17" creationId="{9E70EC66-6A93-456B-AD89-4E9F960F8C39}"/>
          </ac:spMkLst>
        </pc:spChg>
        <pc:spChg chg="add mod ord">
          <ac:chgData name="" userId="" providerId="" clId="Web-{F093FFF3-70A1-4C54-9AF1-EFD22F4C7207}" dt="2019-06-13T06:21:14.759" v="107" actId="14100"/>
          <ac:spMkLst>
            <pc:docMk/>
            <pc:sldMk cId="1562557334" sldId="290"/>
            <ac:spMk id="18" creationId="{9609CF34-40A1-4EF8-A81E-CC1837D315E0}"/>
          </ac:spMkLst>
        </pc:spChg>
        <pc:spChg chg="mod">
          <ac:chgData name="" userId="" providerId="" clId="Web-{F093FFF3-70A1-4C54-9AF1-EFD22F4C7207}" dt="2019-06-13T06:19:44.695" v="91" actId="1076"/>
          <ac:spMkLst>
            <pc:docMk/>
            <pc:sldMk cId="1562557334" sldId="290"/>
            <ac:spMk id="38" creationId="{CA5EA048-C72E-4420-83A0-F12A707BDFD5}"/>
          </ac:spMkLst>
        </pc:spChg>
        <pc:spChg chg="add del mod">
          <ac:chgData name="" userId="" providerId="" clId="Web-{F093FFF3-70A1-4C54-9AF1-EFD22F4C7207}" dt="2019-06-13T06:15:44.304" v="48" actId="14100"/>
          <ac:spMkLst>
            <pc:docMk/>
            <pc:sldMk cId="1562557334" sldId="290"/>
            <ac:spMk id="40" creationId="{3BF3D09B-4946-4171-8543-C8DB13AB0D08}"/>
          </ac:spMkLst>
        </pc:spChg>
        <pc:spChg chg="del">
          <ac:chgData name="" userId="" providerId="" clId="Web-{F093FFF3-70A1-4C54-9AF1-EFD22F4C7207}" dt="2019-06-13T06:14:27.115" v="33"/>
          <ac:spMkLst>
            <pc:docMk/>
            <pc:sldMk cId="1562557334" sldId="290"/>
            <ac:spMk id="41" creationId="{1F1B3731-E655-489F-8073-9AB528547ACE}"/>
          </ac:spMkLst>
        </pc:spChg>
        <pc:spChg chg="del">
          <ac:chgData name="" userId="" providerId="" clId="Web-{F093FFF3-70A1-4C54-9AF1-EFD22F4C7207}" dt="2019-06-13T06:14:19.505" v="30"/>
          <ac:spMkLst>
            <pc:docMk/>
            <pc:sldMk cId="1562557334" sldId="290"/>
            <ac:spMk id="42" creationId="{FFDC5EBB-C656-417A-9A0B-B31C85756BA8}"/>
          </ac:spMkLst>
        </pc:spChg>
        <pc:spChg chg="del">
          <ac:chgData name="" userId="" providerId="" clId="Web-{F093FFF3-70A1-4C54-9AF1-EFD22F4C7207}" dt="2019-06-13T06:15:19.334" v="43"/>
          <ac:spMkLst>
            <pc:docMk/>
            <pc:sldMk cId="1562557334" sldId="290"/>
            <ac:spMk id="45" creationId="{85A30846-EA3E-49DD-8B4A-BA78D7618D3B}"/>
          </ac:spMkLst>
        </pc:spChg>
        <pc:spChg chg="del">
          <ac:chgData name="" userId="" providerId="" clId="Web-{F093FFF3-70A1-4C54-9AF1-EFD22F4C7207}" dt="2019-06-13T06:15:17.865" v="42"/>
          <ac:spMkLst>
            <pc:docMk/>
            <pc:sldMk cId="1562557334" sldId="290"/>
            <ac:spMk id="47" creationId="{85747645-5D3A-4CE2-81E1-378D739A970E}"/>
          </ac:spMkLst>
        </pc:spChg>
        <pc:spChg chg="del">
          <ac:chgData name="" userId="" providerId="" clId="Web-{F093FFF3-70A1-4C54-9AF1-EFD22F4C7207}" dt="2019-06-13T06:15:21.365" v="44"/>
          <ac:spMkLst>
            <pc:docMk/>
            <pc:sldMk cId="1562557334" sldId="290"/>
            <ac:spMk id="49" creationId="{E37518E2-0323-4A53-9B5F-2504BA89E488}"/>
          </ac:spMkLst>
        </pc:spChg>
        <pc:spChg chg="del">
          <ac:chgData name="" userId="" providerId="" clId="Web-{F093FFF3-70A1-4C54-9AF1-EFD22F4C7207}" dt="2019-06-13T06:14:15.661" v="27"/>
          <ac:spMkLst>
            <pc:docMk/>
            <pc:sldMk cId="1562557334" sldId="290"/>
            <ac:spMk id="52" creationId="{2AB99C62-999B-4D34-8966-1B6E62151D9A}"/>
          </ac:spMkLst>
        </pc:spChg>
        <pc:spChg chg="mod">
          <ac:chgData name="" userId="" providerId="" clId="Web-{F093FFF3-70A1-4C54-9AF1-EFD22F4C7207}" dt="2019-06-13T06:14:59.787" v="36" actId="20577"/>
          <ac:spMkLst>
            <pc:docMk/>
            <pc:sldMk cId="1562557334" sldId="290"/>
            <ac:spMk id="58" creationId="{76EF2CF6-2A82-499A-A7CE-40E6484D9EF0}"/>
          </ac:spMkLst>
        </pc:spChg>
        <pc:spChg chg="del">
          <ac:chgData name="" userId="" providerId="" clId="Web-{F093FFF3-70A1-4C54-9AF1-EFD22F4C7207}" dt="2019-06-13T06:15:14.771" v="41"/>
          <ac:spMkLst>
            <pc:docMk/>
            <pc:sldMk cId="1562557334" sldId="290"/>
            <ac:spMk id="60" creationId="{8B45DDD6-4AD8-4849-B1A0-2EFC2E9B7714}"/>
          </ac:spMkLst>
        </pc:spChg>
        <pc:spChg chg="del">
          <ac:chgData name="" userId="" providerId="" clId="Web-{F093FFF3-70A1-4C54-9AF1-EFD22F4C7207}" dt="2019-06-13T06:15:13.740" v="40"/>
          <ac:spMkLst>
            <pc:docMk/>
            <pc:sldMk cId="1562557334" sldId="290"/>
            <ac:spMk id="61" creationId="{313A194C-1CCC-4C94-97D5-94E700B9F635}"/>
          </ac:spMkLst>
        </pc:spChg>
        <pc:spChg chg="add mod">
          <ac:chgData name="" userId="" providerId="" clId="Web-{F093FFF3-70A1-4C54-9AF1-EFD22F4C7207}" dt="2019-06-13T06:19:44.727" v="93" actId="1076"/>
          <ac:spMkLst>
            <pc:docMk/>
            <pc:sldMk cId="1562557334" sldId="290"/>
            <ac:spMk id="63" creationId="{A1AFB4BC-348F-44ED-9764-1444F3596E91}"/>
          </ac:spMkLst>
        </pc:spChg>
        <pc:spChg chg="mod">
          <ac:chgData name="" userId="" providerId="" clId="Web-{F093FFF3-70A1-4C54-9AF1-EFD22F4C7207}" dt="2019-06-13T06:15:08.802" v="38" actId="14100"/>
          <ac:spMkLst>
            <pc:docMk/>
            <pc:sldMk cId="1562557334" sldId="290"/>
            <ac:spMk id="65" creationId="{CEF9D201-C8B7-49F7-B8BC-D6EA1C6DE65F}"/>
          </ac:spMkLst>
        </pc:spChg>
        <pc:spChg chg="add mod ord">
          <ac:chgData name="" userId="" providerId="" clId="Web-{F093FFF3-70A1-4C54-9AF1-EFD22F4C7207}" dt="2019-06-13T06:22:11.947" v="110" actId="14100"/>
          <ac:spMkLst>
            <pc:docMk/>
            <pc:sldMk cId="1562557334" sldId="290"/>
            <ac:spMk id="72" creationId="{6D6ECD4C-3947-42E2-9BF7-129DF0E92E28}"/>
          </ac:spMkLst>
        </pc:spChg>
        <pc:spChg chg="add mod ord">
          <ac:chgData name="" userId="" providerId="" clId="Web-{F093FFF3-70A1-4C54-9AF1-EFD22F4C7207}" dt="2019-06-13T06:22:03.228" v="109" actId="14100"/>
          <ac:spMkLst>
            <pc:docMk/>
            <pc:sldMk cId="1562557334" sldId="290"/>
            <ac:spMk id="73" creationId="{8B577686-2192-4CC6-8732-996929328C57}"/>
          </ac:spMkLst>
        </pc:spChg>
        <pc:cxnChg chg="mod">
          <ac:chgData name="" userId="" providerId="" clId="Web-{F093FFF3-70A1-4C54-9AF1-EFD22F4C7207}" dt="2019-06-13T06:19:44.617" v="84" actId="1076"/>
          <ac:cxnSpMkLst>
            <pc:docMk/>
            <pc:sldMk cId="1562557334" sldId="290"/>
            <ac:cxnSpMk id="10" creationId="{B7318BAA-D366-4BB3-9B31-24AD0EB6DA7C}"/>
          </ac:cxnSpMkLst>
        </pc:cxnChg>
        <pc:cxnChg chg="mod">
          <ac:chgData name="" userId="" providerId="" clId="Web-{F093FFF3-70A1-4C54-9AF1-EFD22F4C7207}" dt="2019-06-13T06:19:44.617" v="85" actId="1076"/>
          <ac:cxnSpMkLst>
            <pc:docMk/>
            <pc:sldMk cId="1562557334" sldId="290"/>
            <ac:cxnSpMk id="29" creationId="{AAF1FD0C-FA33-425C-B96C-71F193B950BD}"/>
          </ac:cxnSpMkLst>
        </pc:cxnChg>
        <pc:cxnChg chg="mod">
          <ac:chgData name="" userId="" providerId="" clId="Web-{F093FFF3-70A1-4C54-9AF1-EFD22F4C7207}" dt="2019-06-13T06:19:44.680" v="89" actId="1076"/>
          <ac:cxnSpMkLst>
            <pc:docMk/>
            <pc:sldMk cId="1562557334" sldId="290"/>
            <ac:cxnSpMk id="36" creationId="{614740ED-2D8F-4F90-9BB7-C65737FDDCB1}"/>
          </ac:cxnSpMkLst>
        </pc:cxnChg>
        <pc:cxnChg chg="mod">
          <ac:chgData name="" userId="" providerId="" clId="Web-{F093FFF3-70A1-4C54-9AF1-EFD22F4C7207}" dt="2019-06-13T06:19:44.695" v="90" actId="1076"/>
          <ac:cxnSpMkLst>
            <pc:docMk/>
            <pc:sldMk cId="1562557334" sldId="290"/>
            <ac:cxnSpMk id="37" creationId="{C356F1DC-C468-4D34-B6DA-4836AEC17DD7}"/>
          </ac:cxnSpMkLst>
        </pc:cxnChg>
        <pc:cxnChg chg="mod">
          <ac:chgData name="" userId="" providerId="" clId="Web-{F093FFF3-70A1-4C54-9AF1-EFD22F4C7207}" dt="2019-06-13T06:19:44.711" v="92" actId="1076"/>
          <ac:cxnSpMkLst>
            <pc:docMk/>
            <pc:sldMk cId="1562557334" sldId="290"/>
            <ac:cxnSpMk id="39" creationId="{DA3E6C5A-21F5-4623-B078-071117471269}"/>
          </ac:cxnSpMkLst>
        </pc:cxnChg>
        <pc:cxnChg chg="del">
          <ac:chgData name="" userId="" providerId="" clId="Web-{F093FFF3-70A1-4C54-9AF1-EFD22F4C7207}" dt="2019-06-13T06:14:34.302" v="34"/>
          <ac:cxnSpMkLst>
            <pc:docMk/>
            <pc:sldMk cId="1562557334" sldId="290"/>
            <ac:cxnSpMk id="43" creationId="{49801127-D2AD-4488-A127-2F23BD419FD5}"/>
          </ac:cxnSpMkLst>
        </pc:cxnChg>
        <pc:cxnChg chg="del">
          <ac:chgData name="" userId="" providerId="" clId="Web-{F093FFF3-70A1-4C54-9AF1-EFD22F4C7207}" dt="2019-06-13T06:15:23.881" v="46"/>
          <ac:cxnSpMkLst>
            <pc:docMk/>
            <pc:sldMk cId="1562557334" sldId="290"/>
            <ac:cxnSpMk id="48" creationId="{D1F6CD5B-7EB3-4E18-9CE4-3F129BABC596}"/>
          </ac:cxnSpMkLst>
        </pc:cxnChg>
        <pc:cxnChg chg="del">
          <ac:chgData name="" userId="" providerId="" clId="Web-{F093FFF3-70A1-4C54-9AF1-EFD22F4C7207}" dt="2019-06-13T06:15:23.881" v="45"/>
          <ac:cxnSpMkLst>
            <pc:docMk/>
            <pc:sldMk cId="1562557334" sldId="290"/>
            <ac:cxnSpMk id="50" creationId="{45A12446-2FE1-4F46-8389-4C9B753C8FB0}"/>
          </ac:cxnSpMkLst>
        </pc:cxnChg>
        <pc:cxnChg chg="del">
          <ac:chgData name="" userId="" providerId="" clId="Web-{F093FFF3-70A1-4C54-9AF1-EFD22F4C7207}" dt="2019-06-13T06:14:18.146" v="29"/>
          <ac:cxnSpMkLst>
            <pc:docMk/>
            <pc:sldMk cId="1562557334" sldId="290"/>
            <ac:cxnSpMk id="53" creationId="{D644600C-303E-4339-B3EF-F11EBB439D1A}"/>
          </ac:cxnSpMkLst>
        </pc:cxnChg>
        <pc:cxnChg chg="mod">
          <ac:chgData name="" userId="" providerId="" clId="Web-{F093FFF3-70A1-4C54-9AF1-EFD22F4C7207}" dt="2019-06-13T06:19:51.945" v="97" actId="1076"/>
          <ac:cxnSpMkLst>
            <pc:docMk/>
            <pc:sldMk cId="1562557334" sldId="290"/>
            <ac:cxnSpMk id="55" creationId="{63DBB6CB-23A3-45B1-8197-A2C44E512B31}"/>
          </ac:cxnSpMkLst>
        </pc:cxnChg>
        <pc:cxnChg chg="add mod">
          <ac:chgData name="" userId="" providerId="" clId="Web-{F093FFF3-70A1-4C54-9AF1-EFD22F4C7207}" dt="2019-06-13T06:19:44.742" v="94" actId="1076"/>
          <ac:cxnSpMkLst>
            <pc:docMk/>
            <pc:sldMk cId="1562557334" sldId="290"/>
            <ac:cxnSpMk id="64" creationId="{AB30F2A3-0BCB-4D14-A6C2-D9725B98C130}"/>
          </ac:cxnSpMkLst>
        </pc:cxnChg>
      </pc:sldChg>
    </pc:docChg>
  </pc:docChgLst>
  <pc:docChgLst>
    <pc:chgData clId="Web-{DE54C7FE-7BE5-476F-8CC4-1E5D16B5C53F}"/>
    <pc:docChg chg="addSld delSld modSld">
      <pc:chgData name="" userId="" providerId="" clId="Web-{DE54C7FE-7BE5-476F-8CC4-1E5D16B5C53F}" dt="2019-06-14T03:25:31.802" v="732" actId="14100"/>
      <pc:docMkLst>
        <pc:docMk/>
      </pc:docMkLst>
      <pc:sldChg chg="addSp">
        <pc:chgData name="" userId="" providerId="" clId="Web-{DE54C7FE-7BE5-476F-8CC4-1E5D16B5C53F}" dt="2019-06-14T03:17:17.298" v="685"/>
        <pc:sldMkLst>
          <pc:docMk/>
          <pc:sldMk cId="270330767" sldId="303"/>
        </pc:sldMkLst>
        <pc:picChg chg="add">
          <ac:chgData name="" userId="" providerId="" clId="Web-{DE54C7FE-7BE5-476F-8CC4-1E5D16B5C53F}" dt="2019-06-14T03:17:17.298" v="685"/>
          <ac:picMkLst>
            <pc:docMk/>
            <pc:sldMk cId="270330767" sldId="303"/>
            <ac:picMk id="5" creationId="{C5F4B406-1C75-413B-B23D-BE40888C469E}"/>
          </ac:picMkLst>
        </pc:picChg>
      </pc:sldChg>
      <pc:sldChg chg="modSp">
        <pc:chgData name="" userId="" providerId="" clId="Web-{DE54C7FE-7BE5-476F-8CC4-1E5D16B5C53F}" dt="2019-06-14T02:37:47.418" v="93" actId="20577"/>
        <pc:sldMkLst>
          <pc:docMk/>
          <pc:sldMk cId="1838231076" sldId="315"/>
        </pc:sldMkLst>
        <pc:spChg chg="mod">
          <ac:chgData name="" userId="" providerId="" clId="Web-{DE54C7FE-7BE5-476F-8CC4-1E5D16B5C53F}" dt="2019-06-14T02:37:44.527" v="92" actId="20577"/>
          <ac:spMkLst>
            <pc:docMk/>
            <pc:sldMk cId="1838231076" sldId="315"/>
            <ac:spMk id="30" creationId="{EC85782A-BF56-49B4-9C4C-0B773E3C0AC8}"/>
          </ac:spMkLst>
        </pc:spChg>
        <pc:spChg chg="mod">
          <ac:chgData name="" userId="" providerId="" clId="Web-{DE54C7FE-7BE5-476F-8CC4-1E5D16B5C53F}" dt="2019-06-14T02:37:47.418" v="93" actId="20577"/>
          <ac:spMkLst>
            <pc:docMk/>
            <pc:sldMk cId="1838231076" sldId="315"/>
            <ac:spMk id="31" creationId="{58F2DA41-99B6-4337-9FC3-5671A4450D4D}"/>
          </ac:spMkLst>
        </pc:spChg>
      </pc:sldChg>
      <pc:sldChg chg="modSp">
        <pc:chgData name="" userId="" providerId="" clId="Web-{DE54C7FE-7BE5-476F-8CC4-1E5D16B5C53F}" dt="2019-06-14T02:37:19.622" v="81" actId="20577"/>
        <pc:sldMkLst>
          <pc:docMk/>
          <pc:sldMk cId="1522670488" sldId="316"/>
        </pc:sldMkLst>
        <pc:spChg chg="mod">
          <ac:chgData name="" userId="" providerId="" clId="Web-{DE54C7FE-7BE5-476F-8CC4-1E5D16B5C53F}" dt="2019-06-14T02:37:12.980" v="80" actId="20577"/>
          <ac:spMkLst>
            <pc:docMk/>
            <pc:sldMk cId="1522670488" sldId="316"/>
            <ac:spMk id="30" creationId="{EC85782A-BF56-49B4-9C4C-0B773E3C0AC8}"/>
          </ac:spMkLst>
        </pc:spChg>
        <pc:spChg chg="mod">
          <ac:chgData name="" userId="" providerId="" clId="Web-{DE54C7FE-7BE5-476F-8CC4-1E5D16B5C53F}" dt="2019-06-14T02:37:19.622" v="81" actId="20577"/>
          <ac:spMkLst>
            <pc:docMk/>
            <pc:sldMk cId="1522670488" sldId="316"/>
            <ac:spMk id="31" creationId="{58F2DA41-99B6-4337-9FC3-5671A4450D4D}"/>
          </ac:spMkLst>
        </pc:spChg>
      </pc:sldChg>
      <pc:sldChg chg="modSp">
        <pc:chgData name="" userId="" providerId="" clId="Web-{DE54C7FE-7BE5-476F-8CC4-1E5D16B5C53F}" dt="2019-06-14T02:37:08.246" v="78" actId="20577"/>
        <pc:sldMkLst>
          <pc:docMk/>
          <pc:sldMk cId="3148653767" sldId="317"/>
        </pc:sldMkLst>
        <pc:spChg chg="mod">
          <ac:chgData name="" userId="" providerId="" clId="Web-{DE54C7FE-7BE5-476F-8CC4-1E5D16B5C53F}" dt="2019-06-14T02:37:02.855" v="77" actId="20577"/>
          <ac:spMkLst>
            <pc:docMk/>
            <pc:sldMk cId="3148653767" sldId="317"/>
            <ac:spMk id="30" creationId="{EC85782A-BF56-49B4-9C4C-0B773E3C0AC8}"/>
          </ac:spMkLst>
        </pc:spChg>
        <pc:spChg chg="mod">
          <ac:chgData name="" userId="" providerId="" clId="Web-{DE54C7FE-7BE5-476F-8CC4-1E5D16B5C53F}" dt="2019-06-14T02:37:08.246" v="78" actId="20577"/>
          <ac:spMkLst>
            <pc:docMk/>
            <pc:sldMk cId="3148653767" sldId="317"/>
            <ac:spMk id="31" creationId="{58F2DA41-99B6-4337-9FC3-5671A4450D4D}"/>
          </ac:spMkLst>
        </pc:spChg>
      </pc:sldChg>
      <pc:sldChg chg="modSp">
        <pc:chgData name="" userId="" providerId="" clId="Web-{DE54C7FE-7BE5-476F-8CC4-1E5D16B5C53F}" dt="2019-06-14T02:37:23.934" v="85" actId="20577"/>
        <pc:sldMkLst>
          <pc:docMk/>
          <pc:sldMk cId="3563110275" sldId="318"/>
        </pc:sldMkLst>
        <pc:spChg chg="mod">
          <ac:chgData name="" userId="" providerId="" clId="Web-{DE54C7FE-7BE5-476F-8CC4-1E5D16B5C53F}" dt="2019-06-14T02:37:21.183" v="83" actId="20577"/>
          <ac:spMkLst>
            <pc:docMk/>
            <pc:sldMk cId="3563110275" sldId="318"/>
            <ac:spMk id="30" creationId="{EC85782A-BF56-49B4-9C4C-0B773E3C0AC8}"/>
          </ac:spMkLst>
        </pc:spChg>
        <pc:spChg chg="mod">
          <ac:chgData name="" userId="" providerId="" clId="Web-{DE54C7FE-7BE5-476F-8CC4-1E5D16B5C53F}" dt="2019-06-14T02:37:23.934" v="85" actId="20577"/>
          <ac:spMkLst>
            <pc:docMk/>
            <pc:sldMk cId="3563110275" sldId="318"/>
            <ac:spMk id="31" creationId="{58F2DA41-99B6-4337-9FC3-5671A4450D4D}"/>
          </ac:spMkLst>
        </pc:spChg>
      </pc:sldChg>
      <pc:sldChg chg="modSp">
        <pc:chgData name="" userId="" providerId="" clId="Web-{DE54C7FE-7BE5-476F-8CC4-1E5D16B5C53F}" dt="2019-06-14T02:37:32.465" v="89" actId="20577"/>
        <pc:sldMkLst>
          <pc:docMk/>
          <pc:sldMk cId="3630012856" sldId="319"/>
        </pc:sldMkLst>
        <pc:spChg chg="mod">
          <ac:chgData name="" userId="" providerId="" clId="Web-{DE54C7FE-7BE5-476F-8CC4-1E5D16B5C53F}" dt="2019-06-14T02:37:29.324" v="87" actId="20577"/>
          <ac:spMkLst>
            <pc:docMk/>
            <pc:sldMk cId="3630012856" sldId="319"/>
            <ac:spMk id="30" creationId="{EC85782A-BF56-49B4-9C4C-0B773E3C0AC8}"/>
          </ac:spMkLst>
        </pc:spChg>
        <pc:spChg chg="mod">
          <ac:chgData name="" userId="" providerId="" clId="Web-{DE54C7FE-7BE5-476F-8CC4-1E5D16B5C53F}" dt="2019-06-14T02:37:32.465" v="89" actId="20577"/>
          <ac:spMkLst>
            <pc:docMk/>
            <pc:sldMk cId="3630012856" sldId="319"/>
            <ac:spMk id="31" creationId="{58F2DA41-99B6-4337-9FC3-5671A4450D4D}"/>
          </ac:spMkLst>
        </pc:spChg>
      </pc:sldChg>
      <pc:sldChg chg="modSp">
        <pc:chgData name="" userId="" providerId="" clId="Web-{DE54C7FE-7BE5-476F-8CC4-1E5D16B5C53F}" dt="2019-06-14T02:37:39.887" v="91" actId="20577"/>
        <pc:sldMkLst>
          <pc:docMk/>
          <pc:sldMk cId="3756865633" sldId="320"/>
        </pc:sldMkLst>
        <pc:spChg chg="mod">
          <ac:chgData name="" userId="" providerId="" clId="Web-{DE54C7FE-7BE5-476F-8CC4-1E5D16B5C53F}" dt="2019-06-14T02:37:36.949" v="90" actId="20577"/>
          <ac:spMkLst>
            <pc:docMk/>
            <pc:sldMk cId="3756865633" sldId="320"/>
            <ac:spMk id="30" creationId="{EC85782A-BF56-49B4-9C4C-0B773E3C0AC8}"/>
          </ac:spMkLst>
        </pc:spChg>
        <pc:spChg chg="mod">
          <ac:chgData name="" userId="" providerId="" clId="Web-{DE54C7FE-7BE5-476F-8CC4-1E5D16B5C53F}" dt="2019-06-14T02:37:39.887" v="91" actId="20577"/>
          <ac:spMkLst>
            <pc:docMk/>
            <pc:sldMk cId="3756865633" sldId="320"/>
            <ac:spMk id="31" creationId="{58F2DA41-99B6-4337-9FC3-5671A4450D4D}"/>
          </ac:spMkLst>
        </pc:spChg>
      </pc:sldChg>
      <pc:sldChg chg="addSp delSp modSp new">
        <pc:chgData name="" userId="" providerId="" clId="Web-{DE54C7FE-7BE5-476F-8CC4-1E5D16B5C53F}" dt="2019-06-14T03:17:15.267" v="684"/>
        <pc:sldMkLst>
          <pc:docMk/>
          <pc:sldMk cId="3181004491" sldId="322"/>
        </pc:sldMkLst>
        <pc:spChg chg="mod">
          <ac:chgData name="" userId="" providerId="" clId="Web-{DE54C7FE-7BE5-476F-8CC4-1E5D16B5C53F}" dt="2019-06-14T02:40:44.263" v="134" actId="20577"/>
          <ac:spMkLst>
            <pc:docMk/>
            <pc:sldMk cId="3181004491" sldId="322"/>
            <ac:spMk id="2" creationId="{F4DA03E5-54FC-4307-A7CF-7410D990DA0B}"/>
          </ac:spMkLst>
        </pc:spChg>
        <pc:spChg chg="del">
          <ac:chgData name="" userId="" providerId="" clId="Web-{DE54C7FE-7BE5-476F-8CC4-1E5D16B5C53F}" dt="2019-06-14T02:26:39.208" v="1"/>
          <ac:spMkLst>
            <pc:docMk/>
            <pc:sldMk cId="3181004491" sldId="322"/>
            <ac:spMk id="3" creationId="{6258B910-7BCA-44F5-8493-84B08683597C}"/>
          </ac:spMkLst>
        </pc:spChg>
        <pc:spChg chg="add ord">
          <ac:chgData name="" userId="" providerId="" clId="Web-{DE54C7FE-7BE5-476F-8CC4-1E5D16B5C53F}" dt="2019-06-14T02:34:13.009" v="45"/>
          <ac:spMkLst>
            <pc:docMk/>
            <pc:sldMk cId="3181004491" sldId="322"/>
            <ac:spMk id="7" creationId="{F7C78C04-CE55-45CF-8BFA-EE6FDFE2D98D}"/>
          </ac:spMkLst>
        </pc:spChg>
        <pc:spChg chg="add mod ord">
          <ac:chgData name="" userId="" providerId="" clId="Web-{DE54C7FE-7BE5-476F-8CC4-1E5D16B5C53F}" dt="2019-06-14T02:33:52.712" v="39"/>
          <ac:spMkLst>
            <pc:docMk/>
            <pc:sldMk cId="3181004491" sldId="322"/>
            <ac:spMk id="14" creationId="{C3620621-282F-45F9-A060-F3460D76476A}"/>
          </ac:spMkLst>
        </pc:spChg>
        <pc:spChg chg="add mod">
          <ac:chgData name="" userId="" providerId="" clId="Web-{DE54C7FE-7BE5-476F-8CC4-1E5D16B5C53F}" dt="2019-06-14T02:36:28.136" v="62" actId="1076"/>
          <ac:spMkLst>
            <pc:docMk/>
            <pc:sldMk cId="3181004491" sldId="322"/>
            <ac:spMk id="16" creationId="{1C57DDD4-DBE0-4C95-A3AF-63D2286A15A7}"/>
          </ac:spMkLst>
        </pc:spChg>
        <pc:spChg chg="add">
          <ac:chgData name="" userId="" providerId="" clId="Web-{DE54C7FE-7BE5-476F-8CC4-1E5D16B5C53F}" dt="2019-06-14T02:33:02.586" v="28"/>
          <ac:spMkLst>
            <pc:docMk/>
            <pc:sldMk cId="3181004491" sldId="322"/>
            <ac:spMk id="20" creationId="{A4EDCC62-02A0-4A35-A4DB-31003930C506}"/>
          </ac:spMkLst>
        </pc:spChg>
        <pc:spChg chg="add mod">
          <ac:chgData name="" userId="" providerId="" clId="Web-{DE54C7FE-7BE5-476F-8CC4-1E5D16B5C53F}" dt="2019-06-14T02:33:20.258" v="33" actId="1076"/>
          <ac:spMkLst>
            <pc:docMk/>
            <pc:sldMk cId="3181004491" sldId="322"/>
            <ac:spMk id="22" creationId="{FAB213BD-CD1C-4CE4-A53D-D795027FE51C}"/>
          </ac:spMkLst>
        </pc:spChg>
        <pc:spChg chg="add mod ord">
          <ac:chgData name="" userId="" providerId="" clId="Web-{DE54C7FE-7BE5-476F-8CC4-1E5D16B5C53F}" dt="2019-06-14T02:39:49.388" v="122" actId="14100"/>
          <ac:spMkLst>
            <pc:docMk/>
            <pc:sldMk cId="3181004491" sldId="322"/>
            <ac:spMk id="24" creationId="{1C6A9CA3-E616-4380-AED6-9BA8D7FFD31D}"/>
          </ac:spMkLst>
        </pc:spChg>
        <pc:spChg chg="add mod ord">
          <ac:chgData name="" userId="" providerId="" clId="Web-{DE54C7FE-7BE5-476F-8CC4-1E5D16B5C53F}" dt="2019-06-14T02:35:12.587" v="52" actId="1076"/>
          <ac:spMkLst>
            <pc:docMk/>
            <pc:sldMk cId="3181004491" sldId="322"/>
            <ac:spMk id="25" creationId="{999FA8E0-C30A-4AE9-BCD8-0BC178DA9570}"/>
          </ac:spMkLst>
        </pc:spChg>
        <pc:spChg chg="add mod">
          <ac:chgData name="" userId="" providerId="" clId="Web-{DE54C7FE-7BE5-476F-8CC4-1E5D16B5C53F}" dt="2019-06-14T02:35:47.073" v="59" actId="1076"/>
          <ac:spMkLst>
            <pc:docMk/>
            <pc:sldMk cId="3181004491" sldId="322"/>
            <ac:spMk id="26" creationId="{2FAC7570-D3BF-4E89-AD7E-CC7AFFBE5812}"/>
          </ac:spMkLst>
        </pc:spChg>
        <pc:spChg chg="add mod">
          <ac:chgData name="" userId="" providerId="" clId="Web-{DE54C7FE-7BE5-476F-8CC4-1E5D16B5C53F}" dt="2019-06-14T02:35:52.855" v="61" actId="1076"/>
          <ac:spMkLst>
            <pc:docMk/>
            <pc:sldMk cId="3181004491" sldId="322"/>
            <ac:spMk id="27" creationId="{F4BAFA22-C2A4-447A-96AB-96377B697A9D}"/>
          </ac:spMkLst>
        </pc:spChg>
        <pc:spChg chg="add">
          <ac:chgData name="" userId="" providerId="" clId="Web-{DE54C7FE-7BE5-476F-8CC4-1E5D16B5C53F}" dt="2019-06-14T02:36:39.293" v="63"/>
          <ac:spMkLst>
            <pc:docMk/>
            <pc:sldMk cId="3181004491" sldId="322"/>
            <ac:spMk id="29" creationId="{77F142A9-88C0-4A50-945F-901437C69E2F}"/>
          </ac:spMkLst>
        </pc:spChg>
        <pc:spChg chg="add">
          <ac:chgData name="" userId="" providerId="" clId="Web-{DE54C7FE-7BE5-476F-8CC4-1E5D16B5C53F}" dt="2019-06-14T02:36:39.308" v="64"/>
          <ac:spMkLst>
            <pc:docMk/>
            <pc:sldMk cId="3181004491" sldId="322"/>
            <ac:spMk id="31" creationId="{189DC807-18DE-4292-9EA2-919523BDA893}"/>
          </ac:spMkLst>
        </pc:spChg>
        <pc:spChg chg="add">
          <ac:chgData name="" userId="" providerId="" clId="Web-{DE54C7FE-7BE5-476F-8CC4-1E5D16B5C53F}" dt="2019-06-14T02:36:39.308" v="65"/>
          <ac:spMkLst>
            <pc:docMk/>
            <pc:sldMk cId="3181004491" sldId="322"/>
            <ac:spMk id="33" creationId="{64E9F697-1609-4168-AA14-55315D646B23}"/>
          </ac:spMkLst>
        </pc:spChg>
        <pc:spChg chg="add mod">
          <ac:chgData name="" userId="" providerId="" clId="Web-{DE54C7FE-7BE5-476F-8CC4-1E5D16B5C53F}" dt="2019-06-14T02:36:55.777" v="73" actId="1076"/>
          <ac:spMkLst>
            <pc:docMk/>
            <pc:sldMk cId="3181004491" sldId="322"/>
            <ac:spMk id="35" creationId="{FBDEC377-E9C1-495A-80EF-8A1D398A5589}"/>
          </ac:spMkLst>
        </pc:spChg>
        <pc:spChg chg="add mod">
          <ac:chgData name="" userId="" providerId="" clId="Web-{DE54C7FE-7BE5-476F-8CC4-1E5D16B5C53F}" dt="2019-06-14T02:36:55.793" v="74" actId="1076"/>
          <ac:spMkLst>
            <pc:docMk/>
            <pc:sldMk cId="3181004491" sldId="322"/>
            <ac:spMk id="37" creationId="{F95F5E00-A19A-4334-A8B1-25F0349116E9}"/>
          </ac:spMkLst>
        </pc:spChg>
        <pc:spChg chg="add mod">
          <ac:chgData name="" userId="" providerId="" clId="Web-{DE54C7FE-7BE5-476F-8CC4-1E5D16B5C53F}" dt="2019-06-14T02:36:55.793" v="75" actId="1076"/>
          <ac:spMkLst>
            <pc:docMk/>
            <pc:sldMk cId="3181004491" sldId="322"/>
            <ac:spMk id="39" creationId="{0C9F17AA-585E-430D-B39D-72C6F648E39B}"/>
          </ac:spMkLst>
        </pc:spChg>
        <pc:spChg chg="add mod">
          <ac:chgData name="" userId="" providerId="" clId="Web-{DE54C7FE-7BE5-476F-8CC4-1E5D16B5C53F}" dt="2019-06-14T02:39:16.684" v="117" actId="20577"/>
          <ac:spMkLst>
            <pc:docMk/>
            <pc:sldMk cId="3181004491" sldId="322"/>
            <ac:spMk id="40" creationId="{5C5AD915-A6C2-4F3E-BCDD-BB634FA2DAA0}"/>
          </ac:spMkLst>
        </pc:spChg>
        <pc:picChg chg="add del mod">
          <ac:chgData name="" userId="" providerId="" clId="Web-{DE54C7FE-7BE5-476F-8CC4-1E5D16B5C53F}" dt="2019-06-14T02:29:56.335" v="9"/>
          <ac:picMkLst>
            <pc:docMk/>
            <pc:sldMk cId="3181004491" sldId="322"/>
            <ac:picMk id="4" creationId="{A41E728D-B822-4B39-8100-C108DF20C085}"/>
          </ac:picMkLst>
        </pc:picChg>
        <pc:picChg chg="add del mod">
          <ac:chgData name="" userId="" providerId="" clId="Web-{DE54C7FE-7BE5-476F-8CC4-1E5D16B5C53F}" dt="2019-06-14T02:30:46.695" v="12"/>
          <ac:picMkLst>
            <pc:docMk/>
            <pc:sldMk cId="3181004491" sldId="322"/>
            <ac:picMk id="8" creationId="{41C71ECC-1992-4BFD-A221-690A8603C310}"/>
          </ac:picMkLst>
        </pc:picChg>
        <pc:picChg chg="add del mod">
          <ac:chgData name="" userId="" providerId="" clId="Web-{DE54C7FE-7BE5-476F-8CC4-1E5D16B5C53F}" dt="2019-06-14T02:31:43.929" v="15"/>
          <ac:picMkLst>
            <pc:docMk/>
            <pc:sldMk cId="3181004491" sldId="322"/>
            <ac:picMk id="10" creationId="{16CFB1F0-BAC9-4C25-8124-898ADB6E19A3}"/>
          </ac:picMkLst>
        </pc:picChg>
        <pc:picChg chg="add mod">
          <ac:chgData name="" userId="" providerId="" clId="Web-{DE54C7FE-7BE5-476F-8CC4-1E5D16B5C53F}" dt="2019-06-14T02:34:59.946" v="49" actId="1076"/>
          <ac:picMkLst>
            <pc:docMk/>
            <pc:sldMk cId="3181004491" sldId="322"/>
            <ac:picMk id="12" creationId="{3DF5BC7F-42DD-4B0E-86BC-2819181DD3A0}"/>
          </ac:picMkLst>
        </pc:picChg>
        <pc:picChg chg="add mod">
          <ac:chgData name="" userId="" providerId="" clId="Web-{DE54C7FE-7BE5-476F-8CC4-1E5D16B5C53F}" dt="2019-06-14T02:32:44.586" v="26" actId="1076"/>
          <ac:picMkLst>
            <pc:docMk/>
            <pc:sldMk cId="3181004491" sldId="322"/>
            <ac:picMk id="17" creationId="{0536616C-AC11-44D0-8868-134CDFEF16C0}"/>
          </ac:picMkLst>
        </pc:picChg>
        <pc:picChg chg="add">
          <ac:chgData name="" userId="" providerId="" clId="Web-{DE54C7FE-7BE5-476F-8CC4-1E5D16B5C53F}" dt="2019-06-14T03:17:15.267" v="684"/>
          <ac:picMkLst>
            <pc:docMk/>
            <pc:sldMk cId="3181004491" sldId="322"/>
            <ac:picMk id="43" creationId="{FDE7284B-A1CC-4985-8B34-85260FEF7ABC}"/>
          </ac:picMkLst>
        </pc:picChg>
        <pc:cxnChg chg="add mod">
          <ac:chgData name="" userId="" providerId="" clId="Web-{DE54C7FE-7BE5-476F-8CC4-1E5D16B5C53F}" dt="2019-06-14T02:39:37.247" v="121"/>
          <ac:cxnSpMkLst>
            <pc:docMk/>
            <pc:sldMk cId="3181004491" sldId="322"/>
            <ac:cxnSpMk id="41" creationId="{35241547-4913-4159-9317-6444C37493C1}"/>
          </ac:cxnSpMkLst>
        </pc:cxnChg>
      </pc:sldChg>
      <pc:sldChg chg="addSp delSp modSp new">
        <pc:chgData name="" userId="" providerId="" clId="Web-{DE54C7FE-7BE5-476F-8CC4-1E5D16B5C53F}" dt="2019-06-14T03:17:21.423" v="688"/>
        <pc:sldMkLst>
          <pc:docMk/>
          <pc:sldMk cId="4057357247" sldId="323"/>
        </pc:sldMkLst>
        <pc:spChg chg="del">
          <ac:chgData name="" userId="" providerId="" clId="Web-{DE54C7FE-7BE5-476F-8CC4-1E5D16B5C53F}" dt="2019-06-14T02:45:27.219" v="136"/>
          <ac:spMkLst>
            <pc:docMk/>
            <pc:sldMk cId="4057357247" sldId="323"/>
            <ac:spMk id="2" creationId="{C3135946-5CD8-4678-A856-2118158415FC}"/>
          </ac:spMkLst>
        </pc:spChg>
        <pc:spChg chg="del">
          <ac:chgData name="" userId="" providerId="" clId="Web-{DE54C7FE-7BE5-476F-8CC4-1E5D16B5C53F}" dt="2019-06-14T02:45:29.141" v="137"/>
          <ac:spMkLst>
            <pc:docMk/>
            <pc:sldMk cId="4057357247" sldId="323"/>
            <ac:spMk id="3" creationId="{AA13FBC1-85A7-4CF0-A4FF-46E201C60855}"/>
          </ac:spMkLst>
        </pc:spChg>
        <pc:spChg chg="add mod">
          <ac:chgData name="" userId="" providerId="" clId="Web-{DE54C7FE-7BE5-476F-8CC4-1E5D16B5C53F}" dt="2019-06-14T02:56:22.662" v="324" actId="20577"/>
          <ac:spMkLst>
            <pc:docMk/>
            <pc:sldMk cId="4057357247" sldId="323"/>
            <ac:spMk id="4" creationId="{58752A0C-6A71-4DE4-9854-2B050A822045}"/>
          </ac:spMkLst>
        </pc:spChg>
        <pc:spChg chg="add del mod">
          <ac:chgData name="" userId="" providerId="" clId="Web-{DE54C7FE-7BE5-476F-8CC4-1E5D16B5C53F}" dt="2019-06-14T02:46:29.673" v="174"/>
          <ac:spMkLst>
            <pc:docMk/>
            <pc:sldMk cId="4057357247" sldId="323"/>
            <ac:spMk id="5" creationId="{BC34970D-3018-4CBF-B19D-76BB61752E2A}"/>
          </ac:spMkLst>
        </pc:spChg>
        <pc:spChg chg="add mod">
          <ac:chgData name="" userId="" providerId="" clId="Web-{DE54C7FE-7BE5-476F-8CC4-1E5D16B5C53F}" dt="2019-06-14T02:47:02.642" v="200" actId="1076"/>
          <ac:spMkLst>
            <pc:docMk/>
            <pc:sldMk cId="4057357247" sldId="323"/>
            <ac:spMk id="6" creationId="{F59AECB4-A374-42BC-9BEE-DAF0293D3063}"/>
          </ac:spMkLst>
        </pc:spChg>
        <pc:spChg chg="add mod">
          <ac:chgData name="" userId="" providerId="" clId="Web-{DE54C7FE-7BE5-476F-8CC4-1E5D16B5C53F}" dt="2019-06-14T02:47:02.548" v="188" actId="1076"/>
          <ac:spMkLst>
            <pc:docMk/>
            <pc:sldMk cId="4057357247" sldId="323"/>
            <ac:spMk id="7" creationId="{F42B596C-4FC1-48EA-91E8-B1ACCE435AE6}"/>
          </ac:spMkLst>
        </pc:spChg>
        <pc:spChg chg="add mod">
          <ac:chgData name="" userId="" providerId="" clId="Web-{DE54C7FE-7BE5-476F-8CC4-1E5D16B5C53F}" dt="2019-06-14T02:47:02.564" v="189" actId="1076"/>
          <ac:spMkLst>
            <pc:docMk/>
            <pc:sldMk cId="4057357247" sldId="323"/>
            <ac:spMk id="8" creationId="{530C9983-CBCD-4582-8919-45A3F6BF264A}"/>
          </ac:spMkLst>
        </pc:spChg>
        <pc:spChg chg="add mod">
          <ac:chgData name="" userId="" providerId="" clId="Web-{DE54C7FE-7BE5-476F-8CC4-1E5D16B5C53F}" dt="2019-06-14T02:47:02.564" v="190" actId="1076"/>
          <ac:spMkLst>
            <pc:docMk/>
            <pc:sldMk cId="4057357247" sldId="323"/>
            <ac:spMk id="9" creationId="{5105E7F0-75BF-429C-9AB3-51F04A0DC6FF}"/>
          </ac:spMkLst>
        </pc:spChg>
        <pc:spChg chg="add mod">
          <ac:chgData name="" userId="" providerId="" clId="Web-{DE54C7FE-7BE5-476F-8CC4-1E5D16B5C53F}" dt="2019-06-14T02:47:02.579" v="191" actId="1076"/>
          <ac:spMkLst>
            <pc:docMk/>
            <pc:sldMk cId="4057357247" sldId="323"/>
            <ac:spMk id="10" creationId="{AA90776C-4E5C-4A4D-A2B7-E7A593F070F2}"/>
          </ac:spMkLst>
        </pc:spChg>
        <pc:spChg chg="add mod">
          <ac:chgData name="" userId="" providerId="" clId="Web-{DE54C7FE-7BE5-476F-8CC4-1E5D16B5C53F}" dt="2019-06-14T02:47:02.595" v="194" actId="1076"/>
          <ac:spMkLst>
            <pc:docMk/>
            <pc:sldMk cId="4057357247" sldId="323"/>
            <ac:spMk id="13" creationId="{9A9971BA-F0A3-49AD-B814-198BEC59C828}"/>
          </ac:spMkLst>
        </pc:spChg>
        <pc:spChg chg="add mod">
          <ac:chgData name="" userId="" providerId="" clId="Web-{DE54C7FE-7BE5-476F-8CC4-1E5D16B5C53F}" dt="2019-06-14T02:47:02.610" v="195" actId="1076"/>
          <ac:spMkLst>
            <pc:docMk/>
            <pc:sldMk cId="4057357247" sldId="323"/>
            <ac:spMk id="14" creationId="{55857EAC-3E45-4444-8239-033C5AA1DA38}"/>
          </ac:spMkLst>
        </pc:spChg>
        <pc:spChg chg="add mod">
          <ac:chgData name="" userId="" providerId="" clId="Web-{DE54C7FE-7BE5-476F-8CC4-1E5D16B5C53F}" dt="2019-06-14T02:47:02.626" v="197" actId="1076"/>
          <ac:spMkLst>
            <pc:docMk/>
            <pc:sldMk cId="4057357247" sldId="323"/>
            <ac:spMk id="16" creationId="{C2EE9F43-526D-415F-B6DD-B417BB0E3147}"/>
          </ac:spMkLst>
        </pc:spChg>
        <pc:spChg chg="add mod">
          <ac:chgData name="" userId="" providerId="" clId="Web-{DE54C7FE-7BE5-476F-8CC4-1E5D16B5C53F}" dt="2019-06-14T02:47:02.626" v="198" actId="1076"/>
          <ac:spMkLst>
            <pc:docMk/>
            <pc:sldMk cId="4057357247" sldId="323"/>
            <ac:spMk id="17" creationId="{5403CDD2-046D-4BD8-B6C7-26BDAD51BD98}"/>
          </ac:spMkLst>
        </pc:spChg>
        <pc:picChg chg="add">
          <ac:chgData name="" userId="" providerId="" clId="Web-{DE54C7FE-7BE5-476F-8CC4-1E5D16B5C53F}" dt="2019-06-14T03:17:21.423" v="688"/>
          <ac:picMkLst>
            <pc:docMk/>
            <pc:sldMk cId="4057357247" sldId="323"/>
            <ac:picMk id="20" creationId="{15326405-FA46-4A2E-965C-566DD4303C1C}"/>
          </ac:picMkLst>
        </pc:picChg>
        <pc:cxnChg chg="add mod">
          <ac:chgData name="" userId="" providerId="" clId="Web-{DE54C7FE-7BE5-476F-8CC4-1E5D16B5C53F}" dt="2019-06-14T02:47:02.579" v="192" actId="1076"/>
          <ac:cxnSpMkLst>
            <pc:docMk/>
            <pc:sldMk cId="4057357247" sldId="323"/>
            <ac:cxnSpMk id="11" creationId="{DD43537C-DC97-49D9-9A71-724238EB1296}"/>
          </ac:cxnSpMkLst>
        </pc:cxnChg>
        <pc:cxnChg chg="add mod">
          <ac:chgData name="" userId="" providerId="" clId="Web-{DE54C7FE-7BE5-476F-8CC4-1E5D16B5C53F}" dt="2019-06-14T02:47:02.595" v="193" actId="1076"/>
          <ac:cxnSpMkLst>
            <pc:docMk/>
            <pc:sldMk cId="4057357247" sldId="323"/>
            <ac:cxnSpMk id="12" creationId="{A588F819-DBAD-48E6-B4FF-0ADEE9DD3660}"/>
          </ac:cxnSpMkLst>
        </pc:cxnChg>
        <pc:cxnChg chg="add mod">
          <ac:chgData name="" userId="" providerId="" clId="Web-{DE54C7FE-7BE5-476F-8CC4-1E5D16B5C53F}" dt="2019-06-14T02:47:02.610" v="196" actId="1076"/>
          <ac:cxnSpMkLst>
            <pc:docMk/>
            <pc:sldMk cId="4057357247" sldId="323"/>
            <ac:cxnSpMk id="15" creationId="{5A038468-8557-4B9B-8D39-5BADDC1E7DEC}"/>
          </ac:cxnSpMkLst>
        </pc:cxnChg>
        <pc:cxnChg chg="add mod">
          <ac:chgData name="" userId="" providerId="" clId="Web-{DE54C7FE-7BE5-476F-8CC4-1E5D16B5C53F}" dt="2019-06-14T02:47:02.642" v="199" actId="1076"/>
          <ac:cxnSpMkLst>
            <pc:docMk/>
            <pc:sldMk cId="4057357247" sldId="323"/>
            <ac:cxnSpMk id="18" creationId="{68550BE0-EAA1-4F4D-9260-30AB2D99BA50}"/>
          </ac:cxnSpMkLst>
        </pc:cxnChg>
      </pc:sldChg>
      <pc:sldChg chg="addSp modSp new">
        <pc:chgData name="" userId="" providerId="" clId="Web-{DE54C7FE-7BE5-476F-8CC4-1E5D16B5C53F}" dt="2019-06-14T03:17:18.782" v="686"/>
        <pc:sldMkLst>
          <pc:docMk/>
          <pc:sldMk cId="3208002841" sldId="324"/>
        </pc:sldMkLst>
        <pc:spChg chg="mod">
          <ac:chgData name="" userId="" providerId="" clId="Web-{DE54C7FE-7BE5-476F-8CC4-1E5D16B5C53F}" dt="2019-06-14T02:48:27.330" v="211" actId="20577"/>
          <ac:spMkLst>
            <pc:docMk/>
            <pc:sldMk cId="3208002841" sldId="324"/>
            <ac:spMk id="2" creationId="{B85E889F-8C6B-4129-A4F8-09A2D1A67C39}"/>
          </ac:spMkLst>
        </pc:spChg>
        <pc:spChg chg="mod">
          <ac:chgData name="" userId="" providerId="" clId="Web-{DE54C7FE-7BE5-476F-8CC4-1E5D16B5C53F}" dt="2019-06-14T02:51:00.784" v="317" actId="20577"/>
          <ac:spMkLst>
            <pc:docMk/>
            <pc:sldMk cId="3208002841" sldId="324"/>
            <ac:spMk id="3" creationId="{49C1E00F-7EAB-4E8A-9EF9-83DBF213551D}"/>
          </ac:spMkLst>
        </pc:spChg>
        <pc:picChg chg="add">
          <ac:chgData name="" userId="" providerId="" clId="Web-{DE54C7FE-7BE5-476F-8CC4-1E5D16B5C53F}" dt="2019-06-14T03:17:18.782" v="686"/>
          <ac:picMkLst>
            <pc:docMk/>
            <pc:sldMk cId="3208002841" sldId="324"/>
            <ac:picMk id="5" creationId="{4659585B-302D-48D7-A71D-DBFEDBB3B26B}"/>
          </ac:picMkLst>
        </pc:picChg>
      </pc:sldChg>
      <pc:sldChg chg="new del">
        <pc:chgData name="" userId="" providerId="" clId="Web-{DE54C7FE-7BE5-476F-8CC4-1E5D16B5C53F}" dt="2019-06-14T02:48:11.908" v="202"/>
        <pc:sldMkLst>
          <pc:docMk/>
          <pc:sldMk cId="4050385040" sldId="324"/>
        </pc:sldMkLst>
      </pc:sldChg>
      <pc:sldChg chg="addSp delSp modSp new">
        <pc:chgData name="" userId="" providerId="" clId="Web-{DE54C7FE-7BE5-476F-8CC4-1E5D16B5C53F}" dt="2019-06-14T03:17:22.751" v="689"/>
        <pc:sldMkLst>
          <pc:docMk/>
          <pc:sldMk cId="1332230486" sldId="325"/>
        </pc:sldMkLst>
        <pc:spChg chg="mod">
          <ac:chgData name="" userId="" providerId="" clId="Web-{DE54C7FE-7BE5-476F-8CC4-1E5D16B5C53F}" dt="2019-06-14T02:56:45.756" v="332" actId="1076"/>
          <ac:spMkLst>
            <pc:docMk/>
            <pc:sldMk cId="1332230486" sldId="325"/>
            <ac:spMk id="2" creationId="{D0D4EF35-60A3-4ABD-904A-0EE81D11303C}"/>
          </ac:spMkLst>
        </pc:spChg>
        <pc:spChg chg="del">
          <ac:chgData name="" userId="" providerId="" clId="Web-{DE54C7FE-7BE5-476F-8CC4-1E5D16B5C53F}" dt="2019-06-14T02:57:01.022" v="333"/>
          <ac:spMkLst>
            <pc:docMk/>
            <pc:sldMk cId="1332230486" sldId="325"/>
            <ac:spMk id="3" creationId="{AFF18E34-0925-414C-A91F-8BD9532AE44C}"/>
          </ac:spMkLst>
        </pc:spChg>
        <pc:spChg chg="add mod">
          <ac:chgData name="" userId="" providerId="" clId="Web-{DE54C7FE-7BE5-476F-8CC4-1E5D16B5C53F}" dt="2019-06-14T03:07:58.464" v="498" actId="1076"/>
          <ac:spMkLst>
            <pc:docMk/>
            <pc:sldMk cId="1332230486" sldId="325"/>
            <ac:spMk id="5" creationId="{C6E451AE-467B-4CFA-A9FA-9F129DAD1E9B}"/>
          </ac:spMkLst>
        </pc:spChg>
        <pc:spChg chg="add mod">
          <ac:chgData name="" userId="" providerId="" clId="Web-{DE54C7FE-7BE5-476F-8CC4-1E5D16B5C53F}" dt="2019-06-14T03:07:55.058" v="497" actId="1076"/>
          <ac:spMkLst>
            <pc:docMk/>
            <pc:sldMk cId="1332230486" sldId="325"/>
            <ac:spMk id="6" creationId="{3014C69D-8E85-4B88-8A9B-5A8CFE451C9B}"/>
          </ac:spMkLst>
        </pc:spChg>
        <pc:spChg chg="add mod">
          <ac:chgData name="" userId="" providerId="" clId="Web-{DE54C7FE-7BE5-476F-8CC4-1E5D16B5C53F}" dt="2019-06-14T03:10:16.700" v="539" actId="1076"/>
          <ac:spMkLst>
            <pc:docMk/>
            <pc:sldMk cId="1332230486" sldId="325"/>
            <ac:spMk id="7" creationId="{B7162D36-C496-4D49-9987-9C30F24AB44C}"/>
          </ac:spMkLst>
        </pc:spChg>
        <pc:spChg chg="add mod">
          <ac:chgData name="" userId="" providerId="" clId="Web-{DE54C7FE-7BE5-476F-8CC4-1E5D16B5C53F}" dt="2019-06-14T03:10:55.372" v="554" actId="14100"/>
          <ac:spMkLst>
            <pc:docMk/>
            <pc:sldMk cId="1332230486" sldId="325"/>
            <ac:spMk id="8" creationId="{9127E24B-1967-4BA0-B0F6-25930B70DC1D}"/>
          </ac:spMkLst>
        </pc:spChg>
        <pc:spChg chg="add mod">
          <ac:chgData name="" userId="" providerId="" clId="Web-{DE54C7FE-7BE5-476F-8CC4-1E5D16B5C53F}" dt="2019-06-14T03:10:58.247" v="555" actId="1076"/>
          <ac:spMkLst>
            <pc:docMk/>
            <pc:sldMk cId="1332230486" sldId="325"/>
            <ac:spMk id="9" creationId="{F7FDAAB5-DE41-4EA9-9C33-D19A4A712133}"/>
          </ac:spMkLst>
        </pc:spChg>
        <pc:spChg chg="add mod">
          <ac:chgData name="" userId="" providerId="" clId="Web-{DE54C7FE-7BE5-476F-8CC4-1E5D16B5C53F}" dt="2019-06-14T03:11:00.981" v="556" actId="1076"/>
          <ac:spMkLst>
            <pc:docMk/>
            <pc:sldMk cId="1332230486" sldId="325"/>
            <ac:spMk id="10" creationId="{E23AD15E-1AE3-4E3C-A092-A812C202DACE}"/>
          </ac:spMkLst>
        </pc:spChg>
        <pc:spChg chg="add mod">
          <ac:chgData name="" userId="" providerId="" clId="Web-{DE54C7FE-7BE5-476F-8CC4-1E5D16B5C53F}" dt="2019-06-14T03:10:16.762" v="544" actId="1076"/>
          <ac:spMkLst>
            <pc:docMk/>
            <pc:sldMk cId="1332230486" sldId="325"/>
            <ac:spMk id="19" creationId="{E8F78B85-489F-4854-87A4-EE4E15FCF758}"/>
          </ac:spMkLst>
        </pc:spChg>
        <pc:spChg chg="add mod">
          <ac:chgData name="" userId="" providerId="" clId="Web-{DE54C7FE-7BE5-476F-8CC4-1E5D16B5C53F}" dt="2019-06-14T03:10:16.762" v="545" actId="1076"/>
          <ac:spMkLst>
            <pc:docMk/>
            <pc:sldMk cId="1332230486" sldId="325"/>
            <ac:spMk id="20" creationId="{1C98FD81-54DF-42DD-9D82-896A71F60F0C}"/>
          </ac:spMkLst>
        </pc:spChg>
        <pc:spChg chg="add mod">
          <ac:chgData name="" userId="" providerId="" clId="Web-{DE54C7FE-7BE5-476F-8CC4-1E5D16B5C53F}" dt="2019-06-14T03:10:16.778" v="546" actId="1076"/>
          <ac:spMkLst>
            <pc:docMk/>
            <pc:sldMk cId="1332230486" sldId="325"/>
            <ac:spMk id="21" creationId="{CA3D2344-4819-453D-AAD6-18169EB795C5}"/>
          </ac:spMkLst>
        </pc:spChg>
        <pc:spChg chg="add mod">
          <ac:chgData name="" userId="" providerId="" clId="Web-{DE54C7FE-7BE5-476F-8CC4-1E5D16B5C53F}" dt="2019-06-14T03:10:16.794" v="548" actId="1076"/>
          <ac:spMkLst>
            <pc:docMk/>
            <pc:sldMk cId="1332230486" sldId="325"/>
            <ac:spMk id="23" creationId="{33159F93-C422-4400-8305-C3118D38ED89}"/>
          </ac:spMkLst>
        </pc:spChg>
        <pc:spChg chg="add mod">
          <ac:chgData name="" userId="" providerId="" clId="Web-{DE54C7FE-7BE5-476F-8CC4-1E5D16B5C53F}" dt="2019-06-14T03:13:22.233" v="586" actId="14100"/>
          <ac:spMkLst>
            <pc:docMk/>
            <pc:sldMk cId="1332230486" sldId="325"/>
            <ac:spMk id="26" creationId="{82BAB8ED-CA42-4B88-AE60-01879A2CC5F0}"/>
          </ac:spMkLst>
        </pc:spChg>
        <pc:spChg chg="add mod">
          <ac:chgData name="" userId="" providerId="" clId="Web-{DE54C7FE-7BE5-476F-8CC4-1E5D16B5C53F}" dt="2019-06-14T03:13:25.139" v="587" actId="1076"/>
          <ac:spMkLst>
            <pc:docMk/>
            <pc:sldMk cId="1332230486" sldId="325"/>
            <ac:spMk id="27" creationId="{A86E79EF-C1A2-46CA-A2F7-BFAAC75D60FF}"/>
          </ac:spMkLst>
        </pc:spChg>
        <pc:picChg chg="add">
          <ac:chgData name="" userId="" providerId="" clId="Web-{DE54C7FE-7BE5-476F-8CC4-1E5D16B5C53F}" dt="2019-06-14T03:17:22.751" v="689"/>
          <ac:picMkLst>
            <pc:docMk/>
            <pc:sldMk cId="1332230486" sldId="325"/>
            <ac:picMk id="29" creationId="{4596705C-B447-4E15-BE62-00FD944B9A97}"/>
          </ac:picMkLst>
        </pc:picChg>
        <pc:cxnChg chg="add mod">
          <ac:chgData name="" userId="" providerId="" clId="Web-{DE54C7FE-7BE5-476F-8CC4-1E5D16B5C53F}" dt="2019-06-14T03:02:03.649" v="434" actId="14100"/>
          <ac:cxnSpMkLst>
            <pc:docMk/>
            <pc:sldMk cId="1332230486" sldId="325"/>
            <ac:cxnSpMk id="11" creationId="{5BA0E253-661E-4DDA-AEE7-2B020D48DB4E}"/>
          </ac:cxnSpMkLst>
        </pc:cxnChg>
        <pc:cxnChg chg="add mod">
          <ac:chgData name="" userId="" providerId="" clId="Web-{DE54C7FE-7BE5-476F-8CC4-1E5D16B5C53F}" dt="2019-06-14T03:02:22.055" v="437" actId="14100"/>
          <ac:cxnSpMkLst>
            <pc:docMk/>
            <pc:sldMk cId="1332230486" sldId="325"/>
            <ac:cxnSpMk id="12" creationId="{79695D93-9EC5-4D6C-BE92-45C0BB1712C8}"/>
          </ac:cxnSpMkLst>
        </pc:cxnChg>
        <pc:cxnChg chg="add mod">
          <ac:chgData name="" userId="" providerId="" clId="Web-{DE54C7FE-7BE5-476F-8CC4-1E5D16B5C53F}" dt="2019-06-14T03:04:30.447" v="459" actId="1076"/>
          <ac:cxnSpMkLst>
            <pc:docMk/>
            <pc:sldMk cId="1332230486" sldId="325"/>
            <ac:cxnSpMk id="13" creationId="{C488826C-F635-44A4-B70C-81BA9F4F256D}"/>
          </ac:cxnSpMkLst>
        </pc:cxnChg>
        <pc:cxnChg chg="add mod">
          <ac:chgData name="" userId="" providerId="" clId="Web-{DE54C7FE-7BE5-476F-8CC4-1E5D16B5C53F}" dt="2019-06-14T03:04:30.463" v="460" actId="1076"/>
          <ac:cxnSpMkLst>
            <pc:docMk/>
            <pc:sldMk cId="1332230486" sldId="325"/>
            <ac:cxnSpMk id="14" creationId="{ABEA673C-A2F3-421F-98B3-9650726EDE33}"/>
          </ac:cxnSpMkLst>
        </pc:cxnChg>
        <pc:cxnChg chg="add mod">
          <ac:chgData name="" userId="" providerId="" clId="Web-{DE54C7FE-7BE5-476F-8CC4-1E5D16B5C53F}" dt="2019-06-14T03:10:16.715" v="540" actId="1076"/>
          <ac:cxnSpMkLst>
            <pc:docMk/>
            <pc:sldMk cId="1332230486" sldId="325"/>
            <ac:cxnSpMk id="15" creationId="{A80D319C-0A26-44E4-8041-A0D00FE10815}"/>
          </ac:cxnSpMkLst>
        </pc:cxnChg>
        <pc:cxnChg chg="add mod">
          <ac:chgData name="" userId="" providerId="" clId="Web-{DE54C7FE-7BE5-476F-8CC4-1E5D16B5C53F}" dt="2019-06-14T03:10:16.731" v="541" actId="1076"/>
          <ac:cxnSpMkLst>
            <pc:docMk/>
            <pc:sldMk cId="1332230486" sldId="325"/>
            <ac:cxnSpMk id="16" creationId="{57009771-D62F-4AC5-85D4-51B14D9F4B63}"/>
          </ac:cxnSpMkLst>
        </pc:cxnChg>
        <pc:cxnChg chg="add mod">
          <ac:chgData name="" userId="" providerId="" clId="Web-{DE54C7FE-7BE5-476F-8CC4-1E5D16B5C53F}" dt="2019-06-14T03:10:16.731" v="542" actId="1076"/>
          <ac:cxnSpMkLst>
            <pc:docMk/>
            <pc:sldMk cId="1332230486" sldId="325"/>
            <ac:cxnSpMk id="17" creationId="{06E8782F-7EA8-4F8F-BD9D-973E5CE7ABE3}"/>
          </ac:cxnSpMkLst>
        </pc:cxnChg>
        <pc:cxnChg chg="add mod">
          <ac:chgData name="" userId="" providerId="" clId="Web-{DE54C7FE-7BE5-476F-8CC4-1E5D16B5C53F}" dt="2019-06-14T03:10:16.747" v="543" actId="1076"/>
          <ac:cxnSpMkLst>
            <pc:docMk/>
            <pc:sldMk cId="1332230486" sldId="325"/>
            <ac:cxnSpMk id="18" creationId="{6A588AA0-320C-4D49-9EDC-FF64E66D51D0}"/>
          </ac:cxnSpMkLst>
        </pc:cxnChg>
        <pc:cxnChg chg="add mod">
          <ac:chgData name="" userId="" providerId="" clId="Web-{DE54C7FE-7BE5-476F-8CC4-1E5D16B5C53F}" dt="2019-06-14T03:12:16.748" v="566" actId="14100"/>
          <ac:cxnSpMkLst>
            <pc:docMk/>
            <pc:sldMk cId="1332230486" sldId="325"/>
            <ac:cxnSpMk id="22" creationId="{9C8156CB-D474-4926-9482-2266783AB0D2}"/>
          </ac:cxnSpMkLst>
        </pc:cxnChg>
        <pc:cxnChg chg="add mod">
          <ac:chgData name="" userId="" providerId="" clId="Web-{DE54C7FE-7BE5-476F-8CC4-1E5D16B5C53F}" dt="2019-06-14T03:11:58.857" v="565" actId="1076"/>
          <ac:cxnSpMkLst>
            <pc:docMk/>
            <pc:sldMk cId="1332230486" sldId="325"/>
            <ac:cxnSpMk id="24" creationId="{BE1A5C17-3E62-488A-8E89-06B08438012B}"/>
          </ac:cxnSpMkLst>
        </pc:cxnChg>
        <pc:cxnChg chg="add mod">
          <ac:chgData name="" userId="" providerId="" clId="Web-{DE54C7FE-7BE5-476F-8CC4-1E5D16B5C53F}" dt="2019-06-14T03:12:24.857" v="567" actId="14100"/>
          <ac:cxnSpMkLst>
            <pc:docMk/>
            <pc:sldMk cId="1332230486" sldId="325"/>
            <ac:cxnSpMk id="25" creationId="{89652CEB-057E-4911-A4E8-08E99F7FEB8D}"/>
          </ac:cxnSpMkLst>
        </pc:cxnChg>
      </pc:sldChg>
      <pc:sldChg chg="addSp modSp add replId">
        <pc:chgData name="" userId="" providerId="" clId="Web-{DE54C7FE-7BE5-476F-8CC4-1E5D16B5C53F}" dt="2019-06-14T03:19:43.658" v="694" actId="20577"/>
        <pc:sldMkLst>
          <pc:docMk/>
          <pc:sldMk cId="2705791605" sldId="326"/>
        </pc:sldMkLst>
        <pc:spChg chg="mod">
          <ac:chgData name="" userId="" providerId="" clId="Web-{DE54C7FE-7BE5-476F-8CC4-1E5D16B5C53F}" dt="2019-06-14T03:13:55.484" v="591" actId="20577"/>
          <ac:spMkLst>
            <pc:docMk/>
            <pc:sldMk cId="2705791605" sldId="326"/>
            <ac:spMk id="2" creationId="{B85E889F-8C6B-4129-A4F8-09A2D1A67C39}"/>
          </ac:spMkLst>
        </pc:spChg>
        <pc:spChg chg="mod">
          <ac:chgData name="" userId="" providerId="" clId="Web-{DE54C7FE-7BE5-476F-8CC4-1E5D16B5C53F}" dt="2019-06-14T03:19:43.658" v="694" actId="20577"/>
          <ac:spMkLst>
            <pc:docMk/>
            <pc:sldMk cId="2705791605" sldId="326"/>
            <ac:spMk id="3" creationId="{49C1E00F-7EAB-4E8A-9EF9-83DBF213551D}"/>
          </ac:spMkLst>
        </pc:spChg>
        <pc:picChg chg="add">
          <ac:chgData name="" userId="" providerId="" clId="Web-{DE54C7FE-7BE5-476F-8CC4-1E5D16B5C53F}" dt="2019-06-14T03:17:20.267" v="687"/>
          <ac:picMkLst>
            <pc:docMk/>
            <pc:sldMk cId="2705791605" sldId="326"/>
            <ac:picMk id="5" creationId="{4B55B75A-5DEE-44B6-82C1-9CA65F296952}"/>
          </ac:picMkLst>
        </pc:picChg>
      </pc:sldChg>
      <pc:sldChg chg="new del">
        <pc:chgData name="" userId="" providerId="" clId="Web-{DE54C7FE-7BE5-476F-8CC4-1E5D16B5C53F}" dt="2019-06-14T03:23:53.535" v="718"/>
        <pc:sldMkLst>
          <pc:docMk/>
          <pc:sldMk cId="4057657624" sldId="327"/>
        </pc:sldMkLst>
      </pc:sldChg>
      <pc:sldChg chg="add del">
        <pc:chgData name="" userId="" providerId="" clId="Web-{DE54C7FE-7BE5-476F-8CC4-1E5D16B5C53F}" dt="2019-06-14T03:22:25.316" v="699"/>
        <pc:sldMkLst>
          <pc:docMk/>
          <pc:sldMk cId="1123997954" sldId="328"/>
        </pc:sldMkLst>
      </pc:sldChg>
      <pc:sldChg chg="addSp modSp add">
        <pc:chgData name="" userId="" providerId="" clId="Web-{DE54C7FE-7BE5-476F-8CC4-1E5D16B5C53F}" dt="2019-06-14T03:25:31.802" v="732" actId="14100"/>
        <pc:sldMkLst>
          <pc:docMk/>
          <pc:sldMk cId="4241248140" sldId="328"/>
        </pc:sldMkLst>
        <pc:spChg chg="mod">
          <ac:chgData name="" userId="" providerId="" clId="Web-{DE54C7FE-7BE5-476F-8CC4-1E5D16B5C53F}" dt="2019-06-14T03:23:45.348" v="717" actId="20577"/>
          <ac:spMkLst>
            <pc:docMk/>
            <pc:sldMk cId="4241248140" sldId="328"/>
            <ac:spMk id="2" creationId="{443548E5-5F2E-415B-9261-1354FE325CDD}"/>
          </ac:spMkLst>
        </pc:spChg>
        <pc:spChg chg="mod">
          <ac:chgData name="" userId="" providerId="" clId="Web-{DE54C7FE-7BE5-476F-8CC4-1E5D16B5C53F}" dt="2019-06-14T03:25:24.099" v="730" actId="14100"/>
          <ac:spMkLst>
            <pc:docMk/>
            <pc:sldMk cId="4241248140" sldId="328"/>
            <ac:spMk id="46" creationId="{1D828277-9191-4AD5-B8CE-05FCCAF1ABF2}"/>
          </ac:spMkLst>
        </pc:spChg>
        <pc:spChg chg="mod">
          <ac:chgData name="" userId="" providerId="" clId="Web-{DE54C7FE-7BE5-476F-8CC4-1E5D16B5C53F}" dt="2019-06-14T03:24:56.786" v="728" actId="14100"/>
          <ac:spMkLst>
            <pc:docMk/>
            <pc:sldMk cId="4241248140" sldId="328"/>
            <ac:spMk id="49" creationId="{BF66FA37-166E-4740-ADB8-F8A8F42CCE40}"/>
          </ac:spMkLst>
        </pc:spChg>
        <pc:spChg chg="mod">
          <ac:chgData name="" userId="" providerId="" clId="Web-{DE54C7FE-7BE5-476F-8CC4-1E5D16B5C53F}" dt="2019-06-14T03:24:14.848" v="722" actId="14100"/>
          <ac:spMkLst>
            <pc:docMk/>
            <pc:sldMk cId="4241248140" sldId="328"/>
            <ac:spMk id="58" creationId="{80700220-A994-4F16-9F76-0A584610B4F3}"/>
          </ac:spMkLst>
        </pc:spChg>
        <pc:spChg chg="mod">
          <ac:chgData name="" userId="" providerId="" clId="Web-{DE54C7FE-7BE5-476F-8CC4-1E5D16B5C53F}" dt="2019-06-14T03:25:28.505" v="731" actId="14100"/>
          <ac:spMkLst>
            <pc:docMk/>
            <pc:sldMk cId="4241248140" sldId="328"/>
            <ac:spMk id="64" creationId="{85EB4DB3-355E-44E6-BABB-75AAFA556C66}"/>
          </ac:spMkLst>
        </pc:spChg>
        <pc:spChg chg="mod">
          <ac:chgData name="" userId="" providerId="" clId="Web-{DE54C7FE-7BE5-476F-8CC4-1E5D16B5C53F}" dt="2019-06-14T03:25:20.115" v="729" actId="14100"/>
          <ac:spMkLst>
            <pc:docMk/>
            <pc:sldMk cId="4241248140" sldId="328"/>
            <ac:spMk id="69" creationId="{A4F9E163-7EC7-4830-8A9B-3E1B336F372D}"/>
          </ac:spMkLst>
        </pc:spChg>
        <pc:spChg chg="mod">
          <ac:chgData name="" userId="" providerId="" clId="Web-{DE54C7FE-7BE5-476F-8CC4-1E5D16B5C53F}" dt="2019-06-14T03:25:31.802" v="732" actId="14100"/>
          <ac:spMkLst>
            <pc:docMk/>
            <pc:sldMk cId="4241248140" sldId="328"/>
            <ac:spMk id="72" creationId="{83C9FBD8-545C-4788-8E8A-85A8AD65942D}"/>
          </ac:spMkLst>
        </pc:spChg>
        <pc:picChg chg="add">
          <ac:chgData name="" userId="" providerId="" clId="Web-{DE54C7FE-7BE5-476F-8CC4-1E5D16B5C53F}" dt="2019-06-14T03:24:03.348" v="721"/>
          <ac:picMkLst>
            <pc:docMk/>
            <pc:sldMk cId="4241248140" sldId="328"/>
            <ac:picMk id="5" creationId="{072B05D2-2403-4477-BD55-4D6E335380C5}"/>
          </ac:picMkLst>
        </pc:picChg>
      </pc:sldChg>
      <pc:sldChg chg="addSp modSp add">
        <pc:chgData name="" userId="" providerId="" clId="Web-{DE54C7FE-7BE5-476F-8CC4-1E5D16B5C53F}" dt="2019-06-14T03:24:02.270" v="720"/>
        <pc:sldMkLst>
          <pc:docMk/>
          <pc:sldMk cId="2075431162" sldId="329"/>
        </pc:sldMkLst>
        <pc:spChg chg="mod">
          <ac:chgData name="" userId="" providerId="" clId="Web-{DE54C7FE-7BE5-476F-8CC4-1E5D16B5C53F}" dt="2019-06-14T03:23:11.191" v="707"/>
          <ac:spMkLst>
            <pc:docMk/>
            <pc:sldMk cId="2075431162" sldId="329"/>
            <ac:spMk id="2" creationId="{443548E5-5F2E-415B-9261-1354FE325CDD}"/>
          </ac:spMkLst>
        </pc:spChg>
        <pc:picChg chg="add">
          <ac:chgData name="" userId="" providerId="" clId="Web-{DE54C7FE-7BE5-476F-8CC4-1E5D16B5C53F}" dt="2019-06-14T03:24:02.270" v="720"/>
          <ac:picMkLst>
            <pc:docMk/>
            <pc:sldMk cId="2075431162" sldId="329"/>
            <ac:picMk id="3" creationId="{09AF8953-9BDD-4601-965B-1CC8385DFE8B}"/>
          </ac:picMkLst>
        </pc:picChg>
      </pc:sldChg>
      <pc:sldChg chg="add del">
        <pc:chgData name="" userId="" providerId="" clId="Web-{DE54C7FE-7BE5-476F-8CC4-1E5D16B5C53F}" dt="2019-06-14T03:22:25.316" v="700"/>
        <pc:sldMkLst>
          <pc:docMk/>
          <pc:sldMk cId="2087299669" sldId="329"/>
        </pc:sldMkLst>
      </pc:sldChg>
      <pc:sldChg chg="addSp modSp add">
        <pc:chgData name="" userId="" providerId="" clId="Web-{DE54C7FE-7BE5-476F-8CC4-1E5D16B5C53F}" dt="2019-06-14T03:23:59.676" v="719"/>
        <pc:sldMkLst>
          <pc:docMk/>
          <pc:sldMk cId="765745148" sldId="330"/>
        </pc:sldMkLst>
        <pc:spChg chg="mod">
          <ac:chgData name="" userId="" providerId="" clId="Web-{DE54C7FE-7BE5-476F-8CC4-1E5D16B5C53F}" dt="2019-06-14T03:22:50.722" v="705" actId="20577"/>
          <ac:spMkLst>
            <pc:docMk/>
            <pc:sldMk cId="765745148" sldId="330"/>
            <ac:spMk id="2" creationId="{4A386C1E-F794-4867-BD59-55A47E961AFE}"/>
          </ac:spMkLst>
        </pc:spChg>
        <pc:picChg chg="add">
          <ac:chgData name="" userId="" providerId="" clId="Web-{DE54C7FE-7BE5-476F-8CC4-1E5D16B5C53F}" dt="2019-06-14T03:23:59.676" v="719"/>
          <ac:picMkLst>
            <pc:docMk/>
            <pc:sldMk cId="765745148" sldId="330"/>
            <ac:picMk id="3" creationId="{D16CA1B5-735C-477E-959A-051E967B794A}"/>
          </ac:picMkLst>
        </pc:picChg>
      </pc:sldChg>
      <pc:sldChg chg="add del">
        <pc:chgData name="" userId="" providerId="" clId="Web-{DE54C7FE-7BE5-476F-8CC4-1E5D16B5C53F}" dt="2019-06-14T03:22:25.316" v="701"/>
        <pc:sldMkLst>
          <pc:docMk/>
          <pc:sldMk cId="1447748047" sldId="330"/>
        </pc:sldMkLst>
      </pc:sldChg>
    </pc:docChg>
  </pc:docChgLst>
  <pc:docChgLst>
    <pc:chgData clId="Web-{AE6110E6-850C-4FEF-B338-BC287FE8712D}"/>
    <pc:docChg chg="addSld modSld">
      <pc:chgData name="" userId="" providerId="" clId="Web-{AE6110E6-850C-4FEF-B338-BC287FE8712D}" dt="2019-06-20T04:27:03.217" v="95" actId="20577"/>
      <pc:docMkLst>
        <pc:docMk/>
      </pc:docMkLst>
      <pc:sldChg chg="modSp">
        <pc:chgData name="" userId="" providerId="" clId="Web-{AE6110E6-850C-4FEF-B338-BC287FE8712D}" dt="2019-06-20T04:25:06.716" v="58" actId="20577"/>
        <pc:sldMkLst>
          <pc:docMk/>
          <pc:sldMk cId="270330767" sldId="303"/>
        </pc:sldMkLst>
        <pc:spChg chg="mod">
          <ac:chgData name="" userId="" providerId="" clId="Web-{AE6110E6-850C-4FEF-B338-BC287FE8712D}" dt="2019-06-20T04:22:11.340" v="3" actId="20577"/>
          <ac:spMkLst>
            <pc:docMk/>
            <pc:sldMk cId="270330767" sldId="303"/>
            <ac:spMk id="2" creationId="{18D44050-1766-4455-83E4-1804F6006D04}"/>
          </ac:spMkLst>
        </pc:spChg>
        <pc:spChg chg="mod">
          <ac:chgData name="" userId="" providerId="" clId="Web-{AE6110E6-850C-4FEF-B338-BC287FE8712D}" dt="2019-06-20T04:25:06.716" v="58" actId="20577"/>
          <ac:spMkLst>
            <pc:docMk/>
            <pc:sldMk cId="270330767" sldId="303"/>
            <ac:spMk id="3" creationId="{AF0F8C6E-5008-4258-879D-B4933073C51F}"/>
          </ac:spMkLst>
        </pc:spChg>
      </pc:sldChg>
      <pc:sldChg chg="add replId">
        <pc:chgData name="" userId="" providerId="" clId="Web-{AE6110E6-850C-4FEF-B338-BC287FE8712D}" dt="2019-06-20T04:21:59.824" v="0"/>
        <pc:sldMkLst>
          <pc:docMk/>
          <pc:sldMk cId="4159752412" sldId="331"/>
        </pc:sldMkLst>
      </pc:sldChg>
      <pc:sldChg chg="addSp delSp modSp add replId">
        <pc:chgData name="" userId="" providerId="" clId="Web-{AE6110E6-850C-4FEF-B338-BC287FE8712D}" dt="2019-06-20T04:27:03.217" v="95" actId="20577"/>
        <pc:sldMkLst>
          <pc:docMk/>
          <pc:sldMk cId="2242930629" sldId="332"/>
        </pc:sldMkLst>
        <pc:spChg chg="mod">
          <ac:chgData name="" userId="" providerId="" clId="Web-{AE6110E6-850C-4FEF-B338-BC287FE8712D}" dt="2019-06-20T04:25:12.498" v="60" actId="20577"/>
          <ac:spMkLst>
            <pc:docMk/>
            <pc:sldMk cId="2242930629" sldId="332"/>
            <ac:spMk id="2" creationId="{18D44050-1766-4455-83E4-1804F6006D04}"/>
          </ac:spMkLst>
        </pc:spChg>
        <pc:spChg chg="del">
          <ac:chgData name="" userId="" providerId="" clId="Web-{AE6110E6-850C-4FEF-B338-BC287FE8712D}" dt="2019-06-20T04:25:15.513" v="61"/>
          <ac:spMkLst>
            <pc:docMk/>
            <pc:sldMk cId="2242930629" sldId="332"/>
            <ac:spMk id="3" creationId="{AF0F8C6E-5008-4258-879D-B4933073C51F}"/>
          </ac:spMkLst>
        </pc:spChg>
        <pc:spChg chg="add del mod">
          <ac:chgData name="" userId="" providerId="" clId="Web-{AE6110E6-850C-4FEF-B338-BC287FE8712D}" dt="2019-06-20T04:25:21.576" v="62"/>
          <ac:spMkLst>
            <pc:docMk/>
            <pc:sldMk cId="2242930629" sldId="332"/>
            <ac:spMk id="6" creationId="{47F48DA4-9D0E-40F9-889C-DE1C7C782FA0}"/>
          </ac:spMkLst>
        </pc:spChg>
        <pc:spChg chg="add mod">
          <ac:chgData name="" userId="" providerId="" clId="Web-{AE6110E6-850C-4FEF-B338-BC287FE8712D}" dt="2019-06-20T04:25:50.779" v="71" actId="14100"/>
          <ac:spMkLst>
            <pc:docMk/>
            <pc:sldMk cId="2242930629" sldId="332"/>
            <ac:spMk id="8" creationId="{1CF61088-C70B-4378-A32C-9573E0155299}"/>
          </ac:spMkLst>
        </pc:spChg>
        <pc:spChg chg="add mod">
          <ac:chgData name="" userId="" providerId="" clId="Web-{AE6110E6-850C-4FEF-B338-BC287FE8712D}" dt="2019-06-20T04:25:43.998" v="68" actId="1076"/>
          <ac:spMkLst>
            <pc:docMk/>
            <pc:sldMk cId="2242930629" sldId="332"/>
            <ac:spMk id="10" creationId="{80F9A37B-2F00-4D06-A5E8-89062D748E00}"/>
          </ac:spMkLst>
        </pc:spChg>
        <pc:spChg chg="add mod">
          <ac:chgData name="" userId="" providerId="" clId="Web-{AE6110E6-850C-4FEF-B338-BC287FE8712D}" dt="2019-06-20T04:26:26.811" v="81" actId="14100"/>
          <ac:spMkLst>
            <pc:docMk/>
            <pc:sldMk cId="2242930629" sldId="332"/>
            <ac:spMk id="12" creationId="{54807B77-9510-45D2-8338-75B6E694EAB7}"/>
          </ac:spMkLst>
        </pc:spChg>
        <pc:spChg chg="add mod">
          <ac:chgData name="" userId="" providerId="" clId="Web-{AE6110E6-850C-4FEF-B338-BC287FE8712D}" dt="2019-06-20T04:27:03.217" v="95" actId="20577"/>
          <ac:spMkLst>
            <pc:docMk/>
            <pc:sldMk cId="2242930629" sldId="332"/>
            <ac:spMk id="15" creationId="{B2424140-23E8-4F16-8A9A-252C0BAC1DC1}"/>
          </ac:spMkLst>
        </pc:spChg>
        <pc:picChg chg="add del mod">
          <ac:chgData name="" userId="" providerId="" clId="Web-{AE6110E6-850C-4FEF-B338-BC287FE8712D}" dt="2019-06-20T04:26:00.389" v="72"/>
          <ac:picMkLst>
            <pc:docMk/>
            <pc:sldMk cId="2242930629" sldId="332"/>
            <ac:picMk id="14" creationId="{B861A795-B185-4CD8-99DC-21EB3BA538E2}"/>
          </ac:picMkLst>
        </pc:picChg>
      </pc:sldChg>
    </pc:docChg>
  </pc:docChgLst>
  <pc:docChgLst>
    <pc:chgData clId="Web-{BC940C87-1A51-436A-A5E9-CA57ACC8BCAC}"/>
    <pc:docChg chg="addSld delSld modSld">
      <pc:chgData name="" userId="" providerId="" clId="Web-{BC940C87-1A51-436A-A5E9-CA57ACC8BCAC}" dt="2019-06-20T08:15:19.599" v="550" actId="14100"/>
      <pc:docMkLst>
        <pc:docMk/>
      </pc:docMkLst>
      <pc:sldChg chg="addSp modSp">
        <pc:chgData name="" userId="" providerId="" clId="Web-{BC940C87-1A51-436A-A5E9-CA57ACC8BCAC}" dt="2019-06-20T08:15:19.599" v="550" actId="14100"/>
        <pc:sldMkLst>
          <pc:docMk/>
          <pc:sldMk cId="3059291738" sldId="259"/>
        </pc:sldMkLst>
        <pc:spChg chg="add mod">
          <ac:chgData name="" userId="" providerId="" clId="Web-{BC940C87-1A51-436A-A5E9-CA57ACC8BCAC}" dt="2019-06-20T08:09:50.705" v="462" actId="20577"/>
          <ac:spMkLst>
            <pc:docMk/>
            <pc:sldMk cId="3059291738" sldId="259"/>
            <ac:spMk id="3" creationId="{DFBC7288-110A-4C76-8FAA-A0E20E11DCBA}"/>
          </ac:spMkLst>
        </pc:spChg>
        <pc:spChg chg="mod">
          <ac:chgData name="" userId="" providerId="" clId="Web-{BC940C87-1A51-436A-A5E9-CA57ACC8BCAC}" dt="2019-06-20T08:15:19.364" v="543" actId="1076"/>
          <ac:spMkLst>
            <pc:docMk/>
            <pc:sldMk cId="3059291738" sldId="259"/>
            <ac:spMk id="4" creationId="{8AFDC807-3E42-4FD5-8A0C-4F1519D33EA2}"/>
          </ac:spMkLst>
        </pc:spChg>
        <pc:spChg chg="add mod">
          <ac:chgData name="" userId="" providerId="" clId="Web-{BC940C87-1A51-436A-A5E9-CA57ACC8BCAC}" dt="2019-06-20T08:15:19.599" v="550" actId="14100"/>
          <ac:spMkLst>
            <pc:docMk/>
            <pc:sldMk cId="3059291738" sldId="259"/>
            <ac:spMk id="6" creationId="{655ABD3A-33FA-4051-BE8B-8C32FA05F1DB}"/>
          </ac:spMkLst>
        </pc:spChg>
      </pc:sldChg>
      <pc:sldChg chg="modSp">
        <pc:chgData name="" userId="" providerId="" clId="Web-{BC940C87-1A51-436A-A5E9-CA57ACC8BCAC}" dt="2019-06-20T08:09:10.924" v="444" actId="20577"/>
        <pc:sldMkLst>
          <pc:docMk/>
          <pc:sldMk cId="1332230486" sldId="325"/>
        </pc:sldMkLst>
        <pc:spChg chg="mod">
          <ac:chgData name="" userId="" providerId="" clId="Web-{BC940C87-1A51-436A-A5E9-CA57ACC8BCAC}" dt="2019-06-20T08:09:10.924" v="444" actId="20577"/>
          <ac:spMkLst>
            <pc:docMk/>
            <pc:sldMk cId="1332230486" sldId="325"/>
            <ac:spMk id="10" creationId="{E23AD15E-1AE3-4E3C-A092-A812C202DACE}"/>
          </ac:spMkLst>
        </pc:spChg>
      </pc:sldChg>
      <pc:sldChg chg="addSp delSp modSp">
        <pc:chgData name="" userId="" providerId="" clId="Web-{BC940C87-1A51-436A-A5E9-CA57ACC8BCAC}" dt="2019-06-20T07:55:42.214" v="256"/>
        <pc:sldMkLst>
          <pc:docMk/>
          <pc:sldMk cId="2242930629" sldId="332"/>
        </pc:sldMkLst>
        <pc:spChg chg="add del mod">
          <ac:chgData name="" userId="" providerId="" clId="Web-{BC940C87-1A51-436A-A5E9-CA57ACC8BCAC}" dt="2019-06-20T07:40:16.097" v="73"/>
          <ac:spMkLst>
            <pc:docMk/>
            <pc:sldMk cId="2242930629" sldId="332"/>
            <ac:spMk id="3" creationId="{E86645C8-B279-446D-ACB2-70A454F850D9}"/>
          </ac:spMkLst>
        </pc:spChg>
        <pc:spChg chg="add mod">
          <ac:chgData name="" userId="" providerId="" clId="Web-{BC940C87-1A51-436A-A5E9-CA57ACC8BCAC}" dt="2019-06-20T07:41:09.879" v="84" actId="1076"/>
          <ac:spMkLst>
            <pc:docMk/>
            <pc:sldMk cId="2242930629" sldId="332"/>
            <ac:spMk id="4" creationId="{0366ED74-8745-4CF2-B8D7-07BDF6C12EC1}"/>
          </ac:spMkLst>
        </pc:spChg>
        <pc:spChg chg="add del mod">
          <ac:chgData name="" userId="" providerId="" clId="Web-{BC940C87-1A51-436A-A5E9-CA57ACC8BCAC}" dt="2019-06-20T07:42:11.176" v="100"/>
          <ac:spMkLst>
            <pc:docMk/>
            <pc:sldMk cId="2242930629" sldId="332"/>
            <ac:spMk id="6" creationId="{89AFA8C1-D340-41D2-B8FC-2E5E5DAD1A10}"/>
          </ac:spMkLst>
        </pc:spChg>
        <pc:spChg chg="add mod">
          <ac:chgData name="" userId="" providerId="" clId="Web-{BC940C87-1A51-436A-A5E9-CA57ACC8BCAC}" dt="2019-06-20T07:48:00.554" v="170" actId="1076"/>
          <ac:spMkLst>
            <pc:docMk/>
            <pc:sldMk cId="2242930629" sldId="332"/>
            <ac:spMk id="7" creationId="{B69DBCDF-E54E-4831-B14C-8D7245D61CE0}"/>
          </ac:spMkLst>
        </pc:spChg>
        <pc:spChg chg="mod">
          <ac:chgData name="" userId="" providerId="" clId="Web-{BC940C87-1A51-436A-A5E9-CA57ACC8BCAC}" dt="2019-06-20T07:31:37.140" v="8" actId="1076"/>
          <ac:spMkLst>
            <pc:docMk/>
            <pc:sldMk cId="2242930629" sldId="332"/>
            <ac:spMk id="8" creationId="{1CF61088-C70B-4378-A32C-9573E0155299}"/>
          </ac:spMkLst>
        </pc:spChg>
        <pc:spChg chg="add del mod">
          <ac:chgData name="" userId="" providerId="" clId="Web-{BC940C87-1A51-436A-A5E9-CA57ACC8BCAC}" dt="2019-06-20T07:31:07.546" v="3"/>
          <ac:spMkLst>
            <pc:docMk/>
            <pc:sldMk cId="2242930629" sldId="332"/>
            <ac:spMk id="9" creationId="{08EB3BE3-683E-4105-A9E2-34AAD8C9AD42}"/>
          </ac:spMkLst>
        </pc:spChg>
        <pc:spChg chg="mod">
          <ac:chgData name="" userId="" providerId="" clId="Web-{BC940C87-1A51-436A-A5E9-CA57ACC8BCAC}" dt="2019-06-20T07:31:45.624" v="12" actId="14100"/>
          <ac:spMkLst>
            <pc:docMk/>
            <pc:sldMk cId="2242930629" sldId="332"/>
            <ac:spMk id="10" creationId="{80F9A37B-2F00-4D06-A5E8-89062D748E00}"/>
          </ac:spMkLst>
        </pc:spChg>
        <pc:spChg chg="add mod">
          <ac:chgData name="" userId="" providerId="" clId="Web-{BC940C87-1A51-436A-A5E9-CA57ACC8BCAC}" dt="2019-06-20T07:31:24.952" v="7" actId="1076"/>
          <ac:spMkLst>
            <pc:docMk/>
            <pc:sldMk cId="2242930629" sldId="332"/>
            <ac:spMk id="11" creationId="{FFA26147-A15E-4E84-8005-C76A3BF3F53C}"/>
          </ac:spMkLst>
        </pc:spChg>
        <pc:spChg chg="mod">
          <ac:chgData name="" userId="" providerId="" clId="Web-{BC940C87-1A51-436A-A5E9-CA57ACC8BCAC}" dt="2019-06-20T07:41:09.863" v="83" actId="1076"/>
          <ac:spMkLst>
            <pc:docMk/>
            <pc:sldMk cId="2242930629" sldId="332"/>
            <ac:spMk id="12" creationId="{54807B77-9510-45D2-8338-75B6E694EAB7}"/>
          </ac:spMkLst>
        </pc:spChg>
        <pc:spChg chg="add del mod">
          <ac:chgData name="" userId="" providerId="" clId="Web-{BC940C87-1A51-436A-A5E9-CA57ACC8BCAC}" dt="2019-06-20T07:40:24.488" v="76"/>
          <ac:spMkLst>
            <pc:docMk/>
            <pc:sldMk cId="2242930629" sldId="332"/>
            <ac:spMk id="13" creationId="{0BB7743B-6AF9-4005-A99B-401992B02F47}"/>
          </ac:spMkLst>
        </pc:spChg>
        <pc:spChg chg="add del mod">
          <ac:chgData name="" userId="" providerId="" clId="Web-{BC940C87-1A51-436A-A5E9-CA57ACC8BCAC}" dt="2019-06-20T07:41:12.379" v="86"/>
          <ac:spMkLst>
            <pc:docMk/>
            <pc:sldMk cId="2242930629" sldId="332"/>
            <ac:spMk id="14" creationId="{343EE9C7-C5DD-4C6B-B926-1AD1352E9A3C}"/>
          </ac:spMkLst>
        </pc:spChg>
        <pc:spChg chg="mod">
          <ac:chgData name="" userId="" providerId="" clId="Web-{BC940C87-1A51-436A-A5E9-CA57ACC8BCAC}" dt="2019-06-20T07:41:09.879" v="85" actId="1076"/>
          <ac:spMkLst>
            <pc:docMk/>
            <pc:sldMk cId="2242930629" sldId="332"/>
            <ac:spMk id="15" creationId="{B2424140-23E8-4F16-8A9A-252C0BAC1DC1}"/>
          </ac:spMkLst>
        </pc:spChg>
        <pc:spChg chg="add del mod">
          <ac:chgData name="" userId="" providerId="" clId="Web-{BC940C87-1A51-436A-A5E9-CA57ACC8BCAC}" dt="2019-06-20T07:38:53.268" v="63"/>
          <ac:spMkLst>
            <pc:docMk/>
            <pc:sldMk cId="2242930629" sldId="332"/>
            <ac:spMk id="16" creationId="{CD3D44C7-D8E4-4E04-9C46-0D13F8B94611}"/>
          </ac:spMkLst>
        </pc:spChg>
        <pc:spChg chg="add del mod">
          <ac:chgData name="" userId="" providerId="" clId="Web-{BC940C87-1A51-436A-A5E9-CA57ACC8BCAC}" dt="2019-06-20T07:38:52.503" v="62"/>
          <ac:spMkLst>
            <pc:docMk/>
            <pc:sldMk cId="2242930629" sldId="332"/>
            <ac:spMk id="17" creationId="{07AE1E50-43E9-4D65-9EA6-D034ECA2D291}"/>
          </ac:spMkLst>
        </pc:spChg>
        <pc:spChg chg="add del mod">
          <ac:chgData name="" userId="" providerId="" clId="Web-{BC940C87-1A51-436A-A5E9-CA57ACC8BCAC}" dt="2019-06-20T07:40:17.285" v="74"/>
          <ac:spMkLst>
            <pc:docMk/>
            <pc:sldMk cId="2242930629" sldId="332"/>
            <ac:spMk id="18" creationId="{38A8F4B1-4F0A-471C-A719-3BA58586C95B}"/>
          </ac:spMkLst>
        </pc:spChg>
        <pc:spChg chg="add del mod">
          <ac:chgData name="" userId="" providerId="" clId="Web-{BC940C87-1A51-436A-A5E9-CA57ACC8BCAC}" dt="2019-06-20T07:40:19.050" v="75"/>
          <ac:spMkLst>
            <pc:docMk/>
            <pc:sldMk cId="2242930629" sldId="332"/>
            <ac:spMk id="19" creationId="{4E58A3F7-304D-4FE3-97D7-00274641D004}"/>
          </ac:spMkLst>
        </pc:spChg>
        <pc:spChg chg="add mod">
          <ac:chgData name="" userId="" providerId="" clId="Web-{BC940C87-1A51-436A-A5E9-CA57ACC8BCAC}" dt="2019-06-20T07:39:47.769" v="71" actId="20577"/>
          <ac:spMkLst>
            <pc:docMk/>
            <pc:sldMk cId="2242930629" sldId="332"/>
            <ac:spMk id="20" creationId="{948E74EE-B9E7-416F-99DD-07E1B9B83E3C}"/>
          </ac:spMkLst>
        </pc:spChg>
        <pc:spChg chg="add mod">
          <ac:chgData name="" userId="" providerId="" clId="Web-{BC940C87-1A51-436A-A5E9-CA57ACC8BCAC}" dt="2019-06-20T07:41:24.113" v="90" actId="1076"/>
          <ac:spMkLst>
            <pc:docMk/>
            <pc:sldMk cId="2242930629" sldId="332"/>
            <ac:spMk id="21" creationId="{FA9915D5-A6B3-4EB4-8D22-98797DCAE5FF}"/>
          </ac:spMkLst>
        </pc:spChg>
        <pc:spChg chg="add del mod">
          <ac:chgData name="" userId="" providerId="" clId="Web-{BC940C87-1A51-436A-A5E9-CA57ACC8BCAC}" dt="2019-06-20T07:55:42.214" v="256"/>
          <ac:spMkLst>
            <pc:docMk/>
            <pc:sldMk cId="2242930629" sldId="332"/>
            <ac:spMk id="22" creationId="{3C344B93-F8D4-4939-AD32-A85212B5E1B5}"/>
          </ac:spMkLst>
        </pc:spChg>
        <pc:spChg chg="add del mod">
          <ac:chgData name="" userId="" providerId="" clId="Web-{BC940C87-1A51-436A-A5E9-CA57ACC8BCAC}" dt="2019-06-20T07:55:42.214" v="255"/>
          <ac:spMkLst>
            <pc:docMk/>
            <pc:sldMk cId="2242930629" sldId="332"/>
            <ac:spMk id="23" creationId="{EA938627-8354-4CE9-BDD8-4077844F9EF0}"/>
          </ac:spMkLst>
        </pc:spChg>
        <pc:spChg chg="add del mod">
          <ac:chgData name="" userId="" providerId="" clId="Web-{BC940C87-1A51-436A-A5E9-CA57ACC8BCAC}" dt="2019-06-20T07:41:38.865" v="95"/>
          <ac:spMkLst>
            <pc:docMk/>
            <pc:sldMk cId="2242930629" sldId="332"/>
            <ac:spMk id="24" creationId="{AE3007C3-88E7-4544-B94C-6C2356BB101A}"/>
          </ac:spMkLst>
        </pc:spChg>
        <pc:spChg chg="add mod">
          <ac:chgData name="" userId="" providerId="" clId="Web-{BC940C87-1A51-436A-A5E9-CA57ACC8BCAC}" dt="2019-06-20T07:48:00.554" v="171" actId="1076"/>
          <ac:spMkLst>
            <pc:docMk/>
            <pc:sldMk cId="2242930629" sldId="332"/>
            <ac:spMk id="28" creationId="{53F25D94-B79C-4DE0-AF9D-B57EC31BB48C}"/>
          </ac:spMkLst>
        </pc:spChg>
        <pc:spChg chg="add mod">
          <ac:chgData name="" userId="" providerId="" clId="Web-{BC940C87-1A51-436A-A5E9-CA57ACC8BCAC}" dt="2019-06-20T07:48:00.570" v="172" actId="1076"/>
          <ac:spMkLst>
            <pc:docMk/>
            <pc:sldMk cId="2242930629" sldId="332"/>
            <ac:spMk id="30" creationId="{ED177D54-CDF8-47D8-AC11-7EF715FC7FF8}"/>
          </ac:spMkLst>
        </pc:spChg>
        <pc:spChg chg="add mod">
          <ac:chgData name="" userId="" providerId="" clId="Web-{BC940C87-1A51-436A-A5E9-CA57ACC8BCAC}" dt="2019-06-20T07:48:00.585" v="173" actId="1076"/>
          <ac:spMkLst>
            <pc:docMk/>
            <pc:sldMk cId="2242930629" sldId="332"/>
            <ac:spMk id="32" creationId="{A720BF94-D221-4397-914E-787347E31D49}"/>
          </ac:spMkLst>
        </pc:spChg>
        <pc:spChg chg="add del mod">
          <ac:chgData name="" userId="" providerId="" clId="Web-{BC940C87-1A51-436A-A5E9-CA57ACC8BCAC}" dt="2019-06-20T07:47:48.851" v="169"/>
          <ac:spMkLst>
            <pc:docMk/>
            <pc:sldMk cId="2242930629" sldId="332"/>
            <ac:spMk id="34" creationId="{BE61AF95-3AE4-46E7-9C6F-B54931E12237}"/>
          </ac:spMkLst>
        </pc:spChg>
        <pc:cxnChg chg="add mod">
          <ac:chgData name="" userId="" providerId="" clId="Web-{BC940C87-1A51-436A-A5E9-CA57ACC8BCAC}" dt="2019-06-20T07:48:35.195" v="179" actId="14100"/>
          <ac:cxnSpMkLst>
            <pc:docMk/>
            <pc:sldMk cId="2242930629" sldId="332"/>
            <ac:cxnSpMk id="35" creationId="{F5622B52-AD76-43A5-A613-B6F7CA8CFADA}"/>
          </ac:cxnSpMkLst>
        </pc:cxnChg>
      </pc:sldChg>
      <pc:sldChg chg="add del replId">
        <pc:chgData name="" userId="" providerId="" clId="Web-{BC940C87-1A51-436A-A5E9-CA57ACC8BCAC}" dt="2019-06-20T07:49:06.414" v="190"/>
        <pc:sldMkLst>
          <pc:docMk/>
          <pc:sldMk cId="3060814349" sldId="333"/>
        </pc:sldMkLst>
      </pc:sldChg>
      <pc:sldChg chg="addSp delSp modSp add replId">
        <pc:chgData name="" userId="" providerId="" clId="Web-{BC940C87-1A51-436A-A5E9-CA57ACC8BCAC}" dt="2019-06-20T07:59:09.920" v="284"/>
        <pc:sldMkLst>
          <pc:docMk/>
          <pc:sldMk cId="2010011846" sldId="334"/>
        </pc:sldMkLst>
        <pc:spChg chg="add mod">
          <ac:chgData name="" userId="" providerId="" clId="Web-{BC940C87-1A51-436A-A5E9-CA57ACC8BCAC}" dt="2019-06-20T07:43:23.192" v="118" actId="14100"/>
          <ac:spMkLst>
            <pc:docMk/>
            <pc:sldMk cId="2010011846" sldId="334"/>
            <ac:spMk id="7" creationId="{5D08ACF7-317F-4722-B537-FAD6029132FD}"/>
          </ac:spMkLst>
        </pc:spChg>
        <pc:spChg chg="add">
          <ac:chgData name="" userId="" providerId="" clId="Web-{BC940C87-1A51-436A-A5E9-CA57ACC8BCAC}" dt="2019-06-20T07:48:52.054" v="185"/>
          <ac:spMkLst>
            <pc:docMk/>
            <pc:sldMk cId="2010011846" sldId="334"/>
            <ac:spMk id="13" creationId="{C428E331-504B-4C66-9E55-21304E445A09}"/>
          </ac:spMkLst>
        </pc:spChg>
        <pc:spChg chg="add">
          <ac:chgData name="" userId="" providerId="" clId="Web-{BC940C87-1A51-436A-A5E9-CA57ACC8BCAC}" dt="2019-06-20T07:48:52.070" v="186"/>
          <ac:spMkLst>
            <pc:docMk/>
            <pc:sldMk cId="2010011846" sldId="334"/>
            <ac:spMk id="14" creationId="{5231022B-01A7-4FB1-BE09-8300AF7097FF}"/>
          </ac:spMkLst>
        </pc:spChg>
        <pc:spChg chg="add">
          <ac:chgData name="" userId="" providerId="" clId="Web-{BC940C87-1A51-436A-A5E9-CA57ACC8BCAC}" dt="2019-06-20T07:48:52.086" v="187"/>
          <ac:spMkLst>
            <pc:docMk/>
            <pc:sldMk cId="2010011846" sldId="334"/>
            <ac:spMk id="17" creationId="{C40CF6BC-D784-4076-BF81-1D1D0FF9B0F3}"/>
          </ac:spMkLst>
        </pc:spChg>
        <pc:spChg chg="add">
          <ac:chgData name="" userId="" providerId="" clId="Web-{BC940C87-1A51-436A-A5E9-CA57ACC8BCAC}" dt="2019-06-20T07:48:52.101" v="188"/>
          <ac:spMkLst>
            <pc:docMk/>
            <pc:sldMk cId="2010011846" sldId="334"/>
            <ac:spMk id="18" creationId="{17AFB4AE-78CE-4A93-BAAF-2F5F5C1CAEC8}"/>
          </ac:spMkLst>
        </pc:spChg>
        <pc:spChg chg="del">
          <ac:chgData name="" userId="" providerId="" clId="Web-{BC940C87-1A51-436A-A5E9-CA57ACC8BCAC}" dt="2019-06-20T07:55:49.574" v="258"/>
          <ac:spMkLst>
            <pc:docMk/>
            <pc:sldMk cId="2010011846" sldId="334"/>
            <ac:spMk id="22" creationId="{3C344B93-F8D4-4939-AD32-A85212B5E1B5}"/>
          </ac:spMkLst>
        </pc:spChg>
        <pc:spChg chg="del">
          <ac:chgData name="" userId="" providerId="" clId="Web-{BC940C87-1A51-436A-A5E9-CA57ACC8BCAC}" dt="2019-06-20T07:55:49.574" v="257"/>
          <ac:spMkLst>
            <pc:docMk/>
            <pc:sldMk cId="2010011846" sldId="334"/>
            <ac:spMk id="23" creationId="{EA938627-8354-4CE9-BDD8-4077844F9EF0}"/>
          </ac:spMkLst>
        </pc:spChg>
        <pc:spChg chg="add">
          <ac:chgData name="" userId="" providerId="" clId="Web-{BC940C87-1A51-436A-A5E9-CA57ACC8BCAC}" dt="2019-06-20T07:55:03.745" v="249"/>
          <ac:spMkLst>
            <pc:docMk/>
            <pc:sldMk cId="2010011846" sldId="334"/>
            <ac:spMk id="30" creationId="{E9CE0140-FBDC-4084-BB73-BB27398CF6CC}"/>
          </ac:spMkLst>
        </pc:spChg>
        <pc:spChg chg="add">
          <ac:chgData name="" userId="" providerId="" clId="Web-{BC940C87-1A51-436A-A5E9-CA57ACC8BCAC}" dt="2019-06-20T07:55:03.762" v="250"/>
          <ac:spMkLst>
            <pc:docMk/>
            <pc:sldMk cId="2010011846" sldId="334"/>
            <ac:spMk id="32" creationId="{5D298AEB-D08F-4D97-9A1A-00DC62476E8D}"/>
          </ac:spMkLst>
        </pc:spChg>
        <pc:spChg chg="add">
          <ac:chgData name="" userId="" providerId="" clId="Web-{BC940C87-1A51-436A-A5E9-CA57ACC8BCAC}" dt="2019-06-20T07:55:03.776" v="251"/>
          <ac:spMkLst>
            <pc:docMk/>
            <pc:sldMk cId="2010011846" sldId="334"/>
            <ac:spMk id="34" creationId="{CF4DD08C-5DA6-4D1F-A6BA-EE7AEA837EB7}"/>
          </ac:spMkLst>
        </pc:spChg>
        <pc:spChg chg="add">
          <ac:chgData name="" userId="" providerId="" clId="Web-{BC940C87-1A51-436A-A5E9-CA57ACC8BCAC}" dt="2019-06-20T07:55:03.792" v="252"/>
          <ac:spMkLst>
            <pc:docMk/>
            <pc:sldMk cId="2010011846" sldId="334"/>
            <ac:spMk id="36" creationId="{DCEDD70C-1020-4722-AAC1-6321D383260E}"/>
          </ac:spMkLst>
        </pc:spChg>
        <pc:cxnChg chg="add mod">
          <ac:chgData name="" userId="" providerId="" clId="Web-{BC940C87-1A51-436A-A5E9-CA57ACC8BCAC}" dt="2019-06-20T07:42:42.333" v="106"/>
          <ac:cxnSpMkLst>
            <pc:docMk/>
            <pc:sldMk cId="2010011846" sldId="334"/>
            <ac:cxnSpMk id="3" creationId="{F0797AFC-99D6-43D7-B131-484D2B8E1090}"/>
          </ac:cxnSpMkLst>
        </pc:cxnChg>
        <pc:cxnChg chg="add mod">
          <ac:chgData name="" userId="" providerId="" clId="Web-{BC940C87-1A51-436A-A5E9-CA57ACC8BCAC}" dt="2019-06-20T07:59:09.920" v="284"/>
          <ac:cxnSpMkLst>
            <pc:docMk/>
            <pc:sldMk cId="2010011846" sldId="334"/>
            <ac:cxnSpMk id="9" creationId="{0A1EE9C9-3D4F-4F2E-B8B3-8D417B89E56D}"/>
          </ac:cxnSpMkLst>
        </pc:cxnChg>
        <pc:cxnChg chg="add">
          <ac:chgData name="" userId="" providerId="" clId="Web-{BC940C87-1A51-436A-A5E9-CA57ACC8BCAC}" dt="2019-06-20T07:48:52.101" v="189"/>
          <ac:cxnSpMkLst>
            <pc:docMk/>
            <pc:sldMk cId="2010011846" sldId="334"/>
            <ac:cxnSpMk id="28" creationId="{8D47C33F-E090-4DCD-A967-B88938BDFC4C}"/>
          </ac:cxnSpMkLst>
        </pc:cxnChg>
        <pc:cxnChg chg="add">
          <ac:chgData name="" userId="" providerId="" clId="Web-{BC940C87-1A51-436A-A5E9-CA57ACC8BCAC}" dt="2019-06-20T07:55:03.807" v="253"/>
          <ac:cxnSpMkLst>
            <pc:docMk/>
            <pc:sldMk cId="2010011846" sldId="334"/>
            <ac:cxnSpMk id="38" creationId="{1F19326D-5411-40CF-8DAD-6D32812FBC75}"/>
          </ac:cxnSpMkLst>
        </pc:cxnChg>
      </pc:sldChg>
      <pc:sldChg chg="addSp delSp modSp add replId">
        <pc:chgData name="" userId="" providerId="" clId="Web-{BC940C87-1A51-436A-A5E9-CA57ACC8BCAC}" dt="2019-06-20T08:05:58.016" v="333"/>
        <pc:sldMkLst>
          <pc:docMk/>
          <pc:sldMk cId="1009452916" sldId="335"/>
        </pc:sldMkLst>
        <pc:spChg chg="mod">
          <ac:chgData name="" userId="" providerId="" clId="Web-{BC940C87-1A51-436A-A5E9-CA57ACC8BCAC}" dt="2019-06-20T07:45:38.115" v="138" actId="1076"/>
          <ac:spMkLst>
            <pc:docMk/>
            <pc:sldMk cId="1009452916" sldId="335"/>
            <ac:spMk id="2" creationId="{18D44050-1766-4455-83E4-1804F6006D04}"/>
          </ac:spMkLst>
        </pc:spChg>
        <pc:spChg chg="del">
          <ac:chgData name="" userId="" providerId="" clId="Web-{BC940C87-1A51-436A-A5E9-CA57ACC8BCAC}" dt="2019-06-20T07:50:04.258" v="196"/>
          <ac:spMkLst>
            <pc:docMk/>
            <pc:sldMk cId="1009452916" sldId="335"/>
            <ac:spMk id="4" creationId="{0366ED74-8745-4CF2-B8D7-07BDF6C12EC1}"/>
          </ac:spMkLst>
        </pc:spChg>
        <pc:spChg chg="del">
          <ac:chgData name="" userId="" providerId="" clId="Web-{BC940C87-1A51-436A-A5E9-CA57ACC8BCAC}" dt="2019-06-20T07:44:58.099" v="130"/>
          <ac:spMkLst>
            <pc:docMk/>
            <pc:sldMk cId="1009452916" sldId="335"/>
            <ac:spMk id="7" creationId="{5D08ACF7-317F-4722-B537-FAD6029132FD}"/>
          </ac:spMkLst>
        </pc:spChg>
        <pc:spChg chg="add del mod">
          <ac:chgData name="" userId="" providerId="" clId="Web-{BC940C87-1A51-436A-A5E9-CA57ACC8BCAC}" dt="2019-06-20T08:04:57.500" v="321"/>
          <ac:spMkLst>
            <pc:docMk/>
            <pc:sldMk cId="1009452916" sldId="335"/>
            <ac:spMk id="13" creationId="{02760979-7AFE-4C66-882E-128FD3807CC5}"/>
          </ac:spMkLst>
        </pc:spChg>
        <pc:spChg chg="add">
          <ac:chgData name="" userId="" providerId="" clId="Web-{BC940C87-1A51-436A-A5E9-CA57ACC8BCAC}" dt="2019-06-20T07:48:44.679" v="180"/>
          <ac:spMkLst>
            <pc:docMk/>
            <pc:sldMk cId="1009452916" sldId="335"/>
            <ac:spMk id="14" creationId="{08DA25F3-1C3C-44B1-9F56-E58B0572D1E3}"/>
          </ac:spMkLst>
        </pc:spChg>
        <pc:spChg chg="add">
          <ac:chgData name="" userId="" providerId="" clId="Web-{BC940C87-1A51-436A-A5E9-CA57ACC8BCAC}" dt="2019-06-20T07:48:44.695" v="181"/>
          <ac:spMkLst>
            <pc:docMk/>
            <pc:sldMk cId="1009452916" sldId="335"/>
            <ac:spMk id="16" creationId="{5B7FA0AF-C8FE-4143-88D8-83BCC6D25D7D}"/>
          </ac:spMkLst>
        </pc:spChg>
        <pc:spChg chg="add">
          <ac:chgData name="" userId="" providerId="" clId="Web-{BC940C87-1A51-436A-A5E9-CA57ACC8BCAC}" dt="2019-06-20T07:48:44.711" v="182"/>
          <ac:spMkLst>
            <pc:docMk/>
            <pc:sldMk cId="1009452916" sldId="335"/>
            <ac:spMk id="17" creationId="{7708986D-9AAA-41E9-9664-8370891E3907}"/>
          </ac:spMkLst>
        </pc:spChg>
        <pc:spChg chg="add mod">
          <ac:chgData name="" userId="" providerId="" clId="Web-{BC940C87-1A51-436A-A5E9-CA57ACC8BCAC}" dt="2019-06-20T07:44:53.115" v="129" actId="14100"/>
          <ac:spMkLst>
            <pc:docMk/>
            <pc:sldMk cId="1009452916" sldId="335"/>
            <ac:spMk id="18" creationId="{A993DEAB-6716-4850-8437-46AB78D9A846}"/>
          </ac:spMkLst>
        </pc:spChg>
        <pc:spChg chg="add mod">
          <ac:chgData name="" userId="" providerId="" clId="Web-{BC940C87-1A51-436A-A5E9-CA57ACC8BCAC}" dt="2019-06-20T07:45:42.975" v="139" actId="1076"/>
          <ac:spMkLst>
            <pc:docMk/>
            <pc:sldMk cId="1009452916" sldId="335"/>
            <ac:spMk id="19" creationId="{7E44D3A7-8981-4EA9-91D0-03B2995132BD}"/>
          </ac:spMkLst>
        </pc:spChg>
        <pc:spChg chg="del">
          <ac:chgData name="" userId="" providerId="" clId="Web-{BC940C87-1A51-436A-A5E9-CA57ACC8BCAC}" dt="2019-06-20T07:55:54.980" v="259"/>
          <ac:spMkLst>
            <pc:docMk/>
            <pc:sldMk cId="1009452916" sldId="335"/>
            <ac:spMk id="22" creationId="{3C344B93-F8D4-4939-AD32-A85212B5E1B5}"/>
          </ac:spMkLst>
        </pc:spChg>
        <pc:spChg chg="del">
          <ac:chgData name="" userId="" providerId="" clId="Web-{BC940C87-1A51-436A-A5E9-CA57ACC8BCAC}" dt="2019-06-20T07:55:14.370" v="254"/>
          <ac:spMkLst>
            <pc:docMk/>
            <pc:sldMk cId="1009452916" sldId="335"/>
            <ac:spMk id="23" creationId="{EA938627-8354-4CE9-BDD8-4077844F9EF0}"/>
          </ac:spMkLst>
        </pc:spChg>
        <pc:spChg chg="add">
          <ac:chgData name="" userId="" providerId="" clId="Web-{BC940C87-1A51-436A-A5E9-CA57ACC8BCAC}" dt="2019-06-20T07:48:44.726" v="183"/>
          <ac:spMkLst>
            <pc:docMk/>
            <pc:sldMk cId="1009452916" sldId="335"/>
            <ac:spMk id="30" creationId="{B4AA0B2F-1819-4DAB-988F-6F3C9CEF9456}"/>
          </ac:spMkLst>
        </pc:spChg>
        <pc:spChg chg="add mod">
          <ac:chgData name="" userId="" providerId="" clId="Web-{BC940C87-1A51-436A-A5E9-CA57ACC8BCAC}" dt="2019-06-20T07:53:06.228" v="224" actId="1076"/>
          <ac:spMkLst>
            <pc:docMk/>
            <pc:sldMk cId="1009452916" sldId="335"/>
            <ac:spMk id="33" creationId="{CEC62686-F497-4D7A-B498-718D355FACBF}"/>
          </ac:spMkLst>
        </pc:spChg>
        <pc:spChg chg="add mod">
          <ac:chgData name="" userId="" providerId="" clId="Web-{BC940C87-1A51-436A-A5E9-CA57ACC8BCAC}" dt="2019-06-20T07:53:06.244" v="225" actId="1076"/>
          <ac:spMkLst>
            <pc:docMk/>
            <pc:sldMk cId="1009452916" sldId="335"/>
            <ac:spMk id="34" creationId="{1A0DFC58-17DA-434E-B835-BC0BA98ADEC3}"/>
          </ac:spMkLst>
        </pc:spChg>
        <pc:spChg chg="add del mod">
          <ac:chgData name="" userId="" providerId="" clId="Web-{BC940C87-1A51-436A-A5E9-CA57ACC8BCAC}" dt="2019-06-20T08:05:18.984" v="327"/>
          <ac:spMkLst>
            <pc:docMk/>
            <pc:sldMk cId="1009452916" sldId="335"/>
            <ac:spMk id="35" creationId="{19EC7B03-EE4C-480E-A5E0-13A537DBC1C6}"/>
          </ac:spMkLst>
        </pc:spChg>
        <pc:spChg chg="add mod">
          <ac:chgData name="" userId="" providerId="" clId="Web-{BC940C87-1A51-436A-A5E9-CA57ACC8BCAC}" dt="2019-06-20T07:54:49.198" v="244" actId="1076"/>
          <ac:spMkLst>
            <pc:docMk/>
            <pc:sldMk cId="1009452916" sldId="335"/>
            <ac:spMk id="37" creationId="{E26CF15B-E9E4-4984-9BA2-223EE6D29FA8}"/>
          </ac:spMkLst>
        </pc:spChg>
        <pc:spChg chg="add mod">
          <ac:chgData name="" userId="" providerId="" clId="Web-{BC940C87-1A51-436A-A5E9-CA57ACC8BCAC}" dt="2019-06-20T07:54:49.214" v="245" actId="1076"/>
          <ac:spMkLst>
            <pc:docMk/>
            <pc:sldMk cId="1009452916" sldId="335"/>
            <ac:spMk id="38" creationId="{2C1F0CFC-3DA4-42B0-AF09-97F729ED7720}"/>
          </ac:spMkLst>
        </pc:spChg>
        <pc:spChg chg="add mod">
          <ac:chgData name="" userId="" providerId="" clId="Web-{BC940C87-1A51-436A-A5E9-CA57ACC8BCAC}" dt="2019-06-20T07:54:49.214" v="246" actId="1076"/>
          <ac:spMkLst>
            <pc:docMk/>
            <pc:sldMk cId="1009452916" sldId="335"/>
            <ac:spMk id="39" creationId="{F73C270D-6F6F-4EF5-994D-F31EE136B878}"/>
          </ac:spMkLst>
        </pc:spChg>
        <pc:spChg chg="add mod">
          <ac:chgData name="" userId="" providerId="" clId="Web-{BC940C87-1A51-436A-A5E9-CA57ACC8BCAC}" dt="2019-06-20T07:54:49.229" v="247" actId="1076"/>
          <ac:spMkLst>
            <pc:docMk/>
            <pc:sldMk cId="1009452916" sldId="335"/>
            <ac:spMk id="40" creationId="{F9245A03-29A1-46E1-BC9F-0FB61AEE8CD5}"/>
          </ac:spMkLst>
        </pc:spChg>
        <pc:spChg chg="add">
          <ac:chgData name="" userId="" providerId="" clId="Web-{BC940C87-1A51-436A-A5E9-CA57ACC8BCAC}" dt="2019-06-20T08:04:58.016" v="322"/>
          <ac:spMkLst>
            <pc:docMk/>
            <pc:sldMk cId="1009452916" sldId="335"/>
            <ac:spMk id="46" creationId="{0CE9FD59-CF47-4E5B-AF63-1611BA061A1F}"/>
          </ac:spMkLst>
        </pc:spChg>
        <pc:spChg chg="add">
          <ac:chgData name="" userId="" providerId="" clId="Web-{BC940C87-1A51-436A-A5E9-CA57ACC8BCAC}" dt="2019-06-20T08:05:31.953" v="328"/>
          <ac:spMkLst>
            <pc:docMk/>
            <pc:sldMk cId="1009452916" sldId="335"/>
            <ac:spMk id="50" creationId="{46125C76-174E-4950-B005-B650E729F35F}"/>
          </ac:spMkLst>
        </pc:spChg>
        <pc:cxnChg chg="del">
          <ac:chgData name="" userId="" providerId="" clId="Web-{BC940C87-1A51-436A-A5E9-CA57ACC8BCAC}" dt="2019-06-20T07:58:07.168" v="277"/>
          <ac:cxnSpMkLst>
            <pc:docMk/>
            <pc:sldMk cId="1009452916" sldId="335"/>
            <ac:cxnSpMk id="3" creationId="{F0797AFC-99D6-43D7-B131-484D2B8E1090}"/>
          </ac:cxnSpMkLst>
        </pc:cxnChg>
        <pc:cxnChg chg="mod">
          <ac:chgData name="" userId="" providerId="" clId="Web-{BC940C87-1A51-436A-A5E9-CA57ACC8BCAC}" dt="2019-06-20T07:59:01.653" v="283"/>
          <ac:cxnSpMkLst>
            <pc:docMk/>
            <pc:sldMk cId="1009452916" sldId="335"/>
            <ac:cxnSpMk id="9" creationId="{0A1EE9C9-3D4F-4F2E-B8B3-8D417B89E56D}"/>
          </ac:cxnSpMkLst>
        </pc:cxnChg>
        <pc:cxnChg chg="add mod">
          <ac:chgData name="" userId="" providerId="" clId="Web-{BC940C87-1A51-436A-A5E9-CA57ACC8BCAC}" dt="2019-06-20T07:46:11.225" v="143" actId="1076"/>
          <ac:cxnSpMkLst>
            <pc:docMk/>
            <pc:sldMk cId="1009452916" sldId="335"/>
            <ac:cxnSpMk id="25" creationId="{6B40B9DD-93DD-4B51-A04F-00CB6F6429E7}"/>
          </ac:cxnSpMkLst>
        </pc:cxnChg>
        <pc:cxnChg chg="add">
          <ac:chgData name="" userId="" providerId="" clId="Web-{BC940C87-1A51-436A-A5E9-CA57ACC8BCAC}" dt="2019-06-20T07:48:44.742" v="184"/>
          <ac:cxnSpMkLst>
            <pc:docMk/>
            <pc:sldMk cId="1009452916" sldId="335"/>
            <ac:cxnSpMk id="32" creationId="{5E06982E-CBEA-4EEB-B634-1EE66B3BFDA1}"/>
          </ac:cxnSpMkLst>
        </pc:cxnChg>
        <pc:cxnChg chg="add mod">
          <ac:chgData name="" userId="" providerId="" clId="Web-{BC940C87-1A51-436A-A5E9-CA57ACC8BCAC}" dt="2019-06-20T08:05:37.485" v="330" actId="14100"/>
          <ac:cxnSpMkLst>
            <pc:docMk/>
            <pc:sldMk cId="1009452916" sldId="335"/>
            <ac:cxnSpMk id="36" creationId="{2570E36B-5F74-4D63-86C5-0C602DA674FA}"/>
          </ac:cxnSpMkLst>
        </pc:cxnChg>
        <pc:cxnChg chg="add mod">
          <ac:chgData name="" userId="" providerId="" clId="Web-{BC940C87-1A51-436A-A5E9-CA57ACC8BCAC}" dt="2019-06-20T07:54:49.245" v="248" actId="1076"/>
          <ac:cxnSpMkLst>
            <pc:docMk/>
            <pc:sldMk cId="1009452916" sldId="335"/>
            <ac:cxnSpMk id="41" creationId="{2069528C-3825-4C40-AD5B-C70E320B3BB1}"/>
          </ac:cxnSpMkLst>
        </pc:cxnChg>
        <pc:cxnChg chg="add del mod">
          <ac:chgData name="" userId="" providerId="" clId="Web-{BC940C87-1A51-436A-A5E9-CA57ACC8BCAC}" dt="2019-06-20T08:04:57.500" v="320"/>
          <ac:cxnSpMkLst>
            <pc:docMk/>
            <pc:sldMk cId="1009452916" sldId="335"/>
            <ac:cxnSpMk id="43" creationId="{BA5312DE-9455-4F4D-8A8D-1A5AB1844A5C}"/>
          </ac:cxnSpMkLst>
        </pc:cxnChg>
        <pc:cxnChg chg="add del mod">
          <ac:chgData name="" userId="" providerId="" clId="Web-{BC940C87-1A51-436A-A5E9-CA57ACC8BCAC}" dt="2019-06-20T08:05:18.984" v="326"/>
          <ac:cxnSpMkLst>
            <pc:docMk/>
            <pc:sldMk cId="1009452916" sldId="335"/>
            <ac:cxnSpMk id="44" creationId="{3F92D4C2-756B-4AC8-B309-136AC9A22737}"/>
          </ac:cxnSpMkLst>
        </pc:cxnChg>
        <pc:cxnChg chg="add mod">
          <ac:chgData name="" userId="" providerId="" clId="Web-{BC940C87-1A51-436A-A5E9-CA57ACC8BCAC}" dt="2019-06-20T08:05:11.297" v="325"/>
          <ac:cxnSpMkLst>
            <pc:docMk/>
            <pc:sldMk cId="1009452916" sldId="335"/>
            <ac:cxnSpMk id="48" creationId="{21ED5C77-5395-47E9-A902-963A865F977A}"/>
          </ac:cxnSpMkLst>
        </pc:cxnChg>
        <pc:cxnChg chg="add mod">
          <ac:chgData name="" userId="" providerId="" clId="Web-{BC940C87-1A51-436A-A5E9-CA57ACC8BCAC}" dt="2019-06-20T08:05:58.016" v="333"/>
          <ac:cxnSpMkLst>
            <pc:docMk/>
            <pc:sldMk cId="1009452916" sldId="335"/>
            <ac:cxnSpMk id="52" creationId="{C20DDA1A-618A-4521-BA8A-28A4041FD878}"/>
          </ac:cxnSpMkLst>
        </pc:cxnChg>
      </pc:sldChg>
      <pc:sldChg chg="addSp delSp modSp add replId">
        <pc:chgData name="" userId="" providerId="" clId="Web-{BC940C87-1A51-436A-A5E9-CA57ACC8BCAC}" dt="2019-06-20T08:04:17.687" v="319"/>
        <pc:sldMkLst>
          <pc:docMk/>
          <pc:sldMk cId="313039686" sldId="336"/>
        </pc:sldMkLst>
        <pc:spChg chg="del">
          <ac:chgData name="" userId="" providerId="" clId="Web-{BC940C87-1A51-436A-A5E9-CA57ACC8BCAC}" dt="2019-06-20T07:50:01.242" v="195"/>
          <ac:spMkLst>
            <pc:docMk/>
            <pc:sldMk cId="313039686" sldId="336"/>
            <ac:spMk id="4" creationId="{0366ED74-8745-4CF2-B8D7-07BDF6C12EC1}"/>
          </ac:spMkLst>
        </pc:spChg>
        <pc:spChg chg="add del">
          <ac:chgData name="" userId="" providerId="" clId="Web-{BC940C87-1A51-436A-A5E9-CA57ACC8BCAC}" dt="2019-06-20T08:04:05.374" v="313"/>
          <ac:spMkLst>
            <pc:docMk/>
            <pc:sldMk cId="313039686" sldId="336"/>
            <ac:spMk id="7" creationId="{9EA641B1-5DDC-402D-BDF8-F4101C201E5E}"/>
          </ac:spMkLst>
        </pc:spChg>
        <pc:spChg chg="ord">
          <ac:chgData name="" userId="" providerId="" clId="Web-{BC940C87-1A51-436A-A5E9-CA57ACC8BCAC}" dt="2019-06-20T07:52:19.697" v="213"/>
          <ac:spMkLst>
            <pc:docMk/>
            <pc:sldMk cId="313039686" sldId="336"/>
            <ac:spMk id="8" creationId="{1CF61088-C70B-4378-A32C-9573E0155299}"/>
          </ac:spMkLst>
        </pc:spChg>
        <pc:spChg chg="ord">
          <ac:chgData name="" userId="" providerId="" clId="Web-{BC940C87-1A51-436A-A5E9-CA57ACC8BCAC}" dt="2019-06-20T07:52:20.134" v="220"/>
          <ac:spMkLst>
            <pc:docMk/>
            <pc:sldMk cId="313039686" sldId="336"/>
            <ac:spMk id="11" creationId="{FFA26147-A15E-4E84-8005-C76A3BF3F53C}"/>
          </ac:spMkLst>
        </pc:spChg>
        <pc:spChg chg="mod">
          <ac:chgData name="" userId="" providerId="" clId="Web-{BC940C87-1A51-436A-A5E9-CA57ACC8BCAC}" dt="2019-06-20T08:01:39.561" v="291" actId="14100"/>
          <ac:spMkLst>
            <pc:docMk/>
            <pc:sldMk cId="313039686" sldId="336"/>
            <ac:spMk id="13" creationId="{02760979-7AFE-4C66-882E-128FD3807CC5}"/>
          </ac:spMkLst>
        </pc:spChg>
        <pc:spChg chg="mod">
          <ac:chgData name="" userId="" providerId="" clId="Web-{BC940C87-1A51-436A-A5E9-CA57ACC8BCAC}" dt="2019-06-20T07:50:26.711" v="198"/>
          <ac:spMkLst>
            <pc:docMk/>
            <pc:sldMk cId="313039686" sldId="336"/>
            <ac:spMk id="17" creationId="{7708986D-9AAA-41E9-9664-8370891E3907}"/>
          </ac:spMkLst>
        </pc:spChg>
        <pc:spChg chg="del">
          <ac:chgData name="" userId="" providerId="" clId="Web-{BC940C87-1A51-436A-A5E9-CA57ACC8BCAC}" dt="2019-06-20T07:54:25.370" v="237"/>
          <ac:spMkLst>
            <pc:docMk/>
            <pc:sldMk cId="313039686" sldId="336"/>
            <ac:spMk id="18" creationId="{A993DEAB-6716-4850-8437-46AB78D9A846}"/>
          </ac:spMkLst>
        </pc:spChg>
        <pc:spChg chg="del">
          <ac:chgData name="" userId="" providerId="" clId="Web-{BC940C87-1A51-436A-A5E9-CA57ACC8BCAC}" dt="2019-06-20T07:54:25.370" v="236"/>
          <ac:spMkLst>
            <pc:docMk/>
            <pc:sldMk cId="313039686" sldId="336"/>
            <ac:spMk id="19" creationId="{7E44D3A7-8981-4EA9-91D0-03B2995132BD}"/>
          </ac:spMkLst>
        </pc:spChg>
        <pc:spChg chg="add mod">
          <ac:chgData name="" userId="" providerId="" clId="Web-{BC940C87-1A51-436A-A5E9-CA57ACC8BCAC}" dt="2019-06-20T07:59:34.466" v="286"/>
          <ac:spMkLst>
            <pc:docMk/>
            <pc:sldMk cId="313039686" sldId="336"/>
            <ac:spMk id="24" creationId="{8A3ED89D-FF59-445F-BB4F-7DBDD598ABAE}"/>
          </ac:spMkLst>
        </pc:spChg>
        <pc:spChg chg="add">
          <ac:chgData name="" userId="" providerId="" clId="Web-{BC940C87-1A51-436A-A5E9-CA57ACC8BCAC}" dt="2019-06-20T07:56:18.558" v="261"/>
          <ac:spMkLst>
            <pc:docMk/>
            <pc:sldMk cId="313039686" sldId="336"/>
            <ac:spMk id="34" creationId="{38C2D4CE-5DA8-4E9A-BF27-7C3225566387}"/>
          </ac:spMkLst>
        </pc:spChg>
        <pc:spChg chg="add">
          <ac:chgData name="" userId="" providerId="" clId="Web-{BC940C87-1A51-436A-A5E9-CA57ACC8BCAC}" dt="2019-06-20T07:56:18.574" v="262"/>
          <ac:spMkLst>
            <pc:docMk/>
            <pc:sldMk cId="313039686" sldId="336"/>
            <ac:spMk id="36" creationId="{108A49A3-9556-4598-8E76-B3C30ECE35A9}"/>
          </ac:spMkLst>
        </pc:spChg>
        <pc:spChg chg="add mod">
          <ac:chgData name="" userId="" providerId="" clId="Web-{BC940C87-1A51-436A-A5E9-CA57ACC8BCAC}" dt="2019-06-20T07:59:43.435" v="287"/>
          <ac:spMkLst>
            <pc:docMk/>
            <pc:sldMk cId="313039686" sldId="336"/>
            <ac:spMk id="38" creationId="{759FA8F0-1F66-46DE-A49B-551CBEB361F0}"/>
          </ac:spMkLst>
        </pc:spChg>
        <pc:spChg chg="add del mod">
          <ac:chgData name="" userId="" providerId="" clId="Web-{BC940C87-1A51-436A-A5E9-CA57ACC8BCAC}" dt="2019-06-20T08:03:54.656" v="311"/>
          <ac:spMkLst>
            <pc:docMk/>
            <pc:sldMk cId="313039686" sldId="336"/>
            <ac:spMk id="43" creationId="{55AD3408-09FD-4858-9216-69CD37AB3828}"/>
          </ac:spMkLst>
        </pc:spChg>
        <pc:spChg chg="add">
          <ac:chgData name="" userId="" providerId="" clId="Web-{BC940C87-1A51-436A-A5E9-CA57ACC8BCAC}" dt="2019-06-20T08:04:06.218" v="314"/>
          <ac:spMkLst>
            <pc:docMk/>
            <pc:sldMk cId="313039686" sldId="336"/>
            <ac:spMk id="45" creationId="{3ADB8E74-071E-44DD-A6E2-EFD85ED34588}"/>
          </ac:spMkLst>
        </pc:spChg>
        <pc:spChg chg="add del">
          <ac:chgData name="" userId="" providerId="" clId="Web-{BC940C87-1A51-436A-A5E9-CA57ACC8BCAC}" dt="2019-06-20T08:04:08.968" v="318"/>
          <ac:spMkLst>
            <pc:docMk/>
            <pc:sldMk cId="313039686" sldId="336"/>
            <ac:spMk id="49" creationId="{46EB351F-4BFD-4EAF-BDEC-DF4AF123AE4C}"/>
          </ac:spMkLst>
        </pc:spChg>
        <pc:cxnChg chg="del">
          <ac:chgData name="" userId="" providerId="" clId="Web-{BC940C87-1A51-436A-A5E9-CA57ACC8BCAC}" dt="2019-06-20T07:54:30.417" v="238"/>
          <ac:cxnSpMkLst>
            <pc:docMk/>
            <pc:sldMk cId="313039686" sldId="336"/>
            <ac:cxnSpMk id="3" creationId="{F0797AFC-99D6-43D7-B131-484D2B8E1090}"/>
          </ac:cxnSpMkLst>
        </pc:cxnChg>
        <pc:cxnChg chg="del">
          <ac:chgData name="" userId="" providerId="" clId="Web-{BC940C87-1A51-436A-A5E9-CA57ACC8BCAC}" dt="2019-06-20T07:57:02.090" v="269"/>
          <ac:cxnSpMkLst>
            <pc:docMk/>
            <pc:sldMk cId="313039686" sldId="336"/>
            <ac:cxnSpMk id="9" creationId="{0A1EE9C9-3D4F-4F2E-B8B3-8D417B89E56D}"/>
          </ac:cxnSpMkLst>
        </pc:cxnChg>
        <pc:cxnChg chg="del">
          <ac:chgData name="" userId="" providerId="" clId="Web-{BC940C87-1A51-436A-A5E9-CA57ACC8BCAC}" dt="2019-06-20T07:52:47.572" v="221"/>
          <ac:cxnSpMkLst>
            <pc:docMk/>
            <pc:sldMk cId="313039686" sldId="336"/>
            <ac:cxnSpMk id="25" creationId="{6B40B9DD-93DD-4B51-A04F-00CB6F6429E7}"/>
          </ac:cxnSpMkLst>
        </pc:cxnChg>
        <pc:cxnChg chg="add mod">
          <ac:chgData name="" userId="" providerId="" clId="Web-{BC940C87-1A51-436A-A5E9-CA57ACC8BCAC}" dt="2019-06-20T08:01:52.420" v="294" actId="14100"/>
          <ac:cxnSpMkLst>
            <pc:docMk/>
            <pc:sldMk cId="313039686" sldId="336"/>
            <ac:cxnSpMk id="26" creationId="{CD0EBB2B-6FB4-4884-A99C-B3062AD95B4D}"/>
          </ac:cxnSpMkLst>
        </pc:cxnChg>
        <pc:cxnChg chg="add mod ord">
          <ac:chgData name="" userId="" providerId="" clId="Web-{BC940C87-1A51-436A-A5E9-CA57ACC8BCAC}" dt="2019-06-20T07:57:23.512" v="273"/>
          <ac:cxnSpMkLst>
            <pc:docMk/>
            <pc:sldMk cId="313039686" sldId="336"/>
            <ac:cxnSpMk id="27" creationId="{539611F8-14AE-4B42-A95A-7D64CA3CF862}"/>
          </ac:cxnSpMkLst>
        </pc:cxnChg>
        <pc:cxnChg chg="add mod ord">
          <ac:chgData name="" userId="" providerId="" clId="Web-{BC940C87-1A51-436A-A5E9-CA57ACC8BCAC}" dt="2019-06-20T07:57:20.480" v="272"/>
          <ac:cxnSpMkLst>
            <pc:docMk/>
            <pc:sldMk cId="313039686" sldId="336"/>
            <ac:cxnSpMk id="28" creationId="{C6FBCF49-EB0E-452A-A66C-255833BE9CC3}"/>
          </ac:cxnSpMkLst>
        </pc:cxnChg>
        <pc:cxnChg chg="del">
          <ac:chgData name="" userId="" providerId="" clId="Web-{BC940C87-1A51-436A-A5E9-CA57ACC8BCAC}" dt="2019-06-20T07:57:14.730" v="271"/>
          <ac:cxnSpMkLst>
            <pc:docMk/>
            <pc:sldMk cId="313039686" sldId="336"/>
            <ac:cxnSpMk id="32" creationId="{5E06982E-CBEA-4EEB-B634-1EE66B3BFDA1}"/>
          </ac:cxnSpMkLst>
        </pc:cxnChg>
        <pc:cxnChg chg="add mod">
          <ac:chgData name="" userId="" providerId="" clId="Web-{BC940C87-1A51-436A-A5E9-CA57ACC8BCAC}" dt="2019-06-20T07:57:30.809" v="275"/>
          <ac:cxnSpMkLst>
            <pc:docMk/>
            <pc:sldMk cId="313039686" sldId="336"/>
            <ac:cxnSpMk id="40" creationId="{8886DC97-EFC0-4BDB-B309-E8E861F63DC9}"/>
          </ac:cxnSpMkLst>
        </pc:cxnChg>
        <pc:cxnChg chg="add del mod">
          <ac:chgData name="" userId="" providerId="" clId="Web-{BC940C87-1A51-436A-A5E9-CA57ACC8BCAC}" dt="2019-06-20T08:04:05.374" v="312"/>
          <ac:cxnSpMkLst>
            <pc:docMk/>
            <pc:sldMk cId="313039686" sldId="336"/>
            <ac:cxnSpMk id="42" creationId="{5CD44E69-21C2-4A20-AC5E-B4497BA8F1B2}"/>
          </ac:cxnSpMkLst>
        </pc:cxnChg>
        <pc:cxnChg chg="add">
          <ac:chgData name="" userId="" providerId="" clId="Web-{BC940C87-1A51-436A-A5E9-CA57ACC8BCAC}" dt="2019-06-20T08:04:06.234" v="315"/>
          <ac:cxnSpMkLst>
            <pc:docMk/>
            <pc:sldMk cId="313039686" sldId="336"/>
            <ac:cxnSpMk id="47" creationId="{403EF0D9-DDD3-453F-9C24-663185DECF9C}"/>
          </ac:cxnSpMkLst>
        </pc:cxnChg>
        <pc:cxnChg chg="add del">
          <ac:chgData name="" userId="" providerId="" clId="Web-{BC940C87-1A51-436A-A5E9-CA57ACC8BCAC}" dt="2019-06-20T08:04:17.687" v="319"/>
          <ac:cxnSpMkLst>
            <pc:docMk/>
            <pc:sldMk cId="313039686" sldId="336"/>
            <ac:cxnSpMk id="51" creationId="{00F8614C-7CB8-47BD-B0CE-CC6153A3F711}"/>
          </ac:cxnSpMkLst>
        </pc:cxnChg>
      </pc:sldChg>
      <pc:sldChg chg="addSp modSp add replId modNotes">
        <pc:chgData name="" userId="" providerId="" clId="Web-{BC940C87-1A51-436A-A5E9-CA57ACC8BCAC}" dt="2019-06-20T08:08:59.736" v="439"/>
        <pc:sldMkLst>
          <pc:docMk/>
          <pc:sldMk cId="2317175308" sldId="337"/>
        </pc:sldMkLst>
        <pc:spChg chg="mod">
          <ac:chgData name="" userId="" providerId="" clId="Web-{BC940C87-1A51-436A-A5E9-CA57ACC8BCAC}" dt="2019-06-20T08:03:12.702" v="302" actId="14100"/>
          <ac:spMkLst>
            <pc:docMk/>
            <pc:sldMk cId="2317175308" sldId="337"/>
            <ac:spMk id="7" creationId="{9EA641B1-5DDC-402D-BDF8-F4101C201E5E}"/>
          </ac:spMkLst>
        </pc:spChg>
        <pc:spChg chg="mod">
          <ac:chgData name="" userId="" providerId="" clId="Web-{BC940C87-1A51-436A-A5E9-CA57ACC8BCAC}" dt="2019-06-20T08:02:52.921" v="301"/>
          <ac:spMkLst>
            <pc:docMk/>
            <pc:sldMk cId="2317175308" sldId="337"/>
            <ac:spMk id="14" creationId="{08DA25F3-1C3C-44B1-9F56-E58B0572D1E3}"/>
          </ac:spMkLst>
        </pc:spChg>
        <pc:spChg chg="add mod">
          <ac:chgData name="" userId="" providerId="" clId="Web-{BC940C87-1A51-436A-A5E9-CA57ACC8BCAC}" dt="2019-06-20T08:03:19.374" v="304" actId="1076"/>
          <ac:spMkLst>
            <pc:docMk/>
            <pc:sldMk cId="2317175308" sldId="337"/>
            <ac:spMk id="32" creationId="{C981C53C-A340-4C49-9A30-102633285F62}"/>
          </ac:spMkLst>
        </pc:spChg>
        <pc:spChg chg="mod">
          <ac:chgData name="" userId="" providerId="" clId="Web-{BC940C87-1A51-436A-A5E9-CA57ACC8BCAC}" dt="2019-06-20T08:03:40.843" v="309"/>
          <ac:spMkLst>
            <pc:docMk/>
            <pc:sldMk cId="2317175308" sldId="337"/>
            <ac:spMk id="36" creationId="{108A49A3-9556-4598-8E76-B3C30ECE35A9}"/>
          </ac:spMkLst>
        </pc:spChg>
        <pc:spChg chg="mod">
          <ac:chgData name="" userId="" providerId="" clId="Web-{BC940C87-1A51-436A-A5E9-CA57ACC8BCAC}" dt="2019-06-20T08:02:18.749" v="296"/>
          <ac:spMkLst>
            <pc:docMk/>
            <pc:sldMk cId="2317175308" sldId="337"/>
            <ac:spMk id="43" creationId="{55AD3408-09FD-4858-9216-69CD37AB3828}"/>
          </ac:spMkLst>
        </pc:spChg>
        <pc:cxnChg chg="add mod">
          <ac:chgData name="" userId="" providerId="" clId="Web-{BC940C87-1A51-436A-A5E9-CA57ACC8BCAC}" dt="2019-06-20T08:02:49.124" v="300"/>
          <ac:cxnSpMkLst>
            <pc:docMk/>
            <pc:sldMk cId="2317175308" sldId="337"/>
            <ac:cxnSpMk id="31" creationId="{BABE2F74-F58C-49A3-A1DF-39A56121BED3}"/>
          </ac:cxnSpMkLst>
        </pc:cxnChg>
        <pc:cxnChg chg="add mod">
          <ac:chgData name="" userId="" providerId="" clId="Web-{BC940C87-1A51-436A-A5E9-CA57ACC8BCAC}" dt="2019-06-20T08:03:44.187" v="310"/>
          <ac:cxnSpMkLst>
            <pc:docMk/>
            <pc:sldMk cId="2317175308" sldId="337"/>
            <ac:cxnSpMk id="33" creationId="{CF8AEAF7-34B3-414F-8BCF-DE8F14069663}"/>
          </ac:cxnSpMkLst>
        </pc:cxnChg>
        <pc:cxnChg chg="mod">
          <ac:chgData name="" userId="" providerId="" clId="Web-{BC940C87-1A51-436A-A5E9-CA57ACC8BCAC}" dt="2019-06-20T08:03:23.983" v="305" actId="14100"/>
          <ac:cxnSpMkLst>
            <pc:docMk/>
            <pc:sldMk cId="2317175308" sldId="337"/>
            <ac:cxnSpMk id="42" creationId="{5CD44E69-21C2-4A20-AC5E-B4497BA8F1B2}"/>
          </ac:cxnSpMkLst>
        </pc:cxnChg>
      </pc:sldChg>
    </pc:docChg>
  </pc:docChgLst>
  <pc:docChgLst>
    <pc:chgData clId="Web-{511FF04C-8DCB-43F5-9215-952A6A7AC754}"/>
    <pc:docChg chg="modSld">
      <pc:chgData name="" userId="" providerId="" clId="Web-{511FF04C-8DCB-43F5-9215-952A6A7AC754}" dt="2019-06-10T13:17:41.371" v="308"/>
      <pc:docMkLst>
        <pc:docMk/>
      </pc:docMkLst>
      <pc:sldChg chg="addSp modSp modNotes">
        <pc:chgData name="" userId="" providerId="" clId="Web-{511FF04C-8DCB-43F5-9215-952A6A7AC754}" dt="2019-06-10T13:17:41.371" v="308"/>
        <pc:sldMkLst>
          <pc:docMk/>
          <pc:sldMk cId="2677695300" sldId="258"/>
        </pc:sldMkLst>
        <pc:spChg chg="mod">
          <ac:chgData name="" userId="" providerId="" clId="Web-{511FF04C-8DCB-43F5-9215-952A6A7AC754}" dt="2019-06-10T13:14:59.542" v="154" actId="1076"/>
          <ac:spMkLst>
            <pc:docMk/>
            <pc:sldMk cId="2677695300" sldId="258"/>
            <ac:spMk id="5" creationId="{3FEE2D53-F1D1-421F-9057-F8F1FD55EAAD}"/>
          </ac:spMkLst>
        </pc:spChg>
        <pc:spChg chg="add mod">
          <ac:chgData name="" userId="" providerId="" clId="Web-{511FF04C-8DCB-43F5-9215-952A6A7AC754}" dt="2019-06-10T13:13:33.776" v="118"/>
          <ac:spMkLst>
            <pc:docMk/>
            <pc:sldMk cId="2677695300" sldId="258"/>
            <ac:spMk id="6" creationId="{7A099AA5-ACA9-479D-8E85-E0FD1AB194D5}"/>
          </ac:spMkLst>
        </pc:spChg>
        <pc:spChg chg="mod">
          <ac:chgData name="" userId="" providerId="" clId="Web-{511FF04C-8DCB-43F5-9215-952A6A7AC754}" dt="2019-06-10T13:14:59.558" v="155" actId="1076"/>
          <ac:spMkLst>
            <pc:docMk/>
            <pc:sldMk cId="2677695300" sldId="258"/>
            <ac:spMk id="17" creationId="{A3A995FD-1CE3-4932-B72E-41A40AF4B9B1}"/>
          </ac:spMkLst>
        </pc:spChg>
        <pc:spChg chg="mod">
          <ac:chgData name="" userId="" providerId="" clId="Web-{511FF04C-8DCB-43F5-9215-952A6A7AC754}" dt="2019-06-10T13:10:53.618" v="95"/>
          <ac:spMkLst>
            <pc:docMk/>
            <pc:sldMk cId="2677695300" sldId="258"/>
            <ac:spMk id="25" creationId="{7AFF7483-369C-457C-BAAF-50AC5CC9FC27}"/>
          </ac:spMkLst>
        </pc:spChg>
        <pc:spChg chg="mod">
          <ac:chgData name="" userId="" providerId="" clId="Web-{511FF04C-8DCB-43F5-9215-952A6A7AC754}" dt="2019-06-10T13:09:40.868" v="86"/>
          <ac:spMkLst>
            <pc:docMk/>
            <pc:sldMk cId="2677695300" sldId="258"/>
            <ac:spMk id="31" creationId="{D608C605-FC98-418C-B53C-DBE994643CDA}"/>
          </ac:spMkLst>
        </pc:spChg>
        <pc:spChg chg="mod">
          <ac:chgData name="" userId="" providerId="" clId="Web-{511FF04C-8DCB-43F5-9215-952A6A7AC754}" dt="2019-06-10T13:14:59.573" v="156" actId="1076"/>
          <ac:spMkLst>
            <pc:docMk/>
            <pc:sldMk cId="2677695300" sldId="258"/>
            <ac:spMk id="32" creationId="{6BF29C86-3769-4FE8-9C2F-78678E357B2D}"/>
          </ac:spMkLst>
        </pc:spChg>
        <pc:spChg chg="mod">
          <ac:chgData name="" userId="" providerId="" clId="Web-{511FF04C-8DCB-43F5-9215-952A6A7AC754}" dt="2019-06-10T13:09:40.884" v="87"/>
          <ac:spMkLst>
            <pc:docMk/>
            <pc:sldMk cId="2677695300" sldId="258"/>
            <ac:spMk id="34" creationId="{87867AAA-7505-40CB-9F48-FF46E5C0349D}"/>
          </ac:spMkLst>
        </pc:spChg>
        <pc:spChg chg="mod">
          <ac:chgData name="" userId="" providerId="" clId="Web-{511FF04C-8DCB-43F5-9215-952A6A7AC754}" dt="2019-06-10T13:14:59.589" v="157" actId="1076"/>
          <ac:spMkLst>
            <pc:docMk/>
            <pc:sldMk cId="2677695300" sldId="258"/>
            <ac:spMk id="35" creationId="{1C68C6F2-162A-4813-9061-AF8F797C74DD}"/>
          </ac:spMkLst>
        </pc:spChg>
        <pc:spChg chg="mod">
          <ac:chgData name="" userId="" providerId="" clId="Web-{511FF04C-8DCB-43F5-9215-952A6A7AC754}" dt="2019-06-10T13:10:42.603" v="93"/>
          <ac:spMkLst>
            <pc:docMk/>
            <pc:sldMk cId="2677695300" sldId="258"/>
            <ac:spMk id="53" creationId="{49FA70D8-5066-4BFC-84EF-E85171FE9105}"/>
          </ac:spMkLst>
        </pc:spChg>
        <pc:spChg chg="mod">
          <ac:chgData name="" userId="" providerId="" clId="Web-{511FF04C-8DCB-43F5-9215-952A6A7AC754}" dt="2019-06-10T13:10:42.618" v="94"/>
          <ac:spMkLst>
            <pc:docMk/>
            <pc:sldMk cId="2677695300" sldId="258"/>
            <ac:spMk id="59" creationId="{26D68B1F-82CA-423A-9DFA-E18CB2FAE40D}"/>
          </ac:spMkLst>
        </pc:spChg>
        <pc:spChg chg="add mod">
          <ac:chgData name="" userId="" providerId="" clId="Web-{511FF04C-8DCB-43F5-9215-952A6A7AC754}" dt="2019-06-10T13:10:00.009" v="90"/>
          <ac:spMkLst>
            <pc:docMk/>
            <pc:sldMk cId="2677695300" sldId="258"/>
            <ac:spMk id="74" creationId="{7BF5D5C9-E21C-4F04-A3E3-2E7A0143FA80}"/>
          </ac:spMkLst>
        </pc:spChg>
        <pc:spChg chg="add mod">
          <ac:chgData name="" userId="" providerId="" clId="Web-{511FF04C-8DCB-43F5-9215-952A6A7AC754}" dt="2019-06-10T13:10:17.087" v="92" actId="1076"/>
          <ac:spMkLst>
            <pc:docMk/>
            <pc:sldMk cId="2677695300" sldId="258"/>
            <ac:spMk id="75" creationId="{F7180CA7-9458-43A9-A2F4-4467137DFC0E}"/>
          </ac:spMkLst>
        </pc:spChg>
        <pc:spChg chg="add mod">
          <ac:chgData name="" userId="" providerId="" clId="Web-{511FF04C-8DCB-43F5-9215-952A6A7AC754}" dt="2019-06-10T13:13:43.651" v="120" actId="20577"/>
          <ac:spMkLst>
            <pc:docMk/>
            <pc:sldMk cId="2677695300" sldId="258"/>
            <ac:spMk id="80" creationId="{0E061E46-1BBB-4B9A-912A-C10908D64E08}"/>
          </ac:spMkLst>
        </pc:spChg>
        <pc:spChg chg="mod">
          <ac:chgData name="" userId="" providerId="" clId="Web-{511FF04C-8DCB-43F5-9215-952A6A7AC754}" dt="2019-06-10T13:14:27.808" v="149" actId="20577"/>
          <ac:spMkLst>
            <pc:docMk/>
            <pc:sldMk cId="2677695300" sldId="258"/>
            <ac:spMk id="88" creationId="{00000000-0000-0000-0000-000000000000}"/>
          </ac:spMkLst>
        </pc:spChg>
        <pc:cxnChg chg="add mod">
          <ac:chgData name="" userId="" providerId="" clId="Web-{511FF04C-8DCB-43F5-9215-952A6A7AC754}" dt="2019-06-10T13:13:07.572" v="111"/>
          <ac:cxnSpMkLst>
            <pc:docMk/>
            <pc:sldMk cId="2677695300" sldId="258"/>
            <ac:cxnSpMk id="76" creationId="{32614A26-88F4-4FC9-BCF3-D8111857029D}"/>
          </ac:cxnSpMkLst>
        </pc:cxnChg>
        <pc:cxnChg chg="add mod">
          <ac:chgData name="" userId="" providerId="" clId="Web-{511FF04C-8DCB-43F5-9215-952A6A7AC754}" dt="2019-06-10T13:13:07.588" v="112"/>
          <ac:cxnSpMkLst>
            <pc:docMk/>
            <pc:sldMk cId="2677695300" sldId="258"/>
            <ac:cxnSpMk id="77" creationId="{A82066DE-D2E7-4063-BC0C-AA3C985F6B9E}"/>
          </ac:cxnSpMkLst>
        </pc:cxnChg>
        <pc:cxnChg chg="add mod">
          <ac:chgData name="" userId="" providerId="" clId="Web-{511FF04C-8DCB-43F5-9215-952A6A7AC754}" dt="2019-06-10T13:13:07.604" v="113"/>
          <ac:cxnSpMkLst>
            <pc:docMk/>
            <pc:sldMk cId="2677695300" sldId="258"/>
            <ac:cxnSpMk id="78" creationId="{5E9D552E-F438-45B6-A2BF-B05711BE3A09}"/>
          </ac:cxnSpMkLst>
        </pc:cxnChg>
        <pc:cxnChg chg="add mod">
          <ac:chgData name="" userId="" providerId="" clId="Web-{511FF04C-8DCB-43F5-9215-952A6A7AC754}" dt="2019-06-10T13:13:07.619" v="114"/>
          <ac:cxnSpMkLst>
            <pc:docMk/>
            <pc:sldMk cId="2677695300" sldId="258"/>
            <ac:cxnSpMk id="79" creationId="{B7AEC3D3-29DE-4EEC-AB95-100D5F61307A}"/>
          </ac:cxnSpMkLst>
        </pc:cxnChg>
      </pc:sldChg>
      <pc:sldChg chg="modNotes">
        <pc:chgData name="" userId="" providerId="" clId="Web-{511FF04C-8DCB-43F5-9215-952A6A7AC754}" dt="2019-06-10T13:07:18.383" v="60"/>
        <pc:sldMkLst>
          <pc:docMk/>
          <pc:sldMk cId="3300176200" sldId="260"/>
        </pc:sldMkLst>
      </pc:sldChg>
    </pc:docChg>
  </pc:docChgLst>
  <pc:docChgLst>
    <pc:chgData clId="Web-{8DFB0A03-928D-4DB5-94BC-0371192A21B8}"/>
    <pc:docChg chg="delSld modSld">
      <pc:chgData name="" userId="" providerId="" clId="Web-{8DFB0A03-928D-4DB5-94BC-0371192A21B8}" dt="2019-06-13T16:58:18.168" v="201"/>
      <pc:docMkLst>
        <pc:docMk/>
      </pc:docMkLst>
      <pc:sldChg chg="del">
        <pc:chgData name="" userId="" providerId="" clId="Web-{8DFB0A03-928D-4DB5-94BC-0371192A21B8}" dt="2019-06-13T16:58:18.168" v="201"/>
        <pc:sldMkLst>
          <pc:docMk/>
          <pc:sldMk cId="1487078025" sldId="262"/>
        </pc:sldMkLst>
      </pc:sldChg>
      <pc:sldChg chg="modSp">
        <pc:chgData name="" userId="" providerId="" clId="Web-{8DFB0A03-928D-4DB5-94BC-0371192A21B8}" dt="2019-06-13T16:41:44.551" v="12" actId="20577"/>
        <pc:sldMkLst>
          <pc:docMk/>
          <pc:sldMk cId="641565015" sldId="300"/>
        </pc:sldMkLst>
        <pc:spChg chg="mod">
          <ac:chgData name="" userId="" providerId="" clId="Web-{8DFB0A03-928D-4DB5-94BC-0371192A21B8}" dt="2019-06-13T16:41:44.551" v="12" actId="20577"/>
          <ac:spMkLst>
            <pc:docMk/>
            <pc:sldMk cId="641565015" sldId="300"/>
            <ac:spMk id="3" creationId="{10A2DD95-3736-4E43-9092-2BE4A66D343B}"/>
          </ac:spMkLst>
        </pc:spChg>
      </pc:sldChg>
      <pc:sldChg chg="modSp">
        <pc:chgData name="" userId="" providerId="" clId="Web-{8DFB0A03-928D-4DB5-94BC-0371192A21B8}" dt="2019-06-13T16:58:14.934" v="200" actId="20577"/>
        <pc:sldMkLst>
          <pc:docMk/>
          <pc:sldMk cId="270330767" sldId="303"/>
        </pc:sldMkLst>
        <pc:spChg chg="mod">
          <ac:chgData name="" userId="" providerId="" clId="Web-{8DFB0A03-928D-4DB5-94BC-0371192A21B8}" dt="2019-06-13T16:52:06.634" v="25" actId="20577"/>
          <ac:spMkLst>
            <pc:docMk/>
            <pc:sldMk cId="270330767" sldId="303"/>
            <ac:spMk id="2" creationId="{18D44050-1766-4455-83E4-1804F6006D04}"/>
          </ac:spMkLst>
        </pc:spChg>
        <pc:spChg chg="mod">
          <ac:chgData name="" userId="" providerId="" clId="Web-{8DFB0A03-928D-4DB5-94BC-0371192A21B8}" dt="2019-06-13T16:58:14.934" v="200" actId="20577"/>
          <ac:spMkLst>
            <pc:docMk/>
            <pc:sldMk cId="270330767" sldId="303"/>
            <ac:spMk id="3" creationId="{AF0F8C6E-5008-4258-879D-B4933073C51F}"/>
          </ac:spMkLst>
        </pc:spChg>
      </pc:sldChg>
      <pc:sldChg chg="addSp delSp modSp">
        <pc:chgData name="" userId="" providerId="" clId="Web-{8DFB0A03-928D-4DB5-94BC-0371192A21B8}" dt="2019-06-13T16:50:54.836" v="22" actId="1076"/>
        <pc:sldMkLst>
          <pc:docMk/>
          <pc:sldMk cId="3630012856" sldId="319"/>
        </pc:sldMkLst>
        <pc:picChg chg="add mod">
          <ac:chgData name="" userId="" providerId="" clId="Web-{8DFB0A03-928D-4DB5-94BC-0371192A21B8}" dt="2019-06-13T16:49:56.648" v="16" actId="1076"/>
          <ac:picMkLst>
            <pc:docMk/>
            <pc:sldMk cId="3630012856" sldId="319"/>
            <ac:picMk id="4" creationId="{84489BBC-68EA-4980-87F0-DC208C7A55D1}"/>
          </ac:picMkLst>
        </pc:picChg>
        <pc:picChg chg="add mod">
          <ac:chgData name="" userId="" providerId="" clId="Web-{8DFB0A03-928D-4DB5-94BC-0371192A21B8}" dt="2019-06-13T16:50:54.836" v="22" actId="1076"/>
          <ac:picMkLst>
            <pc:docMk/>
            <pc:sldMk cId="3630012856" sldId="319"/>
            <ac:picMk id="8" creationId="{FDA22742-E34D-41C2-BFB0-1A7771284F56}"/>
          </ac:picMkLst>
        </pc:picChg>
        <pc:picChg chg="del">
          <ac:chgData name="" userId="" providerId="" clId="Web-{8DFB0A03-928D-4DB5-94BC-0371192A21B8}" dt="2019-06-13T16:49:48.664" v="14"/>
          <ac:picMkLst>
            <pc:docMk/>
            <pc:sldMk cId="3630012856" sldId="319"/>
            <ac:picMk id="10" creationId="{D2334A04-3915-4678-8F60-43577ACF0201}"/>
          </ac:picMkLst>
        </pc:picChg>
        <pc:picChg chg="del">
          <ac:chgData name="" userId="" providerId="" clId="Web-{8DFB0A03-928D-4DB5-94BC-0371192A21B8}" dt="2019-06-13T16:50:37.680" v="19"/>
          <ac:picMkLst>
            <pc:docMk/>
            <pc:sldMk cId="3630012856" sldId="319"/>
            <ac:picMk id="12" creationId="{D456EE95-A8BD-4E84-A6C6-FFE3E6E7075F}"/>
          </ac:picMkLst>
        </pc:picChg>
      </pc:sldChg>
      <pc:sldChg chg="addSp delSp">
        <pc:chgData name="" userId="" providerId="" clId="Web-{8DFB0A03-928D-4DB5-94BC-0371192A21B8}" dt="2019-06-13T16:50:05.867" v="18"/>
        <pc:sldMkLst>
          <pc:docMk/>
          <pc:sldMk cId="3756865633" sldId="320"/>
        </pc:sldMkLst>
        <pc:picChg chg="add">
          <ac:chgData name="" userId="" providerId="" clId="Web-{8DFB0A03-928D-4DB5-94BC-0371192A21B8}" dt="2019-06-13T16:50:05.867" v="18"/>
          <ac:picMkLst>
            <pc:docMk/>
            <pc:sldMk cId="3756865633" sldId="320"/>
            <ac:picMk id="4" creationId="{AB96F346-343A-4491-9E17-27005C368AEB}"/>
          </ac:picMkLst>
        </pc:picChg>
        <pc:picChg chg="del">
          <ac:chgData name="" userId="" providerId="" clId="Web-{8DFB0A03-928D-4DB5-94BC-0371192A21B8}" dt="2019-06-13T16:50:04.914" v="17"/>
          <ac:picMkLst>
            <pc:docMk/>
            <pc:sldMk cId="3756865633" sldId="320"/>
            <ac:picMk id="10" creationId="{D2334A04-3915-4678-8F60-43577ACF0201}"/>
          </ac:picMkLst>
        </pc:picChg>
      </pc:sldChg>
    </pc:docChg>
  </pc:docChgLst>
  <pc:docChgLst>
    <pc:chgData clId="Web-{E7EF8B79-34B8-4653-A7B0-AE2308EE93F9}"/>
    <pc:docChg chg="addSld modSld">
      <pc:chgData name="" userId="" providerId="" clId="Web-{E7EF8B79-34B8-4653-A7B0-AE2308EE93F9}" dt="2019-06-13T07:07:06.856" v="122" actId="20577"/>
      <pc:docMkLst>
        <pc:docMk/>
      </pc:docMkLst>
      <pc:sldChg chg="addSp delSp modSp">
        <pc:chgData name="" userId="" providerId="" clId="Web-{E7EF8B79-34B8-4653-A7B0-AE2308EE93F9}" dt="2019-06-13T07:00:10.466" v="40" actId="1076"/>
        <pc:sldMkLst>
          <pc:docMk/>
          <pc:sldMk cId="1562557334" sldId="290"/>
        </pc:sldMkLst>
        <pc:spChg chg="mod">
          <ac:chgData name="" userId="" providerId="" clId="Web-{E7EF8B79-34B8-4653-A7B0-AE2308EE93F9}" dt="2019-06-13T06:58:54.966" v="23" actId="20577"/>
          <ac:spMkLst>
            <pc:docMk/>
            <pc:sldMk cId="1562557334" sldId="290"/>
            <ac:spMk id="40" creationId="{3BF3D09B-4946-4171-8543-C8DB13AB0D08}"/>
          </ac:spMkLst>
        </pc:spChg>
        <pc:spChg chg="add mod">
          <ac:chgData name="" userId="" providerId="" clId="Web-{E7EF8B79-34B8-4653-A7B0-AE2308EE93F9}" dt="2019-06-13T06:59:29.185" v="28" actId="1076"/>
          <ac:spMkLst>
            <pc:docMk/>
            <pc:sldMk cId="1562557334" sldId="290"/>
            <ac:spMk id="43" creationId="{3BCFC493-C8B9-4699-B86C-73E3748340AB}"/>
          </ac:spMkLst>
        </pc:spChg>
        <pc:spChg chg="del">
          <ac:chgData name="" userId="" providerId="" clId="Web-{E7EF8B79-34B8-4653-A7B0-AE2308EE93F9}" dt="2019-06-13T06:59:37.997" v="30"/>
          <ac:spMkLst>
            <pc:docMk/>
            <pc:sldMk cId="1562557334" sldId="290"/>
            <ac:spMk id="44" creationId="{14DBEFBE-F41F-4055-9CA2-2E308922AD87}"/>
          </ac:spMkLst>
        </pc:spChg>
        <pc:spChg chg="add mod">
          <ac:chgData name="" userId="" providerId="" clId="Web-{E7EF8B79-34B8-4653-A7B0-AE2308EE93F9}" dt="2019-06-13T07:00:10.419" v="38" actId="1076"/>
          <ac:spMkLst>
            <pc:docMk/>
            <pc:sldMk cId="1562557334" sldId="290"/>
            <ac:spMk id="45" creationId="{57ADBCB0-1D26-4735-8735-FD4C26C68BAB}"/>
          </ac:spMkLst>
        </pc:spChg>
        <pc:spChg chg="del">
          <ac:chgData name="" userId="" providerId="" clId="Web-{E7EF8B79-34B8-4653-A7B0-AE2308EE93F9}" dt="2019-06-13T06:59:37.997" v="29"/>
          <ac:spMkLst>
            <pc:docMk/>
            <pc:sldMk cId="1562557334" sldId="290"/>
            <ac:spMk id="46" creationId="{F8C3BBFC-A086-4204-8AF2-21E0FDBFB2A5}"/>
          </ac:spMkLst>
        </pc:spChg>
        <pc:spChg chg="add mod">
          <ac:chgData name="" userId="" providerId="" clId="Web-{E7EF8B79-34B8-4653-A7B0-AE2308EE93F9}" dt="2019-06-13T07:00:10.435" v="39" actId="1076"/>
          <ac:spMkLst>
            <pc:docMk/>
            <pc:sldMk cId="1562557334" sldId="290"/>
            <ac:spMk id="47" creationId="{D05300B0-2A83-41F5-AD00-57F25751B202}"/>
          </ac:spMkLst>
        </pc:spChg>
        <pc:spChg chg="add mod">
          <ac:chgData name="" userId="" providerId="" clId="Web-{E7EF8B79-34B8-4653-A7B0-AE2308EE93F9}" dt="2019-06-13T07:00:10.466" v="40" actId="1076"/>
          <ac:spMkLst>
            <pc:docMk/>
            <pc:sldMk cId="1562557334" sldId="290"/>
            <ac:spMk id="48" creationId="{3E3C0C90-C843-4A6A-BE31-109EA948F774}"/>
          </ac:spMkLst>
        </pc:spChg>
        <pc:spChg chg="mod">
          <ac:chgData name="" userId="" providerId="" clId="Web-{E7EF8B79-34B8-4653-A7B0-AE2308EE93F9}" dt="2019-06-13T06:59:07.044" v="26" actId="20577"/>
          <ac:spMkLst>
            <pc:docMk/>
            <pc:sldMk cId="1562557334" sldId="290"/>
            <ac:spMk id="51" creationId="{27C27E90-B9ED-4719-B815-C045A0E74998}"/>
          </ac:spMkLst>
        </pc:spChg>
        <pc:spChg chg="mod">
          <ac:chgData name="" userId="" providerId="" clId="Web-{E7EF8B79-34B8-4653-A7B0-AE2308EE93F9}" dt="2019-06-13T06:57:19.012" v="0" actId="14100"/>
          <ac:spMkLst>
            <pc:docMk/>
            <pc:sldMk cId="1562557334" sldId="290"/>
            <ac:spMk id="56" creationId="{F56DD096-4771-451C-890E-8F09EC35F7E6}"/>
          </ac:spMkLst>
        </pc:spChg>
        <pc:spChg chg="mod">
          <ac:chgData name="" userId="" providerId="" clId="Web-{E7EF8B79-34B8-4653-A7B0-AE2308EE93F9}" dt="2019-06-13T06:59:23.810" v="27" actId="1076"/>
          <ac:spMkLst>
            <pc:docMk/>
            <pc:sldMk cId="1562557334" sldId="290"/>
            <ac:spMk id="58" creationId="{76EF2CF6-2A82-499A-A7CE-40E6484D9EF0}"/>
          </ac:spMkLst>
        </pc:spChg>
        <pc:spChg chg="mod">
          <ac:chgData name="" userId="" providerId="" clId="Web-{E7EF8B79-34B8-4653-A7B0-AE2308EE93F9}" dt="2019-06-13T06:59:52.419" v="37" actId="14100"/>
          <ac:spMkLst>
            <pc:docMk/>
            <pc:sldMk cId="1562557334" sldId="290"/>
            <ac:spMk id="62" creationId="{119F3274-A580-44CD-BDD6-64EA4702D44F}"/>
          </ac:spMkLst>
        </pc:spChg>
      </pc:sldChg>
      <pc:sldChg chg="addSp delSp modSp add replId">
        <pc:chgData name="" userId="" providerId="" clId="Web-{E7EF8B79-34B8-4653-A7B0-AE2308EE93F9}" dt="2019-06-13T07:06:06.463" v="100" actId="14100"/>
        <pc:sldMkLst>
          <pc:docMk/>
          <pc:sldMk cId="324051200" sldId="291"/>
        </pc:sldMkLst>
        <pc:spChg chg="mod">
          <ac:chgData name="" userId="" providerId="" clId="Web-{E7EF8B79-34B8-4653-A7B0-AE2308EE93F9}" dt="2019-06-13T07:04:46.847" v="70" actId="1076"/>
          <ac:spMkLst>
            <pc:docMk/>
            <pc:sldMk cId="324051200" sldId="291"/>
            <ac:spMk id="3" creationId="{5807BD28-0590-49CF-8C6E-57E48D936B36}"/>
          </ac:spMkLst>
        </pc:spChg>
        <pc:spChg chg="mod">
          <ac:chgData name="" userId="" providerId="" clId="Web-{E7EF8B79-34B8-4653-A7B0-AE2308EE93F9}" dt="2019-06-13T07:04:46.869" v="71" actId="1076"/>
          <ac:spMkLst>
            <pc:docMk/>
            <pc:sldMk cId="324051200" sldId="291"/>
            <ac:spMk id="4" creationId="{F25EF542-16D8-4BF6-9BC1-AE6F412A3E2B}"/>
          </ac:spMkLst>
        </pc:spChg>
        <pc:spChg chg="mod">
          <ac:chgData name="" userId="" providerId="" clId="Web-{E7EF8B79-34B8-4653-A7B0-AE2308EE93F9}" dt="2019-06-13T07:01:06.855" v="42"/>
          <ac:spMkLst>
            <pc:docMk/>
            <pc:sldMk cId="324051200" sldId="291"/>
            <ac:spMk id="12" creationId="{073D47AB-926C-43F4-A2C5-0949041674C4}"/>
          </ac:spMkLst>
        </pc:spChg>
        <pc:spChg chg="mod">
          <ac:chgData name="" userId="" providerId="" clId="Web-{E7EF8B79-34B8-4653-A7B0-AE2308EE93F9}" dt="2019-06-13T07:05:31.582" v="81" actId="14100"/>
          <ac:spMkLst>
            <pc:docMk/>
            <pc:sldMk cId="324051200" sldId="291"/>
            <ac:spMk id="40" creationId="{3BF3D09B-4946-4171-8543-C8DB13AB0D08}"/>
          </ac:spMkLst>
        </pc:spChg>
        <pc:spChg chg="mod">
          <ac:chgData name="" userId="" providerId="" clId="Web-{E7EF8B79-34B8-4653-A7B0-AE2308EE93F9}" dt="2019-06-13T07:05:31.626" v="83" actId="14100"/>
          <ac:spMkLst>
            <pc:docMk/>
            <pc:sldMk cId="324051200" sldId="291"/>
            <ac:spMk id="43" creationId="{3BCFC493-C8B9-4699-B86C-73E3748340AB}"/>
          </ac:spMkLst>
        </pc:spChg>
        <pc:spChg chg="del">
          <ac:chgData name="" userId="" providerId="" clId="Web-{E7EF8B79-34B8-4653-A7B0-AE2308EE93F9}" dt="2019-06-13T07:05:44.085" v="86"/>
          <ac:spMkLst>
            <pc:docMk/>
            <pc:sldMk cId="324051200" sldId="291"/>
            <ac:spMk id="45" creationId="{57ADBCB0-1D26-4735-8735-FD4C26C68BAB}"/>
          </ac:spMkLst>
        </pc:spChg>
        <pc:spChg chg="add mod">
          <ac:chgData name="" userId="" providerId="" clId="Web-{E7EF8B79-34B8-4653-A7B0-AE2308EE93F9}" dt="2019-06-13T07:05:57.541" v="94" actId="1076"/>
          <ac:spMkLst>
            <pc:docMk/>
            <pc:sldMk cId="324051200" sldId="291"/>
            <ac:spMk id="46" creationId="{C7658858-DFF5-4F63-A49B-9696E6ADA2C7}"/>
          </ac:spMkLst>
        </pc:spChg>
        <pc:spChg chg="del">
          <ac:chgData name="" userId="" providerId="" clId="Web-{E7EF8B79-34B8-4653-A7B0-AE2308EE93F9}" dt="2019-06-13T07:05:44.084" v="85"/>
          <ac:spMkLst>
            <pc:docMk/>
            <pc:sldMk cId="324051200" sldId="291"/>
            <ac:spMk id="47" creationId="{D05300B0-2A83-41F5-AD00-57F25751B202}"/>
          </ac:spMkLst>
        </pc:spChg>
        <pc:spChg chg="del">
          <ac:chgData name="" userId="" providerId="" clId="Web-{E7EF8B79-34B8-4653-A7B0-AE2308EE93F9}" dt="2019-06-13T07:05:44.084" v="84"/>
          <ac:spMkLst>
            <pc:docMk/>
            <pc:sldMk cId="324051200" sldId="291"/>
            <ac:spMk id="48" creationId="{3E3C0C90-C843-4A6A-BE31-109EA948F774}"/>
          </ac:spMkLst>
        </pc:spChg>
        <pc:spChg chg="add mod">
          <ac:chgData name="" userId="" providerId="" clId="Web-{E7EF8B79-34B8-4653-A7B0-AE2308EE93F9}" dt="2019-06-13T07:06:00.896" v="99" actId="20577"/>
          <ac:spMkLst>
            <pc:docMk/>
            <pc:sldMk cId="324051200" sldId="291"/>
            <ac:spMk id="49" creationId="{678BBC62-6AD0-45AE-A94E-8EC4CB359EEF}"/>
          </ac:spMkLst>
        </pc:spChg>
        <pc:spChg chg="add mod">
          <ac:chgData name="" userId="" providerId="" clId="Web-{E7EF8B79-34B8-4653-A7B0-AE2308EE93F9}" dt="2019-06-13T07:05:57.582" v="96" actId="1076"/>
          <ac:spMkLst>
            <pc:docMk/>
            <pc:sldMk cId="324051200" sldId="291"/>
            <ac:spMk id="50" creationId="{740F869B-7DD1-49E0-B5F3-405AD3AE867C}"/>
          </ac:spMkLst>
        </pc:spChg>
        <pc:spChg chg="mod">
          <ac:chgData name="" userId="" providerId="" clId="Web-{E7EF8B79-34B8-4653-A7B0-AE2308EE93F9}" dt="2019-06-13T07:05:31.605" v="82" actId="14100"/>
          <ac:spMkLst>
            <pc:docMk/>
            <pc:sldMk cId="324051200" sldId="291"/>
            <ac:spMk id="51" creationId="{27C27E90-B9ED-4719-B815-C045A0E74998}"/>
          </ac:spMkLst>
        </pc:spChg>
        <pc:spChg chg="add mod">
          <ac:chgData name="" userId="" providerId="" clId="Web-{E7EF8B79-34B8-4653-A7B0-AE2308EE93F9}" dt="2019-06-13T07:05:57.603" v="97" actId="1076"/>
          <ac:spMkLst>
            <pc:docMk/>
            <pc:sldMk cId="324051200" sldId="291"/>
            <ac:spMk id="52" creationId="{9E06B6F5-74D6-436A-8D5C-EE59FD424B2C}"/>
          </ac:spMkLst>
        </pc:spChg>
        <pc:spChg chg="add mod">
          <ac:chgData name="" userId="" providerId="" clId="Web-{E7EF8B79-34B8-4653-A7B0-AE2308EE93F9}" dt="2019-06-13T07:05:57.624" v="98" actId="1076"/>
          <ac:spMkLst>
            <pc:docMk/>
            <pc:sldMk cId="324051200" sldId="291"/>
            <ac:spMk id="53" creationId="{72AAAA78-82A0-4141-98BE-A99B71517795}"/>
          </ac:spMkLst>
        </pc:spChg>
        <pc:spChg chg="mod">
          <ac:chgData name="" userId="" providerId="" clId="Web-{E7EF8B79-34B8-4653-A7B0-AE2308EE93F9}" dt="2019-06-13T07:04:10.040" v="64" actId="14100"/>
          <ac:spMkLst>
            <pc:docMk/>
            <pc:sldMk cId="324051200" sldId="291"/>
            <ac:spMk id="56" creationId="{F56DD096-4771-451C-890E-8F09EC35F7E6}"/>
          </ac:spMkLst>
        </pc:spChg>
        <pc:spChg chg="mod">
          <ac:chgData name="" userId="" providerId="" clId="Web-{E7EF8B79-34B8-4653-A7B0-AE2308EE93F9}" dt="2019-06-13T07:05:11.179" v="77" actId="14100"/>
          <ac:spMkLst>
            <pc:docMk/>
            <pc:sldMk cId="324051200" sldId="291"/>
            <ac:spMk id="58" creationId="{76EF2CF6-2A82-499A-A7CE-40E6484D9EF0}"/>
          </ac:spMkLst>
        </pc:spChg>
        <pc:spChg chg="del">
          <ac:chgData name="" userId="" providerId="" clId="Web-{E7EF8B79-34B8-4653-A7B0-AE2308EE93F9}" dt="2019-06-13T07:05:44.085" v="88"/>
          <ac:spMkLst>
            <pc:docMk/>
            <pc:sldMk cId="324051200" sldId="291"/>
            <ac:spMk id="62" creationId="{119F3274-A580-44CD-BDD6-64EA4702D44F}"/>
          </ac:spMkLst>
        </pc:spChg>
        <pc:spChg chg="mod">
          <ac:chgData name="" userId="" providerId="" clId="Web-{E7EF8B79-34B8-4653-A7B0-AE2308EE93F9}" dt="2019-06-13T07:01:06.877" v="43"/>
          <ac:spMkLst>
            <pc:docMk/>
            <pc:sldMk cId="324051200" sldId="291"/>
            <ac:spMk id="63" creationId="{A1AFB4BC-348F-44ED-9764-1444F3596E91}"/>
          </ac:spMkLst>
        </pc:spChg>
        <pc:spChg chg="del">
          <ac:chgData name="" userId="" providerId="" clId="Web-{E7EF8B79-34B8-4653-A7B0-AE2308EE93F9}" dt="2019-06-13T07:05:44.085" v="87"/>
          <ac:spMkLst>
            <pc:docMk/>
            <pc:sldMk cId="324051200" sldId="291"/>
            <ac:spMk id="65" creationId="{CEF9D201-C8B7-49F7-B8BC-D6EA1C6DE65F}"/>
          </ac:spMkLst>
        </pc:spChg>
        <pc:spChg chg="mod">
          <ac:chgData name="" userId="" providerId="" clId="Web-{E7EF8B79-34B8-4653-A7B0-AE2308EE93F9}" dt="2019-06-13T07:03:01.181" v="47" actId="1076"/>
          <ac:spMkLst>
            <pc:docMk/>
            <pc:sldMk cId="324051200" sldId="291"/>
            <ac:spMk id="69" creationId="{5192B72D-160C-4470-BDF7-8252AF795264}"/>
          </ac:spMkLst>
        </pc:spChg>
        <pc:spChg chg="mod">
          <ac:chgData name="" userId="" providerId="" clId="Web-{E7EF8B79-34B8-4653-A7B0-AE2308EE93F9}" dt="2019-06-13T07:03:01.201" v="48" actId="1076"/>
          <ac:spMkLst>
            <pc:docMk/>
            <pc:sldMk cId="324051200" sldId="291"/>
            <ac:spMk id="70" creationId="{33CC1552-CFD7-49E9-A500-9D18CFFAF4DA}"/>
          </ac:spMkLst>
        </pc:spChg>
        <pc:cxnChg chg="mod">
          <ac:chgData name="" userId="" providerId="" clId="Web-{E7EF8B79-34B8-4653-A7B0-AE2308EE93F9}" dt="2019-06-13T07:04:46.889" v="72" actId="1076"/>
          <ac:cxnSpMkLst>
            <pc:docMk/>
            <pc:sldMk cId="324051200" sldId="291"/>
            <ac:cxnSpMk id="68" creationId="{81B7920D-1097-409E-B437-01C891C16A18}"/>
          </ac:cxnSpMkLst>
        </pc:cxnChg>
        <pc:cxnChg chg="mod">
          <ac:chgData name="" userId="" providerId="" clId="Web-{E7EF8B79-34B8-4653-A7B0-AE2308EE93F9}" dt="2019-06-13T07:06:06.463" v="100" actId="14100"/>
          <ac:cxnSpMkLst>
            <pc:docMk/>
            <pc:sldMk cId="324051200" sldId="291"/>
            <ac:cxnSpMk id="71" creationId="{4C90238D-C6D5-49E4-87A4-3A939B3ACEA6}"/>
          </ac:cxnSpMkLst>
        </pc:cxnChg>
      </pc:sldChg>
      <pc:sldChg chg="addSp modSp add replId">
        <pc:chgData name="" userId="" providerId="" clId="Web-{E7EF8B79-34B8-4653-A7B0-AE2308EE93F9}" dt="2019-06-13T07:07:06.856" v="122" actId="20577"/>
        <pc:sldMkLst>
          <pc:docMk/>
          <pc:sldMk cId="2246328229" sldId="292"/>
        </pc:sldMkLst>
        <pc:spChg chg="mod">
          <ac:chgData name="" userId="" providerId="" clId="Web-{E7EF8B79-34B8-4653-A7B0-AE2308EE93F9}" dt="2019-06-13T07:07:05.156" v="121" actId="20577"/>
          <ac:spMkLst>
            <pc:docMk/>
            <pc:sldMk cId="2246328229" sldId="292"/>
            <ac:spMk id="40" creationId="{3BF3D09B-4946-4171-8543-C8DB13AB0D08}"/>
          </ac:spMkLst>
        </pc:spChg>
        <pc:spChg chg="mod">
          <ac:chgData name="" userId="" providerId="" clId="Web-{E7EF8B79-34B8-4653-A7B0-AE2308EE93F9}" dt="2019-06-13T07:07:02.515" v="120" actId="20577"/>
          <ac:spMkLst>
            <pc:docMk/>
            <pc:sldMk cId="2246328229" sldId="292"/>
            <ac:spMk id="43" creationId="{3BCFC493-C8B9-4699-B86C-73E3748340AB}"/>
          </ac:spMkLst>
        </pc:spChg>
        <pc:spChg chg="add mod">
          <ac:chgData name="" userId="" providerId="" clId="Web-{E7EF8B79-34B8-4653-A7B0-AE2308EE93F9}" dt="2019-06-13T07:06:48.775" v="111" actId="1076"/>
          <ac:spMkLst>
            <pc:docMk/>
            <pc:sldMk cId="2246328229" sldId="292"/>
            <ac:spMk id="45" creationId="{51B5FE89-18CB-48F2-8754-DFC94F16E4D1}"/>
          </ac:spMkLst>
        </pc:spChg>
        <pc:spChg chg="add mod">
          <ac:chgData name="" userId="" providerId="" clId="Web-{E7EF8B79-34B8-4653-A7B0-AE2308EE93F9}" dt="2019-06-13T07:06:48.800" v="112" actId="1076"/>
          <ac:spMkLst>
            <pc:docMk/>
            <pc:sldMk cId="2246328229" sldId="292"/>
            <ac:spMk id="47" creationId="{333AE7F5-0D4B-493A-91F4-E3FA7D083398}"/>
          </ac:spMkLst>
        </pc:spChg>
        <pc:spChg chg="add mod">
          <ac:chgData name="" userId="" providerId="" clId="Web-{E7EF8B79-34B8-4653-A7B0-AE2308EE93F9}" dt="2019-06-13T07:06:48.826" v="113" actId="1076"/>
          <ac:spMkLst>
            <pc:docMk/>
            <pc:sldMk cId="2246328229" sldId="292"/>
            <ac:spMk id="48" creationId="{019A003A-5D4E-4E29-8586-074E5FED8399}"/>
          </ac:spMkLst>
        </pc:spChg>
        <pc:spChg chg="mod">
          <ac:chgData name="" userId="" providerId="" clId="Web-{E7EF8B79-34B8-4653-A7B0-AE2308EE93F9}" dt="2019-06-13T07:07:06.856" v="122" actId="20577"/>
          <ac:spMkLst>
            <pc:docMk/>
            <pc:sldMk cId="2246328229" sldId="292"/>
            <ac:spMk id="51" creationId="{27C27E90-B9ED-4719-B815-C045A0E74998}"/>
          </ac:spMkLst>
        </pc:spChg>
        <pc:spChg chg="add mod">
          <ac:chgData name="" userId="" providerId="" clId="Web-{E7EF8B79-34B8-4653-A7B0-AE2308EE93F9}" dt="2019-06-13T07:06:48.899" v="116" actId="1076"/>
          <ac:spMkLst>
            <pc:docMk/>
            <pc:sldMk cId="2246328229" sldId="292"/>
            <ac:spMk id="62" creationId="{B9C48A4D-72BD-4F5F-B171-8F41AE66EBC2}"/>
          </ac:spMkLst>
        </pc:spChg>
        <pc:spChg chg="add mod">
          <ac:chgData name="" userId="" providerId="" clId="Web-{E7EF8B79-34B8-4653-A7B0-AE2308EE93F9}" dt="2019-06-13T07:06:48.952" v="118" actId="1076"/>
          <ac:spMkLst>
            <pc:docMk/>
            <pc:sldMk cId="2246328229" sldId="292"/>
            <ac:spMk id="67" creationId="{3B1A242C-E0A2-4C5C-BE3B-FBE04E9F0E6A}"/>
          </ac:spMkLst>
        </pc:spChg>
        <pc:cxnChg chg="add mod">
          <ac:chgData name="" userId="" providerId="" clId="Web-{E7EF8B79-34B8-4653-A7B0-AE2308EE93F9}" dt="2019-06-13T07:06:48.849" v="114" actId="1076"/>
          <ac:cxnSpMkLst>
            <pc:docMk/>
            <pc:sldMk cId="2246328229" sldId="292"/>
            <ac:cxnSpMk id="60" creationId="{DF9FA74F-F708-48DE-A7B4-51AA4F24DC70}"/>
          </ac:cxnSpMkLst>
        </pc:cxnChg>
        <pc:cxnChg chg="add mod">
          <ac:chgData name="" userId="" providerId="" clId="Web-{E7EF8B79-34B8-4653-A7B0-AE2308EE93F9}" dt="2019-06-13T07:06:48.872" v="115" actId="1076"/>
          <ac:cxnSpMkLst>
            <pc:docMk/>
            <pc:sldMk cId="2246328229" sldId="292"/>
            <ac:cxnSpMk id="61" creationId="{2DFCABC7-AF5E-4906-B998-5B350E20C46C}"/>
          </ac:cxnSpMkLst>
        </pc:cxnChg>
        <pc:cxnChg chg="add mod">
          <ac:chgData name="" userId="" providerId="" clId="Web-{E7EF8B79-34B8-4653-A7B0-AE2308EE93F9}" dt="2019-06-13T07:06:48.925" v="117" actId="1076"/>
          <ac:cxnSpMkLst>
            <pc:docMk/>
            <pc:sldMk cId="2246328229" sldId="292"/>
            <ac:cxnSpMk id="65" creationId="{BFC85500-4C2B-45F1-BA11-E5D7D5730C51}"/>
          </ac:cxnSpMkLst>
        </pc:cxnChg>
        <pc:cxnChg chg="add mod">
          <ac:chgData name="" userId="" providerId="" clId="Web-{E7EF8B79-34B8-4653-A7B0-AE2308EE93F9}" dt="2019-06-13T07:06:48.976" v="119" actId="1076"/>
          <ac:cxnSpMkLst>
            <pc:docMk/>
            <pc:sldMk cId="2246328229" sldId="292"/>
            <ac:cxnSpMk id="74" creationId="{DFEC4379-586D-41E2-984C-C0E5D092EAC6}"/>
          </ac:cxnSpMkLst>
        </pc:cxnChg>
      </pc:sldChg>
    </pc:docChg>
  </pc:docChgLst>
  <pc:docChgLst>
    <pc:chgData clId="Web-{1740C036-AF3D-4D4C-8908-5E2A5662F872}"/>
    <pc:docChg chg="addSld delSld modSld">
      <pc:chgData name="" userId="" providerId="" clId="Web-{1740C036-AF3D-4D4C-8908-5E2A5662F872}" dt="2019-06-12T03:43:11.747" v="614"/>
      <pc:docMkLst>
        <pc:docMk/>
      </pc:docMkLst>
      <pc:sldChg chg="modSp">
        <pc:chgData name="" userId="" providerId="" clId="Web-{1740C036-AF3D-4D4C-8908-5E2A5662F872}" dt="2019-06-12T03:15:01.150" v="123" actId="20577"/>
        <pc:sldMkLst>
          <pc:docMk/>
          <pc:sldMk cId="2296016761" sldId="264"/>
        </pc:sldMkLst>
        <pc:spChg chg="mod">
          <ac:chgData name="" userId="" providerId="" clId="Web-{1740C036-AF3D-4D4C-8908-5E2A5662F872}" dt="2019-06-12T03:15:01.150" v="123" actId="20577"/>
          <ac:spMkLst>
            <pc:docMk/>
            <pc:sldMk cId="2296016761" sldId="264"/>
            <ac:spMk id="3" creationId="{10A2DD95-3736-4E43-9092-2BE4A66D343B}"/>
          </ac:spMkLst>
        </pc:spChg>
      </pc:sldChg>
      <pc:sldChg chg="mod modShow">
        <pc:chgData name="" userId="" providerId="" clId="Web-{1740C036-AF3D-4D4C-8908-5E2A5662F872}" dt="2019-06-12T03:15:18.372" v="125"/>
        <pc:sldMkLst>
          <pc:docMk/>
          <pc:sldMk cId="1554260959" sldId="266"/>
        </pc:sldMkLst>
      </pc:sldChg>
      <pc:sldChg chg="del">
        <pc:chgData name="" userId="" providerId="" clId="Web-{1740C036-AF3D-4D4C-8908-5E2A5662F872}" dt="2019-06-12T03:10:47.710" v="40"/>
        <pc:sldMkLst>
          <pc:docMk/>
          <pc:sldMk cId="153447786" sldId="282"/>
        </pc:sldMkLst>
      </pc:sldChg>
      <pc:sldChg chg="addSp delSp modSp modNotes">
        <pc:chgData name="" userId="" providerId="" clId="Web-{1740C036-AF3D-4D4C-8908-5E2A5662F872}" dt="2019-06-12T03:19:00.970" v="190"/>
        <pc:sldMkLst>
          <pc:docMk/>
          <pc:sldMk cId="2445925865" sldId="283"/>
        </pc:sldMkLst>
        <pc:spChg chg="del">
          <ac:chgData name="" userId="" providerId="" clId="Web-{1740C036-AF3D-4D4C-8908-5E2A5662F872}" dt="2019-06-12T03:09:16.303" v="19"/>
          <ac:spMkLst>
            <pc:docMk/>
            <pc:sldMk cId="2445925865" sldId="283"/>
            <ac:spMk id="5" creationId="{1B0DA343-EB1A-41F3-AF67-6CB712D616DF}"/>
          </ac:spMkLst>
        </pc:spChg>
        <pc:spChg chg="del">
          <ac:chgData name="" userId="" providerId="" clId="Web-{1740C036-AF3D-4D4C-8908-5E2A5662F872}" dt="2019-06-12T03:11:33.383" v="54"/>
          <ac:spMkLst>
            <pc:docMk/>
            <pc:sldMk cId="2445925865" sldId="283"/>
            <ac:spMk id="7" creationId="{44850C57-4892-4C83-9203-793431D7EC6E}"/>
          </ac:spMkLst>
        </pc:spChg>
        <pc:spChg chg="del">
          <ac:chgData name="" userId="" providerId="" clId="Web-{1740C036-AF3D-4D4C-8908-5E2A5662F872}" dt="2019-06-12T03:11:33.383" v="53"/>
          <ac:spMkLst>
            <pc:docMk/>
            <pc:sldMk cId="2445925865" sldId="283"/>
            <ac:spMk id="9" creationId="{85484ED1-0273-4AD5-A484-7ED878C868DA}"/>
          </ac:spMkLst>
        </pc:spChg>
        <pc:spChg chg="del">
          <ac:chgData name="" userId="" providerId="" clId="Web-{1740C036-AF3D-4D4C-8908-5E2A5662F872}" dt="2019-06-12T03:11:03.195" v="51"/>
          <ac:spMkLst>
            <pc:docMk/>
            <pc:sldMk cId="2445925865" sldId="283"/>
            <ac:spMk id="11" creationId="{D70AB1F0-0A7A-4E57-8244-3883E5237D20}"/>
          </ac:spMkLst>
        </pc:spChg>
        <pc:spChg chg="del">
          <ac:chgData name="" userId="" providerId="" clId="Web-{1740C036-AF3D-4D4C-8908-5E2A5662F872}" dt="2019-06-12T03:09:16.303" v="18"/>
          <ac:spMkLst>
            <pc:docMk/>
            <pc:sldMk cId="2445925865" sldId="283"/>
            <ac:spMk id="35" creationId="{A576F58C-E6FB-49E2-9FC7-78FFFB6E2117}"/>
          </ac:spMkLst>
        </pc:spChg>
        <pc:spChg chg="del">
          <ac:chgData name="" userId="" providerId="" clId="Web-{1740C036-AF3D-4D4C-8908-5E2A5662F872}" dt="2019-06-12T03:09:16.303" v="17"/>
          <ac:spMkLst>
            <pc:docMk/>
            <pc:sldMk cId="2445925865" sldId="283"/>
            <ac:spMk id="36" creationId="{2D3D1F45-FFD7-41DB-8844-6970B5C29A8E}"/>
          </ac:spMkLst>
        </pc:spChg>
        <pc:spChg chg="del">
          <ac:chgData name="" userId="" providerId="" clId="Web-{1740C036-AF3D-4D4C-8908-5E2A5662F872}" dt="2019-06-12T03:09:16.303" v="16"/>
          <ac:spMkLst>
            <pc:docMk/>
            <pc:sldMk cId="2445925865" sldId="283"/>
            <ac:spMk id="37" creationId="{BC445BC3-B0F7-4E86-893B-14AC2D7FD1CE}"/>
          </ac:spMkLst>
        </pc:spChg>
        <pc:spChg chg="del">
          <ac:chgData name="" userId="" providerId="" clId="Web-{1740C036-AF3D-4D4C-8908-5E2A5662F872}" dt="2019-06-12T03:08:06.615" v="14"/>
          <ac:spMkLst>
            <pc:docMk/>
            <pc:sldMk cId="2445925865" sldId="283"/>
            <ac:spMk id="38" creationId="{D395E204-56A3-4386-881F-8052C6D36A1D}"/>
          </ac:spMkLst>
        </pc:spChg>
        <pc:spChg chg="del">
          <ac:chgData name="" userId="" providerId="" clId="Web-{1740C036-AF3D-4D4C-8908-5E2A5662F872}" dt="2019-06-12T03:08:06.615" v="13"/>
          <ac:spMkLst>
            <pc:docMk/>
            <pc:sldMk cId="2445925865" sldId="283"/>
            <ac:spMk id="39" creationId="{6A8BB9BB-A387-410F-9835-8F6775FCF4CF}"/>
          </ac:spMkLst>
        </pc:spChg>
        <pc:spChg chg="del">
          <ac:chgData name="" userId="" providerId="" clId="Web-{1740C036-AF3D-4D4C-8908-5E2A5662F872}" dt="2019-06-12T03:09:22.397" v="23"/>
          <ac:spMkLst>
            <pc:docMk/>
            <pc:sldMk cId="2445925865" sldId="283"/>
            <ac:spMk id="40" creationId="{37333494-5105-4AFE-9065-865C109378F1}"/>
          </ac:spMkLst>
        </pc:spChg>
        <pc:spChg chg="del">
          <ac:chgData name="" userId="" providerId="" clId="Web-{1740C036-AF3D-4D4C-8908-5E2A5662F872}" dt="2019-06-12T03:09:22.397" v="22"/>
          <ac:spMkLst>
            <pc:docMk/>
            <pc:sldMk cId="2445925865" sldId="283"/>
            <ac:spMk id="41" creationId="{7646A44E-0157-465B-B4DA-838328112E3C}"/>
          </ac:spMkLst>
        </pc:spChg>
        <pc:spChg chg="del">
          <ac:chgData name="" userId="" providerId="" clId="Web-{1740C036-AF3D-4D4C-8908-5E2A5662F872}" dt="2019-06-12T03:11:03.195" v="49"/>
          <ac:spMkLst>
            <pc:docMk/>
            <pc:sldMk cId="2445925865" sldId="283"/>
            <ac:spMk id="42" creationId="{93F9DCFF-EC57-4C8D-85DE-8C9BE73D2979}"/>
          </ac:spMkLst>
        </pc:spChg>
        <pc:spChg chg="del">
          <ac:chgData name="" userId="" providerId="" clId="Web-{1740C036-AF3D-4D4C-8908-5E2A5662F872}" dt="2019-06-12T03:11:03.195" v="48"/>
          <ac:spMkLst>
            <pc:docMk/>
            <pc:sldMk cId="2445925865" sldId="283"/>
            <ac:spMk id="43" creationId="{EF5291C4-8AAE-432D-9C5A-491B96791B15}"/>
          </ac:spMkLst>
        </pc:spChg>
        <pc:spChg chg="del">
          <ac:chgData name="" userId="" providerId="" clId="Web-{1740C036-AF3D-4D4C-8908-5E2A5662F872}" dt="2019-06-12T03:11:03.195" v="47"/>
          <ac:spMkLst>
            <pc:docMk/>
            <pc:sldMk cId="2445925865" sldId="283"/>
            <ac:spMk id="44" creationId="{1315E462-E566-401B-B90E-B75FBD8B0D17}"/>
          </ac:spMkLst>
        </pc:spChg>
        <pc:spChg chg="del">
          <ac:chgData name="" userId="" providerId="" clId="Web-{1740C036-AF3D-4D4C-8908-5E2A5662F872}" dt="2019-06-12T03:11:03.195" v="46"/>
          <ac:spMkLst>
            <pc:docMk/>
            <pc:sldMk cId="2445925865" sldId="283"/>
            <ac:spMk id="45" creationId="{F767B1FB-AC68-4DDE-B138-B441ED884646}"/>
          </ac:spMkLst>
        </pc:spChg>
        <pc:spChg chg="del">
          <ac:chgData name="" userId="" providerId="" clId="Web-{1740C036-AF3D-4D4C-8908-5E2A5662F872}" dt="2019-06-12T03:11:03.195" v="45"/>
          <ac:spMkLst>
            <pc:docMk/>
            <pc:sldMk cId="2445925865" sldId="283"/>
            <ac:spMk id="46" creationId="{C21ADDDB-DFFD-4EDE-9BFE-E5D7C26F5F5B}"/>
          </ac:spMkLst>
        </pc:spChg>
        <pc:spChg chg="del">
          <ac:chgData name="" userId="" providerId="" clId="Web-{1740C036-AF3D-4D4C-8908-5E2A5662F872}" dt="2019-06-12T03:11:03.195" v="44"/>
          <ac:spMkLst>
            <pc:docMk/>
            <pc:sldMk cId="2445925865" sldId="283"/>
            <ac:spMk id="47" creationId="{058F0A9A-B207-4176-AB2C-6F7F1675767D}"/>
          </ac:spMkLst>
        </pc:spChg>
        <pc:spChg chg="del">
          <ac:chgData name="" userId="" providerId="" clId="Web-{1740C036-AF3D-4D4C-8908-5E2A5662F872}" dt="2019-06-12T03:11:03.195" v="43"/>
          <ac:spMkLst>
            <pc:docMk/>
            <pc:sldMk cId="2445925865" sldId="283"/>
            <ac:spMk id="48" creationId="{16EF71C5-D0CC-4841-9283-E80F2A27DDBB}"/>
          </ac:spMkLst>
        </pc:spChg>
        <pc:spChg chg="del">
          <ac:chgData name="" userId="" providerId="" clId="Web-{1740C036-AF3D-4D4C-8908-5E2A5662F872}" dt="2019-06-12T03:11:03.195" v="42"/>
          <ac:spMkLst>
            <pc:docMk/>
            <pc:sldMk cId="2445925865" sldId="283"/>
            <ac:spMk id="49" creationId="{FFEF4C29-9A56-4F75-8E8C-4BF1BA17BEA8}"/>
          </ac:spMkLst>
        </pc:spChg>
        <pc:spChg chg="del">
          <ac:chgData name="" userId="" providerId="" clId="Web-{1740C036-AF3D-4D4C-8908-5E2A5662F872}" dt="2019-06-12T03:09:22.397" v="21"/>
          <ac:spMkLst>
            <pc:docMk/>
            <pc:sldMk cId="2445925865" sldId="283"/>
            <ac:spMk id="50" creationId="{553B7979-9EB9-4BB0-A88C-87DA4CA6D893}"/>
          </ac:spMkLst>
        </pc:spChg>
        <pc:spChg chg="del">
          <ac:chgData name="" userId="" providerId="" clId="Web-{1740C036-AF3D-4D4C-8908-5E2A5662F872}" dt="2019-06-12T03:09:16.303" v="20"/>
          <ac:spMkLst>
            <pc:docMk/>
            <pc:sldMk cId="2445925865" sldId="283"/>
            <ac:spMk id="52" creationId="{A9987BB8-451F-41A8-A21F-FFF200FC3A75}"/>
          </ac:spMkLst>
        </pc:spChg>
        <pc:spChg chg="del">
          <ac:chgData name="" userId="" providerId="" clId="Web-{1740C036-AF3D-4D4C-8908-5E2A5662F872}" dt="2019-06-12T03:09:22.397" v="24"/>
          <ac:spMkLst>
            <pc:docMk/>
            <pc:sldMk cId="2445925865" sldId="283"/>
            <ac:spMk id="53" creationId="{D7CAD2B8-9F6D-4417-A5E8-AE19718A1B7B}"/>
          </ac:spMkLst>
        </pc:spChg>
        <pc:spChg chg="del">
          <ac:chgData name="" userId="" providerId="" clId="Web-{1740C036-AF3D-4D4C-8908-5E2A5662F872}" dt="2019-06-12T03:09:27.460" v="25"/>
          <ac:spMkLst>
            <pc:docMk/>
            <pc:sldMk cId="2445925865" sldId="283"/>
            <ac:spMk id="54" creationId="{B3E4DFAD-B2D5-42ED-90D0-F178A4D9E803}"/>
          </ac:spMkLst>
        </pc:spChg>
        <pc:spChg chg="del">
          <ac:chgData name="" userId="" providerId="" clId="Web-{1740C036-AF3D-4D4C-8908-5E2A5662F872}" dt="2019-06-12T03:08:06.615" v="12"/>
          <ac:spMkLst>
            <pc:docMk/>
            <pc:sldMk cId="2445925865" sldId="283"/>
            <ac:spMk id="55" creationId="{C1F5D281-273A-4325-9D6F-49CA6A8EE249}"/>
          </ac:spMkLst>
        </pc:spChg>
        <pc:spChg chg="del">
          <ac:chgData name="" userId="" providerId="" clId="Web-{1740C036-AF3D-4D4C-8908-5E2A5662F872}" dt="2019-06-12T03:08:06.615" v="11"/>
          <ac:spMkLst>
            <pc:docMk/>
            <pc:sldMk cId="2445925865" sldId="283"/>
            <ac:spMk id="57" creationId="{D6D591DE-63D6-4172-B1D5-78A3805B6F08}"/>
          </ac:spMkLst>
        </pc:spChg>
        <pc:spChg chg="del">
          <ac:chgData name="" userId="" providerId="" clId="Web-{1740C036-AF3D-4D4C-8908-5E2A5662F872}" dt="2019-06-12T03:08:06.615" v="10"/>
          <ac:spMkLst>
            <pc:docMk/>
            <pc:sldMk cId="2445925865" sldId="283"/>
            <ac:spMk id="59" creationId="{A57C4510-81D8-4531-9313-4905505F179E}"/>
          </ac:spMkLst>
        </pc:spChg>
        <pc:spChg chg="del">
          <ac:chgData name="" userId="" providerId="" clId="Web-{1740C036-AF3D-4D4C-8908-5E2A5662F872}" dt="2019-06-12T03:08:06.615" v="9"/>
          <ac:spMkLst>
            <pc:docMk/>
            <pc:sldMk cId="2445925865" sldId="283"/>
            <ac:spMk id="60" creationId="{184E6F9C-2B0A-4A25-B9CB-2A4C7A48ED5E}"/>
          </ac:spMkLst>
        </pc:spChg>
        <pc:spChg chg="del">
          <ac:chgData name="" userId="" providerId="" clId="Web-{1740C036-AF3D-4D4C-8908-5E2A5662F872}" dt="2019-06-12T03:08:06.615" v="8"/>
          <ac:spMkLst>
            <pc:docMk/>
            <pc:sldMk cId="2445925865" sldId="283"/>
            <ac:spMk id="61" creationId="{B348FDFD-F8D5-427F-8C6A-3BFCE66F4CDB}"/>
          </ac:spMkLst>
        </pc:spChg>
        <pc:spChg chg="del">
          <ac:chgData name="" userId="" providerId="" clId="Web-{1740C036-AF3D-4D4C-8908-5E2A5662F872}" dt="2019-06-12T03:08:06.615" v="7"/>
          <ac:spMkLst>
            <pc:docMk/>
            <pc:sldMk cId="2445925865" sldId="283"/>
            <ac:spMk id="63" creationId="{B0D9CC4B-FCB8-4F5D-9424-CCE066AD0EEE}"/>
          </ac:spMkLst>
        </pc:spChg>
        <pc:cxnChg chg="del">
          <ac:chgData name="" userId="" providerId="" clId="Web-{1740C036-AF3D-4D4C-8908-5E2A5662F872}" dt="2019-06-12T03:09:56.335" v="29"/>
          <ac:cxnSpMkLst>
            <pc:docMk/>
            <pc:sldMk cId="2445925865" sldId="283"/>
            <ac:cxnSpMk id="8" creationId="{0D24B6F9-8D70-496F-990B-CDDBE487AC8D}"/>
          </ac:cxnSpMkLst>
        </pc:cxnChg>
        <pc:cxnChg chg="del">
          <ac:chgData name="" userId="" providerId="" clId="Web-{1740C036-AF3D-4D4C-8908-5E2A5662F872}" dt="2019-06-12T03:09:59.382" v="30"/>
          <ac:cxnSpMkLst>
            <pc:docMk/>
            <pc:sldMk cId="2445925865" sldId="283"/>
            <ac:cxnSpMk id="10" creationId="{B7318BAA-D366-4BB3-9B31-24AD0EB6DA7C}"/>
          </ac:cxnSpMkLst>
        </pc:cxnChg>
        <pc:cxnChg chg="del">
          <ac:chgData name="" userId="" providerId="" clId="Web-{1740C036-AF3D-4D4C-8908-5E2A5662F872}" dt="2019-06-12T03:11:03.195" v="50"/>
          <ac:cxnSpMkLst>
            <pc:docMk/>
            <pc:sldMk cId="2445925865" sldId="283"/>
            <ac:cxnSpMk id="12" creationId="{DB819D92-F865-4E67-8991-DCA6A5AA9CCA}"/>
          </ac:cxnSpMkLst>
        </pc:cxnChg>
        <pc:cxnChg chg="add del">
          <ac:chgData name="" userId="" providerId="" clId="Web-{1740C036-AF3D-4D4C-8908-5E2A5662F872}" dt="2019-06-12T03:09:53.710" v="28"/>
          <ac:cxnSpMkLst>
            <pc:docMk/>
            <pc:sldMk cId="2445925865" sldId="283"/>
            <ac:cxnSpMk id="13" creationId="{E1302312-540C-438B-B58D-876111ACD67D}"/>
          </ac:cxnSpMkLst>
        </pc:cxnChg>
        <pc:cxnChg chg="del">
          <ac:chgData name="" userId="" providerId="" clId="Web-{1740C036-AF3D-4D4C-8908-5E2A5662F872}" dt="2019-06-12T03:07:34.974" v="3"/>
          <ac:cxnSpMkLst>
            <pc:docMk/>
            <pc:sldMk cId="2445925865" sldId="283"/>
            <ac:cxnSpMk id="14" creationId="{2FCBC699-3675-4D26-B698-E38EEB29D140}"/>
          </ac:cxnSpMkLst>
        </pc:cxnChg>
        <pc:cxnChg chg="del">
          <ac:chgData name="" userId="" providerId="" clId="Web-{1740C036-AF3D-4D4C-8908-5E2A5662F872}" dt="2019-06-12T03:07:42.709" v="5"/>
          <ac:cxnSpMkLst>
            <pc:docMk/>
            <pc:sldMk cId="2445925865" sldId="283"/>
            <ac:cxnSpMk id="15" creationId="{289E9029-A12D-45DD-9E26-317341033C34}"/>
          </ac:cxnSpMkLst>
        </pc:cxnChg>
        <pc:cxnChg chg="del">
          <ac:chgData name="" userId="" providerId="" clId="Web-{1740C036-AF3D-4D4C-8908-5E2A5662F872}" dt="2019-06-12T03:10:02.460" v="31"/>
          <ac:cxnSpMkLst>
            <pc:docMk/>
            <pc:sldMk cId="2445925865" sldId="283"/>
            <ac:cxnSpMk id="16" creationId="{AB1C134C-1A40-4914-B7CE-04202D9268A7}"/>
          </ac:cxnSpMkLst>
        </pc:cxnChg>
        <pc:cxnChg chg="mod">
          <ac:chgData name="" userId="" providerId="" clId="Web-{1740C036-AF3D-4D4C-8908-5E2A5662F872}" dt="2019-06-12T03:10:23.460" v="36"/>
          <ac:cxnSpMkLst>
            <pc:docMk/>
            <pc:sldMk cId="2445925865" sldId="283"/>
            <ac:cxnSpMk id="31" creationId="{FBBAE4DD-BEB7-4825-A149-31766540190C}"/>
          </ac:cxnSpMkLst>
        </pc:cxnChg>
        <pc:cxnChg chg="mod">
          <ac:chgData name="" userId="" providerId="" clId="Web-{1740C036-AF3D-4D4C-8908-5E2A5662F872}" dt="2019-06-12T03:10:23.477" v="37"/>
          <ac:cxnSpMkLst>
            <pc:docMk/>
            <pc:sldMk cId="2445925865" sldId="283"/>
            <ac:cxnSpMk id="32" creationId="{19535EE2-886C-4142-A178-B18C7EE47BB6}"/>
          </ac:cxnSpMkLst>
        </pc:cxnChg>
        <pc:cxnChg chg="mod">
          <ac:chgData name="" userId="" providerId="" clId="Web-{1740C036-AF3D-4D4C-8908-5E2A5662F872}" dt="2019-06-12T03:10:23.491" v="38"/>
          <ac:cxnSpMkLst>
            <pc:docMk/>
            <pc:sldMk cId="2445925865" sldId="283"/>
            <ac:cxnSpMk id="33" creationId="{0AE027BC-C304-41F7-970B-3541FFFB8182}"/>
          </ac:cxnSpMkLst>
        </pc:cxnChg>
        <pc:cxnChg chg="mod">
          <ac:chgData name="" userId="" providerId="" clId="Web-{1740C036-AF3D-4D4C-8908-5E2A5662F872}" dt="2019-06-12T03:10:23.507" v="39"/>
          <ac:cxnSpMkLst>
            <pc:docMk/>
            <pc:sldMk cId="2445925865" sldId="283"/>
            <ac:cxnSpMk id="34" creationId="{040C76EF-EC23-46FD-AC38-1A7AEC5AF95D}"/>
          </ac:cxnSpMkLst>
        </pc:cxnChg>
        <pc:cxnChg chg="add mod">
          <ac:chgData name="" userId="" providerId="" clId="Web-{1740C036-AF3D-4D4C-8908-5E2A5662F872}" dt="2019-06-12T03:17:05.938" v="130" actId="14100"/>
          <ac:cxnSpMkLst>
            <pc:docMk/>
            <pc:sldMk cId="2445925865" sldId="283"/>
            <ac:cxnSpMk id="68" creationId="{3569D882-BBD1-403C-87A7-36D862B28A80}"/>
          </ac:cxnSpMkLst>
        </pc:cxnChg>
        <pc:cxnChg chg="add mod">
          <ac:chgData name="" userId="" providerId="" clId="Web-{1740C036-AF3D-4D4C-8908-5E2A5662F872}" dt="2019-06-12T03:17:22.250" v="133" actId="1076"/>
          <ac:cxnSpMkLst>
            <pc:docMk/>
            <pc:sldMk cId="2445925865" sldId="283"/>
            <ac:cxnSpMk id="70" creationId="{6675F44A-9435-4790-939C-EEA703F72A49}"/>
          </ac:cxnSpMkLst>
        </pc:cxnChg>
        <pc:cxnChg chg="del">
          <ac:chgData name="" userId="" providerId="" clId="Web-{1740C036-AF3D-4D4C-8908-5E2A5662F872}" dt="2019-06-12T03:07:49.256" v="6"/>
          <ac:cxnSpMkLst>
            <pc:docMk/>
            <pc:sldMk cId="2445925865" sldId="283"/>
            <ac:cxnSpMk id="74" creationId="{F2A0058C-6F25-4BC7-B28A-62E09D66567A}"/>
          </ac:cxnSpMkLst>
        </pc:cxnChg>
        <pc:cxnChg chg="del">
          <ac:chgData name="" userId="" providerId="" clId="Web-{1740C036-AF3D-4D4C-8908-5E2A5662F872}" dt="2019-06-12T03:07:38.677" v="4"/>
          <ac:cxnSpMkLst>
            <pc:docMk/>
            <pc:sldMk cId="2445925865" sldId="283"/>
            <ac:cxnSpMk id="75" creationId="{2B75499A-1213-4B5B-B23C-DD1E9654F91E}"/>
          </ac:cxnSpMkLst>
        </pc:cxnChg>
      </pc:sldChg>
      <pc:sldChg chg="addSp modSp">
        <pc:chgData name="" userId="" providerId="" clId="Web-{1740C036-AF3D-4D4C-8908-5E2A5662F872}" dt="2019-06-12T03:17:48.672" v="145"/>
        <pc:sldMkLst>
          <pc:docMk/>
          <pc:sldMk cId="2898413562" sldId="284"/>
        </pc:sldMkLst>
        <pc:spChg chg="mod">
          <ac:chgData name="" userId="" providerId="" clId="Web-{1740C036-AF3D-4D4C-8908-5E2A5662F872}" dt="2019-06-12T03:06:06.724" v="1" actId="1076"/>
          <ac:spMkLst>
            <pc:docMk/>
            <pc:sldMk cId="2898413562" sldId="284"/>
            <ac:spMk id="68" creationId="{C85D1BD8-2049-4E70-AD70-789659E6FD55}"/>
          </ac:spMkLst>
        </pc:spChg>
        <pc:spChg chg="mod">
          <ac:chgData name="" userId="" providerId="" clId="Web-{1740C036-AF3D-4D4C-8908-5E2A5662F872}" dt="2019-06-12T03:06:02.786" v="0" actId="1076"/>
          <ac:spMkLst>
            <pc:docMk/>
            <pc:sldMk cId="2898413562" sldId="284"/>
            <ac:spMk id="70" creationId="{EAF5066C-3FFD-49FD-8D31-20F6DE81F310}"/>
          </ac:spMkLst>
        </pc:spChg>
        <pc:cxnChg chg="add">
          <ac:chgData name="" userId="" providerId="" clId="Web-{1740C036-AF3D-4D4C-8908-5E2A5662F872}" dt="2019-06-12T03:17:48.641" v="144"/>
          <ac:cxnSpMkLst>
            <pc:docMk/>
            <pc:sldMk cId="2898413562" sldId="284"/>
            <ac:cxnSpMk id="5" creationId="{D3F8B12F-CF98-4E78-B66C-B8361C09F811}"/>
          </ac:cxnSpMkLst>
        </pc:cxnChg>
        <pc:cxnChg chg="add">
          <ac:chgData name="" userId="" providerId="" clId="Web-{1740C036-AF3D-4D4C-8908-5E2A5662F872}" dt="2019-06-12T03:17:48.672" v="145"/>
          <ac:cxnSpMkLst>
            <pc:docMk/>
            <pc:sldMk cId="2898413562" sldId="284"/>
            <ac:cxnSpMk id="14" creationId="{E1CE1773-4846-4B32-BCE8-6CE1A93A0FFA}"/>
          </ac:cxnSpMkLst>
        </pc:cxnChg>
      </pc:sldChg>
      <pc:sldChg chg="addSp modNotes">
        <pc:chgData name="" userId="" providerId="" clId="Web-{1740C036-AF3D-4D4C-8908-5E2A5662F872}" dt="2019-06-12T03:43:11.747" v="614"/>
        <pc:sldMkLst>
          <pc:docMk/>
          <pc:sldMk cId="2796967583" sldId="285"/>
        </pc:sldMkLst>
        <pc:cxnChg chg="add">
          <ac:chgData name="" userId="" providerId="" clId="Web-{1740C036-AF3D-4D4C-8908-5E2A5662F872}" dt="2019-06-12T03:17:45.813" v="142"/>
          <ac:cxnSpMkLst>
            <pc:docMk/>
            <pc:sldMk cId="2796967583" sldId="285"/>
            <ac:cxnSpMk id="14" creationId="{20BDE32D-5A34-4093-9DC1-B4227813B418}"/>
          </ac:cxnSpMkLst>
        </pc:cxnChg>
        <pc:cxnChg chg="add">
          <ac:chgData name="" userId="" providerId="" clId="Web-{1740C036-AF3D-4D4C-8908-5E2A5662F872}" dt="2019-06-12T03:17:45.844" v="143"/>
          <ac:cxnSpMkLst>
            <pc:docMk/>
            <pc:sldMk cId="2796967583" sldId="285"/>
            <ac:cxnSpMk id="15" creationId="{DE0B8FD1-F97C-493B-866C-D6E7EF857303}"/>
          </ac:cxnSpMkLst>
        </pc:cxnChg>
      </pc:sldChg>
      <pc:sldChg chg="addSp add replId modNotes">
        <pc:chgData name="" userId="" providerId="" clId="Web-{1740C036-AF3D-4D4C-8908-5E2A5662F872}" dt="2019-06-12T03:27:04.836" v="556"/>
        <pc:sldMkLst>
          <pc:docMk/>
          <pc:sldMk cId="341953380" sldId="286"/>
        </pc:sldMkLst>
        <pc:cxnChg chg="add">
          <ac:chgData name="" userId="" providerId="" clId="Web-{1740C036-AF3D-4D4C-8908-5E2A5662F872}" dt="2019-06-12T03:17:40.563" v="140"/>
          <ac:cxnSpMkLst>
            <pc:docMk/>
            <pc:sldMk cId="341953380" sldId="286"/>
            <ac:cxnSpMk id="17" creationId="{59189003-1687-420E-B76A-5662008BD07C}"/>
          </ac:cxnSpMkLst>
        </pc:cxnChg>
        <pc:cxnChg chg="add">
          <ac:chgData name="" userId="" providerId="" clId="Web-{1740C036-AF3D-4D4C-8908-5E2A5662F872}" dt="2019-06-12T03:17:40.579" v="141"/>
          <ac:cxnSpMkLst>
            <pc:docMk/>
            <pc:sldMk cId="341953380" sldId="286"/>
            <ac:cxnSpMk id="18" creationId="{A92ADCE2-A71C-4373-B140-C8284F98B19B}"/>
          </ac:cxnSpMkLst>
        </pc:cxnChg>
      </pc:sldChg>
      <pc:sldChg chg="addSp add replId modNotes">
        <pc:chgData name="" userId="" providerId="" clId="Web-{1740C036-AF3D-4D4C-8908-5E2A5662F872}" dt="2019-06-12T03:26:13.289" v="520"/>
        <pc:sldMkLst>
          <pc:docMk/>
          <pc:sldMk cId="939040942" sldId="287"/>
        </pc:sldMkLst>
        <pc:cxnChg chg="add">
          <ac:chgData name="" userId="" providerId="" clId="Web-{1740C036-AF3D-4D4C-8908-5E2A5662F872}" dt="2019-06-12T03:17:38.188" v="138"/>
          <ac:cxnSpMkLst>
            <pc:docMk/>
            <pc:sldMk cId="939040942" sldId="287"/>
            <ac:cxnSpMk id="14" creationId="{349652F2-72F6-471A-B394-29130C71CCDB}"/>
          </ac:cxnSpMkLst>
        </pc:cxnChg>
        <pc:cxnChg chg="add">
          <ac:chgData name="" userId="" providerId="" clId="Web-{1740C036-AF3D-4D4C-8908-5E2A5662F872}" dt="2019-06-12T03:17:38.204" v="139"/>
          <ac:cxnSpMkLst>
            <pc:docMk/>
            <pc:sldMk cId="939040942" sldId="287"/>
            <ac:cxnSpMk id="15" creationId="{9E79B888-686C-4A2B-AE53-4D068270375C}"/>
          </ac:cxnSpMkLst>
        </pc:cxnChg>
      </pc:sldChg>
      <pc:sldChg chg="addSp add replId modNotes">
        <pc:chgData name="" userId="" providerId="" clId="Web-{1740C036-AF3D-4D4C-8908-5E2A5662F872}" dt="2019-06-12T03:21:52.425" v="345"/>
        <pc:sldMkLst>
          <pc:docMk/>
          <pc:sldMk cId="2488733199" sldId="288"/>
        </pc:sldMkLst>
        <pc:cxnChg chg="add">
          <ac:chgData name="" userId="" providerId="" clId="Web-{1740C036-AF3D-4D4C-8908-5E2A5662F872}" dt="2019-06-12T03:17:35.719" v="136"/>
          <ac:cxnSpMkLst>
            <pc:docMk/>
            <pc:sldMk cId="2488733199" sldId="288"/>
            <ac:cxnSpMk id="5" creationId="{C25E2DF2-4F23-41C2-A951-651E9BE1908C}"/>
          </ac:cxnSpMkLst>
        </pc:cxnChg>
        <pc:cxnChg chg="add">
          <ac:chgData name="" userId="" providerId="" clId="Web-{1740C036-AF3D-4D4C-8908-5E2A5662F872}" dt="2019-06-12T03:17:35.735" v="137"/>
          <ac:cxnSpMkLst>
            <pc:docMk/>
            <pc:sldMk cId="2488733199" sldId="288"/>
            <ac:cxnSpMk id="8" creationId="{5C4062D6-FB2C-4317-8D8A-AC814BACDF3D}"/>
          </ac:cxnSpMkLst>
        </pc:cxnChg>
      </pc:sldChg>
      <pc:sldChg chg="addSp add replId modNotes">
        <pc:chgData name="" userId="" providerId="" clId="Web-{1740C036-AF3D-4D4C-8908-5E2A5662F872}" dt="2019-06-12T03:20:10.830" v="257"/>
        <pc:sldMkLst>
          <pc:docMk/>
          <pc:sldMk cId="700000156" sldId="289"/>
        </pc:sldMkLst>
        <pc:cxnChg chg="add">
          <ac:chgData name="" userId="" providerId="" clId="Web-{1740C036-AF3D-4D4C-8908-5E2A5662F872}" dt="2019-06-12T03:17:32.938" v="134"/>
          <ac:cxnSpMkLst>
            <pc:docMk/>
            <pc:sldMk cId="700000156" sldId="289"/>
            <ac:cxnSpMk id="5" creationId="{0E10FB20-E29B-4270-9925-B9CD92002069}"/>
          </ac:cxnSpMkLst>
        </pc:cxnChg>
        <pc:cxnChg chg="add">
          <ac:chgData name="" userId="" providerId="" clId="Web-{1740C036-AF3D-4D4C-8908-5E2A5662F872}" dt="2019-06-12T03:17:32.938" v="135"/>
          <ac:cxnSpMkLst>
            <pc:docMk/>
            <pc:sldMk cId="700000156" sldId="289"/>
            <ac:cxnSpMk id="8" creationId="{69100894-7990-4ED3-AA14-E9A792EFD95C}"/>
          </ac:cxnSpMkLst>
        </pc:cxnChg>
      </pc:sldChg>
    </pc:docChg>
  </pc:docChgLst>
  <pc:docChgLst>
    <pc:chgData clId="Web-{A435C614-79D8-4E8F-B739-8B348CF3EB50}"/>
    <pc:docChg chg="addSld">
      <pc:chgData name="" userId="" providerId="" clId="Web-{A435C614-79D8-4E8F-B739-8B348CF3EB50}" dt="2019-06-10T05:14:28.541" v="0"/>
      <pc:docMkLst>
        <pc:docMk/>
      </pc:docMkLst>
      <pc:sldChg chg="new">
        <pc:chgData name="" userId="" providerId="" clId="Web-{A435C614-79D8-4E8F-B739-8B348CF3EB50}" dt="2019-06-10T05:14:28.541" v="0"/>
        <pc:sldMkLst>
          <pc:docMk/>
          <pc:sldMk cId="4047405717" sldId="258"/>
        </pc:sldMkLst>
      </pc:sldChg>
    </pc:docChg>
  </pc:docChgLst>
  <pc:docChgLst>
    <pc:chgData clId="Web-{DAABD538-FE8F-4321-912F-A25106B147BE}"/>
    <pc:docChg chg="addSld delSld modSld">
      <pc:chgData name="" userId="" providerId="" clId="Web-{DAABD538-FE8F-4321-912F-A25106B147BE}" dt="2019-06-13T04:41:08.785" v="18" actId="20577"/>
      <pc:docMkLst>
        <pc:docMk/>
      </pc:docMkLst>
      <pc:sldChg chg="new del">
        <pc:chgData name="" userId="" providerId="" clId="Web-{DAABD538-FE8F-4321-912F-A25106B147BE}" dt="2019-06-13T04:40:00.237" v="1"/>
        <pc:sldMkLst>
          <pc:docMk/>
          <pc:sldMk cId="1467591821" sldId="290"/>
        </pc:sldMkLst>
      </pc:sldChg>
      <pc:sldChg chg="modSp add replId">
        <pc:chgData name="" userId="" providerId="" clId="Web-{DAABD538-FE8F-4321-912F-A25106B147BE}" dt="2019-06-13T04:41:08.785" v="18" actId="20577"/>
        <pc:sldMkLst>
          <pc:docMk/>
          <pc:sldMk cId="1562557334" sldId="290"/>
        </pc:sldMkLst>
        <pc:spChg chg="mod">
          <ac:chgData name="" userId="" providerId="" clId="Web-{DAABD538-FE8F-4321-912F-A25106B147BE}" dt="2019-06-13T04:40:34.347" v="7" actId="20577"/>
          <ac:spMkLst>
            <pc:docMk/>
            <pc:sldMk cId="1562557334" sldId="290"/>
            <ac:spMk id="2" creationId="{D56193FB-C9C7-41EB-9C52-B2ED6967ABD2}"/>
          </ac:spMkLst>
        </pc:spChg>
        <pc:spChg chg="mod">
          <ac:chgData name="" userId="" providerId="" clId="Web-{DAABD538-FE8F-4321-912F-A25106B147BE}" dt="2019-06-13T04:41:08.785" v="18" actId="20577"/>
          <ac:spMkLst>
            <pc:docMk/>
            <pc:sldMk cId="1562557334" sldId="290"/>
            <ac:spMk id="12" creationId="{073D47AB-926C-43F4-A2C5-0949041674C4}"/>
          </ac:spMkLst>
        </pc:spChg>
      </pc:sldChg>
    </pc:docChg>
  </pc:docChgLst>
  <pc:docChgLst>
    <pc:chgData clId="Web-{22C046E1-F055-4AC9-8A5F-4C61E7230CC7}"/>
    <pc:docChg chg="modSld">
      <pc:chgData name="" userId="" providerId="" clId="Web-{22C046E1-F055-4AC9-8A5F-4C61E7230CC7}" dt="2019-06-13T08:24:15.230" v="3" actId="1076"/>
      <pc:docMkLst>
        <pc:docMk/>
      </pc:docMkLst>
      <pc:sldChg chg="addSp modSp">
        <pc:chgData name="" userId="" providerId="" clId="Web-{22C046E1-F055-4AC9-8A5F-4C61E7230CC7}" dt="2019-06-13T08:24:15.230" v="3" actId="1076"/>
        <pc:sldMkLst>
          <pc:docMk/>
          <pc:sldMk cId="2246328229" sldId="292"/>
        </pc:sldMkLst>
        <pc:spChg chg="mod">
          <ac:chgData name="" userId="" providerId="" clId="Web-{22C046E1-F055-4AC9-8A5F-4C61E7230CC7}" dt="2019-06-13T08:16:28.791" v="0" actId="14100"/>
          <ac:spMkLst>
            <pc:docMk/>
            <pc:sldMk cId="2246328229" sldId="292"/>
            <ac:spMk id="48" creationId="{019A003A-5D4E-4E29-8586-074E5FED8399}"/>
          </ac:spMkLst>
        </pc:spChg>
        <pc:picChg chg="add mod">
          <ac:chgData name="" userId="" providerId="" clId="Web-{22C046E1-F055-4AC9-8A5F-4C61E7230CC7}" dt="2019-06-13T08:24:15.230" v="3" actId="1076"/>
          <ac:picMkLst>
            <pc:docMk/>
            <pc:sldMk cId="2246328229" sldId="292"/>
            <ac:picMk id="9" creationId="{6297EFFF-3068-48ED-94F9-50A0A30FD6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Здравствуйте</a:t>
            </a:r>
            <a:r>
              <a:rPr lang="en-US" dirty="0">
                <a:latin typeface="Calibri"/>
                <a:cs typeface="Calibri"/>
              </a:rPr>
              <a:t>,</a:t>
            </a:r>
          </a:p>
          <a:p>
            <a:r>
              <a:rPr lang="en-US" dirty="0" err="1">
                <a:latin typeface="Calibri"/>
                <a:cs typeface="Calibri"/>
              </a:rPr>
              <a:t>Моё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имя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Андрей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Лепихов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работаю</a:t>
            </a:r>
            <a:r>
              <a:rPr lang="en-US" dirty="0">
                <a:latin typeface="Calibri"/>
                <a:cs typeface="Calibri"/>
              </a:rPr>
              <a:t> в </a:t>
            </a:r>
            <a:r>
              <a:rPr lang="en-US" dirty="0" err="1">
                <a:latin typeface="Calibri"/>
                <a:cs typeface="Calibri"/>
              </a:rPr>
              <a:t>компании</a:t>
            </a:r>
            <a:r>
              <a:rPr lang="en-US" dirty="0">
                <a:latin typeface="Calibri"/>
                <a:cs typeface="Calibri"/>
              </a:rPr>
              <a:t> Postgres Professional</a:t>
            </a:r>
          </a:p>
          <a:p>
            <a:r>
              <a:rPr lang="en-US" dirty="0" err="1">
                <a:latin typeface="Calibri"/>
                <a:cs typeface="Calibri"/>
              </a:rPr>
              <a:t>Сегодня</a:t>
            </a:r>
            <a:r>
              <a:rPr lang="en-US" dirty="0">
                <a:latin typeface="Calibri"/>
                <a:cs typeface="Calibri"/>
              </a:rPr>
              <a:t> я </a:t>
            </a:r>
            <a:r>
              <a:rPr lang="en-US" dirty="0" err="1">
                <a:latin typeface="Calibri"/>
                <a:cs typeface="Calibri"/>
              </a:rPr>
              <a:t>расскажу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вам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одном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наших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проектов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Шардман</a:t>
            </a:r>
          </a:p>
          <a:p>
            <a:r>
              <a:rPr lang="en-US" dirty="0" err="1">
                <a:latin typeface="Calibri"/>
                <a:cs typeface="Calibri"/>
              </a:rPr>
              <a:t>Вообще-то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название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доклада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точно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отражает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суть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того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</a:t>
            </a:r>
            <a:r>
              <a:rPr lang="en-US" dirty="0">
                <a:latin typeface="Calibri"/>
                <a:cs typeface="Calibri"/>
              </a:rPr>
              <a:t> я </a:t>
            </a:r>
            <a:r>
              <a:rPr lang="en-US" dirty="0" err="1">
                <a:latin typeface="Calibri"/>
                <a:cs typeface="Calibri"/>
              </a:rPr>
              <a:t>собираюсь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рассказать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Дело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том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доклад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подавался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последний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день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название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получилось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такое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какое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получилось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самом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деле</a:t>
            </a:r>
            <a:r>
              <a:rPr lang="en-US" dirty="0">
                <a:latin typeface="Calibri"/>
                <a:cs typeface="Calibri"/>
              </a:rPr>
              <a:t>, я </a:t>
            </a:r>
            <a:r>
              <a:rPr lang="en-US" dirty="0" err="1">
                <a:latin typeface="Calibri"/>
                <a:cs typeface="Calibri"/>
              </a:rPr>
              <a:t>хочу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рассказать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вам</a:t>
            </a:r>
            <a:r>
              <a:rPr lang="en-US" dirty="0">
                <a:latin typeface="Calibri"/>
                <a:cs typeface="Calibri"/>
              </a:rPr>
              <a:t>  о </a:t>
            </a:r>
            <a:r>
              <a:rPr lang="en-US" dirty="0" err="1">
                <a:latin typeface="Calibri"/>
                <a:cs typeface="Calibri"/>
              </a:rPr>
              <a:t>том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как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обрабатывают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кластерах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существующие</a:t>
            </a:r>
            <a:r>
              <a:rPr lang="en-US" dirty="0">
                <a:latin typeface="Calibri"/>
                <a:cs typeface="Calibri"/>
              </a:rPr>
              <a:t> СУБД, </a:t>
            </a:r>
            <a:r>
              <a:rPr lang="en-US" dirty="0" err="1">
                <a:latin typeface="Calibri"/>
                <a:cs typeface="Calibri"/>
              </a:rPr>
              <a:t>основанные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постгрес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386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Подход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цитуса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заключается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разделении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входящего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 в </a:t>
            </a:r>
            <a:r>
              <a:rPr lang="en-US" dirty="0" err="1">
                <a:latin typeface="Calibri"/>
                <a:cs typeface="Calibri"/>
              </a:rPr>
              <a:t>набор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подзапросов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каждый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которых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может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независимо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есть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если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ваш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требует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обменов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вообще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например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простой</a:t>
            </a:r>
            <a:r>
              <a:rPr lang="en-US" dirty="0">
                <a:latin typeface="Calibri"/>
                <a:cs typeface="Calibri"/>
              </a:rPr>
              <a:t> SELECT FROM table;, </a:t>
            </a:r>
            <a:r>
              <a:rPr lang="en-US" dirty="0" err="1">
                <a:latin typeface="Calibri"/>
                <a:cs typeface="Calibri"/>
              </a:rPr>
              <a:t>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каждом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инстансе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системы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будет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точности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один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тот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</a:t>
            </a:r>
            <a:r>
              <a:rPr lang="en-US" dirty="0">
                <a:latin typeface="Calibri"/>
                <a:cs typeface="Calibri"/>
              </a:rPr>
              <a:t>, а </a:t>
            </a:r>
            <a:r>
              <a:rPr lang="en-US" dirty="0" err="1">
                <a:latin typeface="Calibri"/>
                <a:cs typeface="Calibri"/>
              </a:rPr>
              <a:t>результаты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собраны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координаторе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Если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же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требуются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обмены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например</a:t>
            </a:r>
            <a:r>
              <a:rPr lang="en-US" dirty="0">
                <a:latin typeface="Calibri"/>
                <a:cs typeface="Calibri"/>
              </a:rPr>
              <a:t>, в </a:t>
            </a:r>
            <a:r>
              <a:rPr lang="en-US" dirty="0" err="1">
                <a:latin typeface="Calibri"/>
                <a:cs typeface="Calibri"/>
              </a:rPr>
              <a:t>случае</a:t>
            </a:r>
            <a:r>
              <a:rPr lang="en-US" dirty="0">
                <a:latin typeface="Calibri"/>
                <a:cs typeface="Calibri"/>
              </a:rPr>
              <a:t> JOIN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атрибуту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шардирования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то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план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будет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расщеплен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месту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пересылки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данных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каждый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конвертируется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подзапрос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такие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подзапросы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будут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друг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задругом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8790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Постараюсь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наглядно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показать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цепочку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параллельного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примере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одного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координатора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двух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воркеров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Каждый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имеет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шардированной</a:t>
            </a:r>
            <a:r>
              <a:rPr lang="en-US" dirty="0">
                <a:latin typeface="Calibri"/>
                <a:cs typeface="Calibri"/>
              </a:rPr>
              <a:t> БД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2574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Допустим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координатор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приходит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соединение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двух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таблиц</a:t>
            </a:r>
            <a:r>
              <a:rPr lang="en-US" dirty="0">
                <a:latin typeface="Calibri"/>
                <a:cs typeface="Calibri"/>
              </a:rPr>
              <a:t> A и B 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условию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Причем</a:t>
            </a:r>
            <a:r>
              <a:rPr lang="en-US" dirty="0">
                <a:latin typeface="Calibri"/>
                <a:cs typeface="Calibri"/>
              </a:rPr>
              <a:t> B </a:t>
            </a:r>
            <a:r>
              <a:rPr lang="en-US" dirty="0" err="1">
                <a:latin typeface="Calibri"/>
                <a:cs typeface="Calibri"/>
              </a:rPr>
              <a:t>соединяется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атрибуту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шардирования</a:t>
            </a:r>
            <a:r>
              <a:rPr lang="en-US" dirty="0">
                <a:latin typeface="Calibri"/>
                <a:cs typeface="Calibri"/>
              </a:rPr>
              <a:t>, А - </a:t>
            </a:r>
            <a:r>
              <a:rPr lang="en-US" dirty="0" err="1">
                <a:latin typeface="Calibri"/>
                <a:cs typeface="Calibri"/>
              </a:rPr>
              <a:t>нет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63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Координатор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содержит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только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метаданные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сам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себе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может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выполнить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даже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часть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Он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выполняет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преобразование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расщепляет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набор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подзапросов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каждый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которых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может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назависимо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воркером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без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данными</a:t>
            </a:r>
            <a:r>
              <a:rPr lang="en-US" dirty="0">
                <a:latin typeface="Calibri"/>
                <a:cs typeface="Calibri"/>
              </a:rPr>
              <a:t> с </a:t>
            </a:r>
            <a:r>
              <a:rPr lang="en-US" dirty="0" err="1">
                <a:latin typeface="Calibri"/>
                <a:cs typeface="Calibri"/>
              </a:rPr>
              <a:t>другими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воркерами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2987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Запросы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рассылаются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воркеры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Каждый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сканирование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порождает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процесс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бэкенда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Поскольку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отношение</a:t>
            </a:r>
            <a:r>
              <a:rPr lang="en-US" dirty="0">
                <a:latin typeface="Calibri"/>
                <a:cs typeface="Calibri"/>
              </a:rPr>
              <a:t> А </a:t>
            </a:r>
            <a:r>
              <a:rPr lang="en-US" dirty="0" err="1">
                <a:latin typeface="Calibri"/>
                <a:cs typeface="Calibri"/>
              </a:rPr>
              <a:t>требует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перераспределения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данных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смогли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выполнить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соединение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независимо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воркерах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выгуждены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разбить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его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отдельно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сканирования</a:t>
            </a:r>
            <a:r>
              <a:rPr lang="en-US" dirty="0">
                <a:latin typeface="Calibri"/>
                <a:cs typeface="Calibri"/>
              </a:rPr>
              <a:t> В, </a:t>
            </a:r>
            <a:r>
              <a:rPr lang="en-US" dirty="0" err="1">
                <a:latin typeface="Calibri"/>
                <a:cs typeface="Calibri"/>
              </a:rPr>
              <a:t>сканирования</a:t>
            </a:r>
            <a:r>
              <a:rPr lang="en-US" dirty="0">
                <a:latin typeface="Calibri"/>
                <a:cs typeface="Calibri"/>
              </a:rPr>
              <a:t> А и </a:t>
            </a:r>
            <a:r>
              <a:rPr lang="en-US" dirty="0" err="1">
                <a:latin typeface="Calibri"/>
                <a:cs typeface="Calibri"/>
              </a:rPr>
              <a:t>соединения</a:t>
            </a:r>
            <a:r>
              <a:rPr lang="en-US" dirty="0">
                <a:latin typeface="Calibri"/>
                <a:cs typeface="Calibri"/>
              </a:rPr>
              <a:t>.</a:t>
            </a:r>
            <a:endParaRPr lang="en-US" dirty="0" err="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1199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Выполняется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сканирование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отношений</a:t>
            </a:r>
            <a:r>
              <a:rPr lang="en-US" dirty="0">
                <a:latin typeface="Calibri"/>
                <a:cs typeface="Calibri"/>
              </a:rPr>
              <a:t> А и B.  </a:t>
            </a:r>
            <a:r>
              <a:rPr lang="en-US" dirty="0" err="1">
                <a:latin typeface="Calibri"/>
                <a:cs typeface="Calibri"/>
              </a:rPr>
              <a:t>Результаты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материализуются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памяти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диске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каждого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воркеров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Операция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перераспределения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должна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завершена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начала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соединения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41098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ходе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сканирования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отношения</a:t>
            </a:r>
            <a:r>
              <a:rPr lang="en-US" dirty="0">
                <a:latin typeface="Calibri"/>
                <a:cs typeface="Calibri"/>
              </a:rPr>
              <a:t> А </a:t>
            </a:r>
            <a:r>
              <a:rPr lang="en-US" dirty="0" err="1">
                <a:latin typeface="Calibri"/>
                <a:cs typeface="Calibri"/>
              </a:rPr>
              <a:t>данные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перераспределяются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воркерами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так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чтобы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материализованные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представления</a:t>
            </a:r>
            <a:r>
              <a:rPr lang="en-US" dirty="0">
                <a:latin typeface="Calibri"/>
                <a:cs typeface="Calibri"/>
              </a:rPr>
              <a:t> А1', A2' </a:t>
            </a:r>
            <a:r>
              <a:rPr lang="en-US" dirty="0" err="1">
                <a:latin typeface="Calibri"/>
                <a:cs typeface="Calibri"/>
              </a:rPr>
              <a:t>также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как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представления</a:t>
            </a:r>
            <a:r>
              <a:rPr lang="en-US" dirty="0">
                <a:latin typeface="Calibri"/>
                <a:cs typeface="Calibri"/>
              </a:rPr>
              <a:t> В </a:t>
            </a:r>
            <a:r>
              <a:rPr lang="en-US" dirty="0" err="1">
                <a:latin typeface="Calibri"/>
                <a:cs typeface="Calibri"/>
              </a:rPr>
              <a:t>были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шардированы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атрибуту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соединения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cs typeface="Arial"/>
              </a:rPr>
              <a:t>Это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необходимо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затем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что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координатор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рассылая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подзапросы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не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может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гарантировать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идентичность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планов</a:t>
            </a:r>
            <a:r>
              <a:rPr lang="en-US" dirty="0">
                <a:cs typeface="Arial"/>
              </a:rPr>
              <a:t>, </a:t>
            </a:r>
            <a:r>
              <a:rPr lang="en-US" dirty="0" err="1">
                <a:cs typeface="Arial"/>
              </a:rPr>
              <a:t>которые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будут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построены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на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каждом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воркере</a:t>
            </a:r>
            <a:r>
              <a:rPr lang="en-US" dirty="0">
                <a:cs typeface="Arial"/>
              </a:rPr>
              <a:t>. </a:t>
            </a:r>
            <a:r>
              <a:rPr lang="en-US" dirty="0" err="1">
                <a:cs typeface="Arial"/>
              </a:rPr>
              <a:t>Соответственно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один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воркер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может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выполнить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соединение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слиянием</a:t>
            </a:r>
            <a:r>
              <a:rPr lang="en-US" dirty="0">
                <a:cs typeface="Arial"/>
              </a:rPr>
              <a:t> а </a:t>
            </a:r>
            <a:r>
              <a:rPr lang="en-US" dirty="0" err="1">
                <a:cs typeface="Arial"/>
              </a:rPr>
              <a:t>другой</a:t>
            </a:r>
            <a:r>
              <a:rPr lang="en-US" dirty="0">
                <a:cs typeface="Arial"/>
              </a:rPr>
              <a:t> - </a:t>
            </a:r>
            <a:r>
              <a:rPr lang="en-US" dirty="0" err="1">
                <a:cs typeface="Arial"/>
              </a:rPr>
              <a:t>вложенными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циклами</a:t>
            </a:r>
            <a:r>
              <a:rPr lang="en-US" dirty="0">
                <a:cs typeface="Arial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8869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После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этого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воркеры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отправляется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локально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каждом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инстансе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выполняющий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соединение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подготовленных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представлений</a:t>
            </a:r>
            <a:r>
              <a:rPr lang="en-US" dirty="0">
                <a:latin typeface="Calibri"/>
                <a:cs typeface="Calibri"/>
              </a:rPr>
              <a:t> А и В. </a:t>
            </a:r>
            <a:r>
              <a:rPr lang="en-US" dirty="0" err="1">
                <a:latin typeface="Calibri"/>
                <a:cs typeface="Calibri"/>
              </a:rPr>
              <a:t>Результат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собирается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координаторе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Подход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CitusDB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обладает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рядом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преимуществ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1. </a:t>
            </a:r>
            <a:r>
              <a:rPr lang="en-US" dirty="0" err="1">
                <a:latin typeface="Calibri"/>
                <a:cs typeface="Calibri"/>
              </a:rPr>
              <a:t>Простота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реализации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поскольку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подзапросы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выполняются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независимо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проблем</a:t>
            </a:r>
            <a:r>
              <a:rPr lang="en-US" dirty="0">
                <a:latin typeface="Calibri"/>
                <a:cs typeface="Calibri"/>
              </a:rPr>
              <a:t> с </a:t>
            </a:r>
            <a:r>
              <a:rPr lang="en-US" dirty="0" err="1">
                <a:latin typeface="Calibri"/>
                <a:cs typeface="Calibri"/>
              </a:rPr>
              <a:t>синхронизацией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гонками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процессов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прочими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прелестями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параллельного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программирования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>
                <a:latin typeface="Calibri"/>
                <a:cs typeface="Calibri"/>
              </a:rPr>
              <a:t>2. </a:t>
            </a:r>
            <a:r>
              <a:rPr lang="en-US" dirty="0" err="1">
                <a:latin typeface="Calibri"/>
                <a:cs typeface="Calibri"/>
              </a:rPr>
              <a:t>Подзапрос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может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безболезненно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перезапущен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переадресован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другой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сервер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случае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сбоя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>
                <a:latin typeface="Calibri"/>
                <a:cs typeface="Calibri"/>
              </a:rPr>
              <a:t>3.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требуется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отдельная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система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сети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используется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стандартный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инструментарий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libpq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Однако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недостатки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r>
              <a:rPr lang="en-US" dirty="0" err="1">
                <a:latin typeface="Calibri"/>
                <a:cs typeface="Calibri"/>
              </a:rPr>
              <a:t>Преобразования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многократное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планирование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материализация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промежуточных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результатов</a:t>
            </a:r>
            <a:r>
              <a:rPr lang="en-US" dirty="0">
                <a:latin typeface="Calibri"/>
                <a:cs typeface="Calibri"/>
              </a:rPr>
              <a:t> -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удобно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для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oltp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Таким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образом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данная</a:t>
            </a:r>
            <a:r>
              <a:rPr lang="en-US" dirty="0">
                <a:latin typeface="Calibri"/>
                <a:cs typeface="Calibri"/>
              </a:rPr>
              <a:t> СУБД </a:t>
            </a:r>
            <a:r>
              <a:rPr lang="en-US" dirty="0" err="1">
                <a:latin typeface="Calibri"/>
                <a:cs typeface="Calibri"/>
              </a:rPr>
              <a:t>скорее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всего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ориентирована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распределенные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системы</a:t>
            </a:r>
            <a:r>
              <a:rPr lang="en-US" dirty="0">
                <a:latin typeface="Calibri"/>
                <a:cs typeface="Calibri"/>
              </a:rPr>
              <a:t> с </a:t>
            </a:r>
            <a:r>
              <a:rPr lang="en-US" dirty="0" err="1">
                <a:latin typeface="Calibri"/>
                <a:cs typeface="Calibri"/>
              </a:rPr>
              <a:t>невысокой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надежностью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отдельных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узлов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сетевых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коммуникаций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2384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Postgres-XL - </a:t>
            </a:r>
            <a:r>
              <a:rPr lang="en-US" dirty="0" err="1">
                <a:latin typeface="Calibri"/>
                <a:cs typeface="Calibri"/>
              </a:rPr>
              <a:t>это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разработка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коллектива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разработчиков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ванильного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постгреса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наследник</a:t>
            </a:r>
            <a:r>
              <a:rPr lang="en-US" dirty="0">
                <a:latin typeface="Calibri"/>
                <a:cs typeface="Calibri"/>
              </a:rPr>
              <a:t> Postgres-XC.</a:t>
            </a:r>
          </a:p>
          <a:p>
            <a:r>
              <a:rPr lang="en-US" dirty="0" err="1">
                <a:latin typeface="Calibri"/>
                <a:cs typeface="Calibri"/>
              </a:rPr>
              <a:t>Здесь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реализована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другая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идеология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распараллеливания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Координатор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 err="1">
                <a:latin typeface="Calibri"/>
                <a:cs typeface="Calibri"/>
              </a:rPr>
              <a:t>он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может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датанодой</a:t>
            </a:r>
            <a:r>
              <a:rPr lang="en-US" dirty="0">
                <a:latin typeface="Calibri"/>
                <a:cs typeface="Calibri"/>
              </a:rPr>
              <a:t>) </a:t>
            </a:r>
            <a:r>
              <a:rPr lang="en-US" dirty="0" err="1">
                <a:latin typeface="Calibri"/>
                <a:cs typeface="Calibri"/>
              </a:rPr>
              <a:t>строит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единый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параллельный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После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этого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он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разрезает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местах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где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требуются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пересылки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данных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315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Постараюсь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наглядно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объяснить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как</a:t>
            </a:r>
            <a:r>
              <a:rPr lang="en-US" dirty="0">
                <a:latin typeface="Calibri"/>
                <a:cs typeface="Calibri"/>
              </a:rPr>
              <a:t> Postgres-XL </a:t>
            </a:r>
            <a:r>
              <a:rPr lang="en-US" dirty="0" err="1">
                <a:latin typeface="Calibri"/>
                <a:cs typeface="Calibri"/>
              </a:rPr>
              <a:t>выполняет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распределенные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запросы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Типичная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конфигурация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кластера</a:t>
            </a:r>
            <a:r>
              <a:rPr lang="en-US" dirty="0">
                <a:latin typeface="Calibri"/>
                <a:cs typeface="Calibri"/>
              </a:rPr>
              <a:t> Postgres-XL - </a:t>
            </a:r>
            <a:r>
              <a:rPr lang="en-US" dirty="0" err="1">
                <a:latin typeface="Calibri"/>
                <a:cs typeface="Calibri"/>
              </a:rPr>
              <a:t>координатор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несколько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датанод</a:t>
            </a:r>
            <a:r>
              <a:rPr lang="en-US" dirty="0">
                <a:latin typeface="Calibri"/>
                <a:cs typeface="Calibri"/>
              </a:rPr>
              <a:t>, у </a:t>
            </a:r>
            <a:r>
              <a:rPr lang="en-US" dirty="0" err="1">
                <a:latin typeface="Calibri"/>
                <a:cs typeface="Calibri"/>
              </a:rPr>
              <a:t>каждой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которых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имеется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локальная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база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данных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содержащая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шардированные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таблицы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Для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простоты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здесь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опускаем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такие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элементы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как</a:t>
            </a:r>
            <a:r>
              <a:rPr lang="en-US" dirty="0">
                <a:latin typeface="Calibri"/>
                <a:cs typeface="Calibri"/>
              </a:rPr>
              <a:t> Transaction Manager и Load Balancer.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19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1413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pc="-1" dirty="0" err="1">
                <a:latin typeface="Arial"/>
                <a:cs typeface="Arial"/>
              </a:rPr>
              <a:t>Расскажу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немного</a:t>
            </a:r>
            <a:r>
              <a:rPr lang="en-US" sz="2000" spc="-1" dirty="0">
                <a:latin typeface="Arial"/>
                <a:cs typeface="Arial"/>
              </a:rPr>
              <a:t> о </a:t>
            </a:r>
            <a:r>
              <a:rPr lang="en-US" sz="2000" spc="-1" dirty="0" err="1">
                <a:latin typeface="Arial"/>
                <a:cs typeface="Arial"/>
              </a:rPr>
              <a:t>себе</a:t>
            </a:r>
            <a:r>
              <a:rPr lang="en-US" sz="2000" spc="-1" dirty="0">
                <a:latin typeface="Arial"/>
                <a:cs typeface="Arial"/>
              </a:rPr>
              <a:t>.</a:t>
            </a:r>
          </a:p>
          <a:p>
            <a:r>
              <a:rPr lang="en-US" sz="2000" spc="-1" dirty="0">
                <a:latin typeface="Arial"/>
                <a:cs typeface="Arial"/>
              </a:rPr>
              <a:t>В </a:t>
            </a:r>
            <a:r>
              <a:rPr lang="en-US" sz="2000" spc="-1" dirty="0" err="1">
                <a:latin typeface="Arial"/>
                <a:cs typeface="Arial"/>
              </a:rPr>
              <a:t>нулевых</a:t>
            </a:r>
            <a:r>
              <a:rPr lang="en-US" sz="2000" spc="-1" dirty="0">
                <a:latin typeface="Arial"/>
                <a:cs typeface="Arial"/>
              </a:rPr>
              <a:t> я </a:t>
            </a:r>
            <a:r>
              <a:rPr lang="en-US" sz="2000" spc="-1" dirty="0" err="1">
                <a:latin typeface="Arial"/>
                <a:cs typeface="Arial"/>
              </a:rPr>
              <a:t>занимался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научной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работой</a:t>
            </a:r>
            <a:r>
              <a:rPr lang="en-US" sz="2000" spc="-1" dirty="0">
                <a:latin typeface="Arial"/>
                <a:cs typeface="Arial"/>
              </a:rPr>
              <a:t> в </a:t>
            </a:r>
            <a:r>
              <a:rPr lang="en-US" sz="2000" spc="-1" dirty="0" err="1">
                <a:latin typeface="Arial"/>
                <a:cs typeface="Arial"/>
              </a:rPr>
              <a:t>области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параллельных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распределенных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систем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баз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данных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защитил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диссертацию</a:t>
            </a:r>
            <a:r>
              <a:rPr lang="en-US" sz="2000" spc="-1" dirty="0">
                <a:latin typeface="Arial"/>
                <a:cs typeface="Arial"/>
              </a:rPr>
              <a:t>.</a:t>
            </a:r>
          </a:p>
          <a:p>
            <a:r>
              <a:rPr lang="en-US" sz="2000" spc="-1" dirty="0">
                <a:latin typeface="Arial"/>
                <a:cs typeface="Arial"/>
              </a:rPr>
              <a:t>В </a:t>
            </a:r>
            <a:r>
              <a:rPr lang="en-US" sz="2000" spc="-1" dirty="0" err="1">
                <a:latin typeface="Arial"/>
                <a:cs typeface="Arial"/>
              </a:rPr>
              <a:t>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время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идеи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шардирования</a:t>
            </a:r>
            <a:r>
              <a:rPr lang="en-US" sz="2000" spc="-1" dirty="0">
                <a:latin typeface="Arial"/>
                <a:cs typeface="Arial"/>
              </a:rPr>
              <a:t> БД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кластере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казались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глубоко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академическими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поскольку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диски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память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сеть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были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менее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скоростными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данных</a:t>
            </a:r>
            <a:r>
              <a:rPr lang="en-US" sz="2000" spc="-1" dirty="0">
                <a:latin typeface="Arial"/>
                <a:cs typeface="Arial"/>
              </a:rPr>
              <a:t> и </a:t>
            </a:r>
            <a:r>
              <a:rPr lang="en-US" sz="2000" spc="-1" dirty="0" err="1">
                <a:latin typeface="Arial"/>
                <a:cs typeface="Arial"/>
              </a:rPr>
              <a:t>пользователей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было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меньше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Запрос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большие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ещё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отсутствовал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Но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прошествии</a:t>
            </a:r>
            <a:r>
              <a:rPr lang="en-US" sz="2000" spc="-1" dirty="0">
                <a:latin typeface="Arial"/>
                <a:cs typeface="Arial"/>
              </a:rPr>
              <a:t> 10 </a:t>
            </a:r>
            <a:r>
              <a:rPr lang="en-US" sz="2000" spc="-1" dirty="0" err="1">
                <a:latin typeface="Arial"/>
                <a:cs typeface="Arial"/>
              </a:rPr>
              <a:t>лет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ощущается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реальный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запрос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кластерные</a:t>
            </a:r>
            <a:r>
              <a:rPr lang="en-US" sz="2000" spc="-1" dirty="0">
                <a:latin typeface="Arial"/>
                <a:cs typeface="Arial"/>
              </a:rPr>
              <a:t> СУБД. И </a:t>
            </a:r>
            <a:r>
              <a:rPr lang="en-US" sz="2000" spc="-1" dirty="0" err="1">
                <a:latin typeface="Arial"/>
                <a:cs typeface="Arial"/>
              </a:rPr>
              <a:t>весьма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приятно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что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работа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сейчас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оказалась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востребована</a:t>
            </a:r>
            <a:r>
              <a:rPr lang="en-US" sz="2000" spc="-1" dirty="0">
                <a:latin typeface="Arial"/>
                <a:cs typeface="Arial"/>
              </a:rPr>
              <a:t>.</a:t>
            </a:r>
          </a:p>
          <a:p>
            <a:r>
              <a:rPr lang="en-US" sz="2000" spc="-1" dirty="0" err="1">
                <a:latin typeface="Arial"/>
                <a:cs typeface="Arial"/>
              </a:rPr>
              <a:t>Сейчас</a:t>
            </a:r>
            <a:r>
              <a:rPr lang="en-US" sz="2000" spc="-1" dirty="0">
                <a:latin typeface="Arial"/>
                <a:cs typeface="Arial"/>
              </a:rPr>
              <a:t> я </a:t>
            </a:r>
            <a:r>
              <a:rPr lang="en-US" sz="2000" spc="-1" dirty="0" err="1">
                <a:latin typeface="Arial"/>
                <a:cs typeface="Arial"/>
              </a:rPr>
              <a:t>работаю</a:t>
            </a:r>
            <a:r>
              <a:rPr lang="en-US" sz="2000" spc="-1" dirty="0">
                <a:latin typeface="Arial"/>
                <a:cs typeface="Arial"/>
              </a:rPr>
              <a:t> в </a:t>
            </a:r>
            <a:r>
              <a:rPr lang="en-US" sz="2000" spc="-1" dirty="0" err="1">
                <a:latin typeface="Arial"/>
                <a:cs typeface="Arial"/>
              </a:rPr>
              <a:t>компании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Постгрес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Профессиональный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разработчиком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ядра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Основные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области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специализации</a:t>
            </a:r>
            <a:r>
              <a:rPr lang="en-US" sz="2000" spc="-1" dirty="0">
                <a:latin typeface="Arial"/>
                <a:cs typeface="Arial"/>
              </a:rPr>
              <a:t> - </a:t>
            </a:r>
            <a:r>
              <a:rPr lang="en-US" sz="2000" spc="-1" dirty="0" err="1">
                <a:latin typeface="Arial"/>
                <a:cs typeface="Arial"/>
              </a:rPr>
              <a:t>это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журнал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предзаписи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планнер</a:t>
            </a:r>
            <a:r>
              <a:rPr lang="en-US" sz="2000" spc="-1" dirty="0">
                <a:latin typeface="Arial"/>
                <a:cs typeface="Arial"/>
              </a:rPr>
              <a:t>, b-tree/gist </a:t>
            </a:r>
            <a:r>
              <a:rPr lang="en-US" sz="2000" spc="-1" dirty="0" err="1">
                <a:latin typeface="Arial"/>
                <a:cs typeface="Arial"/>
              </a:rPr>
              <a:t>индексы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вакуум</a:t>
            </a:r>
            <a:r>
              <a:rPr lang="en-US" sz="2000" spc="-1" dirty="0">
                <a:latin typeface="Arial"/>
                <a:cs typeface="Arial"/>
              </a:rPr>
              <a:t>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Допустим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postgres</a:t>
            </a:r>
            <a:r>
              <a:rPr lang="en-US" dirty="0">
                <a:latin typeface="Calibri"/>
                <a:cs typeface="Calibri"/>
              </a:rPr>
              <a:t>-xl </a:t>
            </a:r>
            <a:r>
              <a:rPr lang="en-US" dirty="0" err="1">
                <a:latin typeface="Calibri"/>
                <a:cs typeface="Calibri"/>
              </a:rPr>
              <a:t>получил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соединения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отношений</a:t>
            </a:r>
            <a:r>
              <a:rPr lang="en-US" dirty="0">
                <a:latin typeface="Calibri"/>
                <a:cs typeface="Calibri"/>
              </a:rPr>
              <a:t> A и B. </a:t>
            </a:r>
            <a:r>
              <a:rPr lang="en-US" dirty="0" err="1">
                <a:latin typeface="Calibri"/>
                <a:cs typeface="Calibri"/>
              </a:rPr>
              <a:t>Отношение</a:t>
            </a:r>
            <a:r>
              <a:rPr lang="en-US" dirty="0">
                <a:latin typeface="Calibri"/>
                <a:cs typeface="Calibri"/>
              </a:rPr>
              <a:t> B </a:t>
            </a:r>
            <a:r>
              <a:rPr lang="en-US" dirty="0" err="1">
                <a:latin typeface="Calibri"/>
                <a:cs typeface="Calibri"/>
              </a:rPr>
              <a:t>соединяется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атрибуту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шардирования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отношение</a:t>
            </a:r>
            <a:r>
              <a:rPr lang="en-US" dirty="0">
                <a:latin typeface="Calibri"/>
                <a:cs typeface="Calibri"/>
              </a:rPr>
              <a:t> A -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другому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атрибуту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31798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Первое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делает</a:t>
            </a:r>
            <a:r>
              <a:rPr lang="en-US" dirty="0">
                <a:latin typeface="Calibri"/>
                <a:cs typeface="Calibri"/>
              </a:rPr>
              <a:t> Coordinator - </a:t>
            </a:r>
            <a:r>
              <a:rPr lang="en-US" dirty="0" err="1">
                <a:latin typeface="Calibri"/>
                <a:cs typeface="Calibri"/>
              </a:rPr>
              <a:t>строит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распределенный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это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обычный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</a:t>
            </a:r>
            <a:r>
              <a:rPr lang="en-US" dirty="0">
                <a:latin typeface="Calibri"/>
                <a:cs typeface="Calibri"/>
              </a:rPr>
              <a:t> с </a:t>
            </a:r>
            <a:r>
              <a:rPr lang="en-US" dirty="0" err="1">
                <a:latin typeface="Calibri"/>
                <a:cs typeface="Calibri"/>
              </a:rPr>
              <a:t>нодами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которые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как-бы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разрезают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фрагменты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которые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могут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независимо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датаноде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при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необходимости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перераспределяют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результаты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такого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другими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частями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нашем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случае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такая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нода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выделена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красным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цветом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56433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Далее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направляется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датаноды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Для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cs typeface="Arial"/>
              </a:rPr>
              <a:t>на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каждой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ноде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создаются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бэкенды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Для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той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подплана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результаты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работы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которого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должны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перераспределены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датанодами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запускается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отдельный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</a:t>
            </a:r>
            <a:r>
              <a:rPr lang="en-US" dirty="0">
                <a:latin typeface="Calibri"/>
                <a:cs typeface="Calibri"/>
              </a:rPr>
              <a:t>.</a:t>
            </a:r>
            <a:endParaRPr lang="en-US" dirty="0" err="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71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этом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выполняется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другая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часть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, в </a:t>
            </a:r>
            <a:r>
              <a:rPr lang="en-US" dirty="0" err="1">
                <a:latin typeface="Calibri"/>
                <a:cs typeface="Calibri"/>
              </a:rPr>
              <a:t>данном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случае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это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сканирование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отношения</a:t>
            </a:r>
            <a:r>
              <a:rPr lang="en-US" dirty="0">
                <a:latin typeface="Calibri"/>
                <a:cs typeface="Calibri"/>
              </a:rPr>
              <a:t> А.</a:t>
            </a:r>
            <a:endParaRPr lang="en-US" dirty="0" err="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7158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При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этом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данный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над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каждым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результирующим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кортежем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вычисляет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значение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некоторой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функции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фрагментации</a:t>
            </a:r>
            <a:r>
              <a:rPr lang="en-US" dirty="0">
                <a:latin typeface="Calibri"/>
                <a:cs typeface="Calibri"/>
              </a:rPr>
              <a:t> и </a:t>
            </a:r>
            <a:r>
              <a:rPr lang="en-US" dirty="0" err="1">
                <a:latin typeface="Calibri"/>
                <a:cs typeface="Calibri"/>
              </a:rPr>
              <a:t>решает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направить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его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родительский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бэкенд</a:t>
            </a:r>
            <a:r>
              <a:rPr lang="en-US" dirty="0">
                <a:latin typeface="Calibri"/>
                <a:cs typeface="Calibri"/>
              </a:rPr>
              <a:t>.</a:t>
            </a:r>
            <a:endParaRPr lang="en-US" b="1" dirty="0" err="1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98664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...</a:t>
            </a:r>
            <a:r>
              <a:rPr lang="en-US" dirty="0" err="1">
                <a:latin typeface="Calibri"/>
                <a:cs typeface="Calibri"/>
              </a:rPr>
              <a:t>Или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отправить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другую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датаноду</a:t>
            </a:r>
            <a:r>
              <a:rPr lang="en-US" dirty="0">
                <a:latin typeface="Calibri"/>
                <a:cs typeface="Calibri"/>
              </a:rPr>
              <a:t>. В </a:t>
            </a:r>
            <a:r>
              <a:rPr lang="en-US" dirty="0" err="1">
                <a:latin typeface="Calibri"/>
                <a:cs typeface="Calibri"/>
              </a:rPr>
              <a:t>данном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случае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результаты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сканирования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отношения</a:t>
            </a:r>
            <a:r>
              <a:rPr lang="en-US" dirty="0">
                <a:latin typeface="Calibri"/>
                <a:cs typeface="Calibri"/>
              </a:rPr>
              <a:t> А </a:t>
            </a:r>
            <a:r>
              <a:rPr lang="en-US" dirty="0" err="1">
                <a:latin typeface="Calibri"/>
                <a:cs typeface="Calibri"/>
              </a:rPr>
              <a:t>должны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быть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направлены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cs typeface="Arial"/>
              </a:rPr>
              <a:t>на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вход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операции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соединения</a:t>
            </a:r>
            <a:r>
              <a:rPr lang="en-US" dirty="0">
                <a:cs typeface="Arial"/>
              </a:rPr>
              <a:t> </a:t>
            </a:r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соседний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датаноде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или</a:t>
            </a:r>
            <a:r>
              <a:rPr lang="en-US" dirty="0">
                <a:latin typeface="Calibri"/>
                <a:cs typeface="Calibri"/>
              </a:rPr>
              <a:t> в </a:t>
            </a:r>
            <a:r>
              <a:rPr lang="en-US" dirty="0" err="1">
                <a:latin typeface="Calibri"/>
                <a:cs typeface="Calibri"/>
              </a:rPr>
              <a:t>бэкенд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другой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датаноде</a:t>
            </a:r>
            <a:r>
              <a:rPr lang="en-US" dirty="0">
                <a:latin typeface="Calibri"/>
                <a:cs typeface="Calibri"/>
              </a:rPr>
              <a:t>.</a:t>
            </a:r>
            <a:endParaRPr lang="en-US" dirty="0" err="1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b="1" dirty="0" err="1">
                <a:latin typeface="Calibri"/>
                <a:cs typeface="Calibri"/>
              </a:rPr>
              <a:t>Плюсы</a:t>
            </a:r>
            <a:r>
              <a:rPr lang="en-US" b="1" dirty="0">
                <a:latin typeface="Calibri"/>
                <a:cs typeface="Calibri"/>
              </a:rPr>
              <a:t>: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хорош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для</a:t>
            </a:r>
            <a:r>
              <a:rPr lang="en-US" dirty="0">
                <a:latin typeface="Calibri"/>
                <a:cs typeface="Calibri"/>
              </a:rPr>
              <a:t> OLTP-</a:t>
            </a:r>
            <a:r>
              <a:rPr lang="en-US" dirty="0" err="1">
                <a:latin typeface="Calibri"/>
                <a:cs typeface="Calibri"/>
              </a:rPr>
              <a:t>нагрузки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однократное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построение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есть</a:t>
            </a:r>
            <a:r>
              <a:rPr lang="en-US" dirty="0">
                <a:latin typeface="Calibri"/>
                <a:cs typeface="Calibri"/>
              </a:rPr>
              <a:t> transaction manager</a:t>
            </a:r>
          </a:p>
          <a:p>
            <a:r>
              <a:rPr lang="en-US" b="1" dirty="0" err="1">
                <a:latin typeface="Calibri"/>
                <a:cs typeface="Calibri"/>
              </a:rPr>
              <a:t>Минусы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может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иметь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проблемы</a:t>
            </a:r>
            <a:r>
              <a:rPr lang="en-US" dirty="0">
                <a:latin typeface="Calibri"/>
                <a:cs typeface="Calibri"/>
              </a:rPr>
              <a:t> с OLAP (</a:t>
            </a:r>
            <a:r>
              <a:rPr lang="en-US" dirty="0" err="1">
                <a:latin typeface="Calibri"/>
                <a:cs typeface="Calibri"/>
              </a:rPr>
              <a:t>много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бэкендов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локальных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ними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свой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шардинг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прунинг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планнер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Сложность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сопровождения</a:t>
            </a:r>
            <a:r>
              <a:rPr lang="en-US" dirty="0">
                <a:latin typeface="Calibri"/>
                <a:cs typeface="Calibri"/>
              </a:rPr>
              <a:t> (</a:t>
            </a:r>
            <a:r>
              <a:rPr lang="en-US" dirty="0" err="1">
                <a:latin typeface="Calibri"/>
                <a:cs typeface="Calibri"/>
              </a:rPr>
              <a:t>много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изменений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ядре</a:t>
            </a:r>
            <a:r>
              <a:rPr lang="en-US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7892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24970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168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0808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29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73449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pc="-1" dirty="0" err="1">
                <a:cs typeface="Arial"/>
              </a:rPr>
              <a:t>Перед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тем</a:t>
            </a:r>
            <a:r>
              <a:rPr lang="en-US" spc="-1" dirty="0">
                <a:cs typeface="Arial"/>
              </a:rPr>
              <a:t>, </a:t>
            </a:r>
            <a:r>
              <a:rPr lang="en-US" spc="-1" dirty="0" err="1">
                <a:cs typeface="Arial"/>
              </a:rPr>
              <a:t>как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начинать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работу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мы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определились</a:t>
            </a:r>
            <a:r>
              <a:rPr lang="en-US" spc="-1" dirty="0">
                <a:cs typeface="Arial"/>
              </a:rPr>
              <a:t>, </a:t>
            </a:r>
            <a:r>
              <a:rPr lang="en-US" spc="-1" dirty="0" err="1">
                <a:cs typeface="Arial"/>
              </a:rPr>
              <a:t>для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чего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вообще</a:t>
            </a:r>
            <a:r>
              <a:rPr lang="en-US" spc="-1" dirty="0">
                <a:cs typeface="Arial"/>
              </a:rPr>
              <a:t> СУБД </a:t>
            </a:r>
            <a:r>
              <a:rPr lang="en-US" spc="-1" dirty="0" err="1">
                <a:cs typeface="Arial"/>
              </a:rPr>
              <a:t>нужен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кластер</a:t>
            </a:r>
            <a:r>
              <a:rPr lang="en-US" spc="-1" dirty="0">
                <a:cs typeface="Arial"/>
              </a:rPr>
              <a:t>.</a:t>
            </a:r>
            <a:endParaRPr lang="en-US" spc="-1" dirty="0" err="1">
              <a:cs typeface="Arial"/>
            </a:endParaRPr>
          </a:p>
          <a:p>
            <a:r>
              <a:rPr lang="en-US" spc="-1" dirty="0" err="1">
                <a:cs typeface="Arial"/>
              </a:rPr>
              <a:t>Десять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лет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назад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мы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шардировали</a:t>
            </a:r>
            <a:r>
              <a:rPr lang="en-US" spc="-1" dirty="0">
                <a:cs typeface="Arial"/>
              </a:rPr>
              <a:t> </a:t>
            </a:r>
            <a:r>
              <a:rPr lang="en-US" spc="-1" dirty="0" err="1">
                <a:cs typeface="Arial"/>
              </a:rPr>
              <a:t>базу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размером</a:t>
            </a:r>
            <a:r>
              <a:rPr lang="en-US" spc="-1" dirty="0">
                <a:cs typeface="Arial"/>
              </a:rPr>
              <a:t> 1 ТБ. </a:t>
            </a:r>
            <a:r>
              <a:rPr lang="en-US" spc="-1" dirty="0" err="1">
                <a:cs typeface="Arial"/>
              </a:rPr>
              <a:t>Сейчас</a:t>
            </a:r>
            <a:r>
              <a:rPr lang="en-US" spc="-1" dirty="0">
                <a:cs typeface="Arial"/>
              </a:rPr>
              <a:t>, </a:t>
            </a:r>
            <a:r>
              <a:rPr lang="en-US" spc="-1" dirty="0" err="1">
                <a:cs typeface="Arial"/>
              </a:rPr>
              <a:t>судя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по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отзывам</a:t>
            </a:r>
            <a:r>
              <a:rPr lang="en-US" spc="-1" dirty="0">
                <a:cs typeface="Arial"/>
              </a:rPr>
              <a:t>, </a:t>
            </a:r>
            <a:r>
              <a:rPr lang="en-US" spc="-1" dirty="0" err="1">
                <a:cs typeface="Arial"/>
              </a:rPr>
              <a:t>шардировать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базу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имеет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смысл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начиная</a:t>
            </a:r>
            <a:r>
              <a:rPr lang="en-US" spc="-1" dirty="0">
                <a:cs typeface="Arial"/>
              </a:rPr>
              <a:t> с </a:t>
            </a:r>
            <a:r>
              <a:rPr lang="en-US" spc="-1" dirty="0" err="1">
                <a:cs typeface="Arial"/>
              </a:rPr>
              <a:t>нескольких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десятков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терабайт</a:t>
            </a:r>
            <a:r>
              <a:rPr lang="en-US" spc="-1" dirty="0">
                <a:cs typeface="Arial"/>
              </a:rPr>
              <a:t>.</a:t>
            </a:r>
          </a:p>
          <a:p>
            <a:r>
              <a:rPr lang="en-US" spc="-1" dirty="0" err="1">
                <a:cs typeface="Arial"/>
              </a:rPr>
              <a:t>При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этом</a:t>
            </a:r>
            <a:r>
              <a:rPr lang="en-US" spc="-1" dirty="0">
                <a:cs typeface="Arial"/>
              </a:rPr>
              <a:t>, с помощью кластера мы </a:t>
            </a:r>
            <a:r>
              <a:rPr lang="en-US" spc="-1" dirty="0" err="1">
                <a:cs typeface="Arial"/>
              </a:rPr>
              <a:t>решаем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такие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задачи</a:t>
            </a:r>
            <a:r>
              <a:rPr lang="en-US" spc="-1" dirty="0">
                <a:cs typeface="Arial"/>
              </a:rPr>
              <a:t>, </a:t>
            </a:r>
            <a:r>
              <a:rPr lang="en-US" spc="-1" dirty="0" err="1">
                <a:cs typeface="Arial"/>
              </a:rPr>
              <a:t>как</a:t>
            </a:r>
            <a:r>
              <a:rPr lang="en-US" spc="-1" dirty="0">
                <a:cs typeface="Arial"/>
              </a:rPr>
              <a:t>:</a:t>
            </a:r>
          </a:p>
          <a:p>
            <a:r>
              <a:rPr lang="en-US" spc="-1" dirty="0">
                <a:cs typeface="Arial"/>
              </a:rPr>
              <a:t>1. </a:t>
            </a:r>
            <a:r>
              <a:rPr lang="en-US" spc="-1" dirty="0" err="1">
                <a:cs typeface="Arial"/>
              </a:rPr>
              <a:t>доступность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данных</a:t>
            </a:r>
            <a:r>
              <a:rPr lang="en-US" spc="-1" dirty="0">
                <a:cs typeface="Arial"/>
              </a:rPr>
              <a:t> - </a:t>
            </a:r>
            <a:r>
              <a:rPr lang="en-US" spc="-1" dirty="0" err="1">
                <a:cs typeface="Arial"/>
              </a:rPr>
              <a:t>за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счет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поддержания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реплик</a:t>
            </a:r>
            <a:r>
              <a:rPr lang="en-US" spc="-1" dirty="0">
                <a:cs typeface="Arial"/>
              </a:rPr>
              <a:t> с </a:t>
            </a:r>
            <a:r>
              <a:rPr lang="en-US" spc="-1" dirty="0" err="1">
                <a:cs typeface="Arial"/>
              </a:rPr>
              <a:t>хорошим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соединением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до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мастера</a:t>
            </a:r>
            <a:r>
              <a:rPr lang="en-US" spc="-1" dirty="0">
                <a:cs typeface="Arial"/>
              </a:rPr>
              <a:t>.</a:t>
            </a:r>
          </a:p>
          <a:p>
            <a:r>
              <a:rPr lang="en-US" spc="-1" dirty="0">
                <a:cs typeface="Arial"/>
              </a:rPr>
              <a:t>2. </a:t>
            </a:r>
            <a:r>
              <a:rPr lang="en-US" spc="-1" dirty="0" err="1">
                <a:cs typeface="Arial"/>
              </a:rPr>
              <a:t>Обеспечивать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ускорение</a:t>
            </a:r>
            <a:r>
              <a:rPr lang="en-US" spc="-1" dirty="0">
                <a:cs typeface="Arial"/>
              </a:rPr>
              <a:t>.</a:t>
            </a:r>
          </a:p>
          <a:p>
            <a:r>
              <a:rPr lang="en-US" spc="-1" dirty="0" err="1">
                <a:cs typeface="Arial"/>
              </a:rPr>
              <a:t>Ускорение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можно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также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обеспечивать</a:t>
            </a:r>
            <a:r>
              <a:rPr lang="en-US" spc="-1" dirty="0">
                <a:cs typeface="Arial"/>
              </a:rPr>
              <a:t> в </a:t>
            </a:r>
            <a:r>
              <a:rPr lang="en-US" spc="-1" dirty="0" err="1">
                <a:cs typeface="Arial"/>
              </a:rPr>
              <a:t>двух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направлениях</a:t>
            </a:r>
            <a:r>
              <a:rPr lang="en-US" spc="-1" dirty="0">
                <a:cs typeface="Arial"/>
              </a:rPr>
              <a:t>:</a:t>
            </a:r>
          </a:p>
          <a:p>
            <a:r>
              <a:rPr lang="en-US" spc="-1" dirty="0">
                <a:cs typeface="Arial"/>
              </a:rPr>
              <a:t>1. </a:t>
            </a:r>
            <a:r>
              <a:rPr lang="en-US" spc="-1" dirty="0" err="1">
                <a:cs typeface="Arial"/>
              </a:rPr>
              <a:t>Для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ускорения</a:t>
            </a:r>
            <a:r>
              <a:rPr lang="en-US" spc="-1" dirty="0">
                <a:cs typeface="Arial"/>
              </a:rPr>
              <a:t> - </a:t>
            </a:r>
            <a:r>
              <a:rPr lang="en-US" spc="-1" dirty="0" err="1">
                <a:cs typeface="Arial"/>
              </a:rPr>
              <a:t>т.е</a:t>
            </a:r>
            <a:r>
              <a:rPr lang="en-US" spc="-1" dirty="0">
                <a:cs typeface="Arial"/>
              </a:rPr>
              <a:t>. </a:t>
            </a:r>
            <a:r>
              <a:rPr lang="en-US" spc="-1" dirty="0" err="1">
                <a:cs typeface="Arial"/>
              </a:rPr>
              <a:t>мы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пытаемся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за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счёт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дополнительных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серверов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увеличить</a:t>
            </a:r>
            <a:r>
              <a:rPr lang="en-US" spc="-1" dirty="0">
                <a:cs typeface="Arial"/>
              </a:rPr>
              <a:t> TPS СУБД.</a:t>
            </a:r>
          </a:p>
          <a:p>
            <a:r>
              <a:rPr lang="en-US" spc="-1" dirty="0">
                <a:cs typeface="Arial"/>
              </a:rPr>
              <a:t>2. В </a:t>
            </a:r>
            <a:r>
              <a:rPr lang="en-US" spc="-1" dirty="0" err="1">
                <a:cs typeface="Arial"/>
              </a:rPr>
              <a:t>целях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расширяемости</a:t>
            </a:r>
            <a:r>
              <a:rPr lang="en-US" spc="-1" dirty="0">
                <a:cs typeface="Arial"/>
              </a:rPr>
              <a:t> - </a:t>
            </a:r>
            <a:r>
              <a:rPr lang="en-US" spc="-1" dirty="0" err="1">
                <a:cs typeface="Arial"/>
              </a:rPr>
              <a:t>т.е</a:t>
            </a:r>
            <a:r>
              <a:rPr lang="en-US" spc="-1" dirty="0">
                <a:cs typeface="Arial"/>
              </a:rPr>
              <a:t>. </a:t>
            </a:r>
            <a:r>
              <a:rPr lang="en-US" spc="-1" dirty="0" err="1">
                <a:cs typeface="Arial"/>
              </a:rPr>
              <a:t>мы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пытаемся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сохранить</a:t>
            </a:r>
            <a:r>
              <a:rPr lang="en-US" spc="-1" dirty="0">
                <a:cs typeface="Arial"/>
              </a:rPr>
              <a:t> TPS </a:t>
            </a:r>
            <a:r>
              <a:rPr lang="en-US" spc="-1" dirty="0" err="1">
                <a:cs typeface="Arial"/>
              </a:rPr>
              <a:t>на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активно</a:t>
            </a:r>
            <a:r>
              <a:rPr lang="en-US" spc="-1" dirty="0">
                <a:cs typeface="Arial"/>
              </a:rPr>
              <a:t> </a:t>
            </a:r>
            <a:r>
              <a:rPr lang="en-US" spc="-1" dirty="0" err="1">
                <a:cs typeface="Arial"/>
              </a:rPr>
              <a:t>растущей</a:t>
            </a:r>
            <a:r>
              <a:rPr lang="en-US" spc="-1" dirty="0">
                <a:cs typeface="Arial"/>
              </a:rPr>
              <a:t> СУБД.</a:t>
            </a:r>
          </a:p>
          <a:p>
            <a:endParaRPr lang="en-US" sz="2000" spc="-1" dirty="0">
              <a:latin typeface="Arial"/>
              <a:cs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1675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6947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4228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Т.е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 err="1">
                <a:latin typeface="Calibri"/>
                <a:cs typeface="Calibri"/>
              </a:rPr>
              <a:t>несмотря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каждый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бэкенд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располагает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всем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выполняются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только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его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отдельные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ноды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данными</a:t>
            </a:r>
            <a:r>
              <a:rPr lang="en-US" dirty="0">
                <a:latin typeface="Calibri"/>
                <a:cs typeface="Calibri"/>
              </a:rPr>
              <a:t>. И </a:t>
            </a:r>
            <a:r>
              <a:rPr lang="en-US" dirty="0" err="1">
                <a:latin typeface="Calibri"/>
                <a:cs typeface="Calibri"/>
              </a:rPr>
              <a:t>фактически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только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кусок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как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показано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рисунке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60923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Эти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куски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взаимодействуют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собой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через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ноду</a:t>
            </a:r>
            <a:r>
              <a:rPr lang="en-US" dirty="0">
                <a:latin typeface="Calibri"/>
                <a:cs typeface="Calibri"/>
              </a:rPr>
              <a:t> "MOTION", </a:t>
            </a:r>
            <a:r>
              <a:rPr lang="en-US" dirty="0" err="1">
                <a:latin typeface="Calibri"/>
                <a:cs typeface="Calibri"/>
              </a:rPr>
              <a:t>которая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умеет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вычислять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хэш-значение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кортежа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вычислять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отправить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локальному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бэкенду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или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соседний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сервер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Данные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серверами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передаются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помощи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собственной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системы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сообщениями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построенной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сокетах</a:t>
            </a:r>
            <a:r>
              <a:rPr lang="en-US" dirty="0">
                <a:latin typeface="Calibri"/>
                <a:cs typeface="Calibri"/>
              </a:rPr>
              <a:t>.</a:t>
            </a:r>
            <a:endParaRPr lang="en-US" dirty="0"/>
          </a:p>
          <a:p>
            <a:r>
              <a:rPr lang="en-US" dirty="0">
                <a:latin typeface="Calibri"/>
                <a:cs typeface="Calibri"/>
              </a:rPr>
              <a:t>Данный подход позволяет активно утилизировать ядра и </a:t>
            </a:r>
            <a:r>
              <a:rPr lang="en-US" dirty="0" err="1">
                <a:latin typeface="Calibri"/>
                <a:cs typeface="Calibri"/>
              </a:rPr>
              <a:t>память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серверов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Также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требует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материализации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cs typeface="Arial"/>
              </a:rPr>
              <a:t>промежуточных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результатов</a:t>
            </a:r>
            <a:r>
              <a:rPr lang="en-US" dirty="0">
                <a:cs typeface="Arial"/>
              </a:rPr>
              <a:t> и </a:t>
            </a:r>
            <a:r>
              <a:rPr lang="en-US" dirty="0" err="1">
                <a:cs typeface="Arial"/>
              </a:rPr>
              <a:t>не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разрушает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конвейер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выполнения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запроса</a:t>
            </a:r>
            <a:r>
              <a:rPr lang="en-US" dirty="0">
                <a:cs typeface="Arial"/>
              </a:rPr>
              <a:t>.</a:t>
            </a:r>
          </a:p>
          <a:p>
            <a:r>
              <a:rPr lang="en-US" dirty="0" err="1">
                <a:cs typeface="Arial"/>
              </a:rPr>
              <a:t>Проблемы</a:t>
            </a:r>
            <a:r>
              <a:rPr lang="en-US" dirty="0">
                <a:cs typeface="Arial"/>
              </a:rPr>
              <a:t> - </a:t>
            </a:r>
            <a:r>
              <a:rPr lang="en-US" dirty="0" err="1">
                <a:cs typeface="Arial"/>
              </a:rPr>
              <a:t>реализаций</a:t>
            </a:r>
            <a:r>
              <a:rPr lang="en-US" dirty="0">
                <a:cs typeface="Arial"/>
              </a:rPr>
              <a:t> in-core, </a:t>
            </a:r>
            <a:r>
              <a:rPr lang="en-US" dirty="0" err="1">
                <a:cs typeface="Arial"/>
              </a:rPr>
              <a:t>собственный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планнер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шардинг</a:t>
            </a:r>
            <a:r>
              <a:rPr lang="en-US" dirty="0">
                <a:cs typeface="Arial"/>
              </a:rPr>
              <a:t> и </a:t>
            </a:r>
            <a:r>
              <a:rPr lang="en-US" dirty="0" err="1">
                <a:cs typeface="Arial"/>
              </a:rPr>
              <a:t>прунинг</a:t>
            </a:r>
            <a:r>
              <a:rPr lang="en-US" dirty="0">
                <a:cs typeface="Arial"/>
              </a:rPr>
              <a:t>. </a:t>
            </a:r>
            <a:r>
              <a:rPr lang="en-US" dirty="0" err="1">
                <a:cs typeface="Arial"/>
              </a:rPr>
              <a:t>Большое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количество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процессов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не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оптимально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для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oltp</a:t>
            </a:r>
            <a:r>
              <a:rPr lang="en-US" dirty="0">
                <a:cs typeface="Arial"/>
              </a:rPr>
              <a:t>.</a:t>
            </a:r>
          </a:p>
          <a:p>
            <a:r>
              <a:rPr lang="en-US" dirty="0" err="1">
                <a:cs typeface="Arial"/>
              </a:rPr>
              <a:t>Также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поскольку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координатор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поддерживает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информацию</a:t>
            </a:r>
            <a:r>
              <a:rPr lang="en-US" dirty="0">
                <a:cs typeface="Arial"/>
              </a:rPr>
              <a:t> о </a:t>
            </a:r>
            <a:r>
              <a:rPr lang="en-US" dirty="0" err="1">
                <a:cs typeface="Arial"/>
              </a:rPr>
              <a:t>всей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конфигурации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включая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такие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локальные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для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каждой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ноды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данные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как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OID'ы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отношений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составляющих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шардированную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таблицу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то</a:t>
            </a:r>
            <a:r>
              <a:rPr lang="en-US" dirty="0">
                <a:cs typeface="Arial"/>
              </a:rPr>
              <a:t> в </a:t>
            </a:r>
            <a:r>
              <a:rPr lang="en-US" dirty="0" err="1">
                <a:cs typeface="Arial"/>
              </a:rPr>
              <a:t>случае</a:t>
            </a:r>
            <a:r>
              <a:rPr lang="en-US" dirty="0">
                <a:cs typeface="Arial"/>
              </a:rPr>
              <a:t> OLTP </a:t>
            </a:r>
            <a:r>
              <a:rPr lang="en-US" dirty="0" err="1">
                <a:cs typeface="Arial"/>
              </a:rPr>
              <a:t>координатор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всегда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будет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узким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местом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системы</a:t>
            </a:r>
            <a:r>
              <a:rPr lang="en-US" dirty="0">
                <a:cs typeface="Arial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2324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Все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рассмотренные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системы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весьма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трудны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тех</a:t>
            </a:r>
            <a:r>
              <a:rPr lang="en-US" dirty="0">
                <a:latin typeface="Calibri"/>
                <a:cs typeface="Calibri"/>
              </a:rPr>
              <a:t>. </a:t>
            </a:r>
            <a:r>
              <a:rPr lang="en-US" dirty="0" err="1">
                <a:latin typeface="Calibri"/>
                <a:cs typeface="Calibri"/>
              </a:rPr>
              <a:t>Поддержке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нужен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отдельный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коллектив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программистов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занимающихся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только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этим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Каждая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система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имеет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акцент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либо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olap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либо</a:t>
            </a:r>
            <a:r>
              <a:rPr lang="en-US" dirty="0">
                <a:latin typeface="Calibri"/>
                <a:cs typeface="Calibri"/>
              </a:rPr>
              <a:t> OLTP. </a:t>
            </a:r>
            <a:r>
              <a:rPr lang="en-US" dirty="0" err="1">
                <a:latin typeface="Calibri"/>
                <a:cs typeface="Calibri"/>
              </a:rPr>
              <a:t>Реализованы</a:t>
            </a:r>
            <a:r>
              <a:rPr lang="en-US" dirty="0">
                <a:latin typeface="Calibri"/>
                <a:cs typeface="Calibri"/>
              </a:rPr>
              <a:t> с </a:t>
            </a:r>
            <a:r>
              <a:rPr lang="en-US" dirty="0" err="1">
                <a:latin typeface="Calibri"/>
                <a:cs typeface="Calibri"/>
              </a:rPr>
              <a:t>невысокой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вероятностью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поддержки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сообществом</a:t>
            </a:r>
            <a:r>
              <a:rPr lang="en-US" dirty="0">
                <a:latin typeface="Calibri"/>
                <a:cs typeface="Calibri"/>
              </a:rPr>
              <a:t> PostgreSQL.</a:t>
            </a:r>
            <a:endParaRPr lang="ru-RU"/>
          </a:p>
          <a:p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случае</a:t>
            </a:r>
            <a:r>
              <a:rPr lang="en-US" dirty="0">
                <a:latin typeface="Calibri"/>
                <a:cs typeface="Calibri"/>
              </a:rPr>
              <a:t> Postgres-XL и Greenplum </a:t>
            </a:r>
            <a:r>
              <a:rPr lang="en-US" dirty="0" err="1">
                <a:latin typeface="Calibri"/>
                <a:cs typeface="Calibri"/>
              </a:rPr>
              <a:t>потому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будучи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реализованы</a:t>
            </a:r>
            <a:r>
              <a:rPr lang="en-US" dirty="0">
                <a:latin typeface="Calibri"/>
                <a:cs typeface="Calibri"/>
              </a:rPr>
              <a:t> in-core </a:t>
            </a:r>
            <a:r>
              <a:rPr lang="en-US" dirty="0" err="1">
                <a:latin typeface="Calibri"/>
                <a:cs typeface="Calibri"/>
              </a:rPr>
              <a:t>ухудшат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работоспособность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системы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одном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узле</a:t>
            </a:r>
            <a:r>
              <a:rPr lang="en-US" dirty="0">
                <a:latin typeface="Calibri"/>
                <a:cs typeface="Calibri"/>
              </a:rPr>
              <a:t>. В </a:t>
            </a:r>
            <a:r>
              <a:rPr lang="en-US" dirty="0" err="1">
                <a:latin typeface="Calibri"/>
                <a:cs typeface="Calibri"/>
              </a:rPr>
              <a:t>случае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Citus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повысится</a:t>
            </a:r>
            <a:r>
              <a:rPr lang="en-US" dirty="0">
                <a:latin typeface="Calibri"/>
                <a:cs typeface="Calibri"/>
              </a:rPr>
              <a:t> трудоемкость создания новых фич для ядра СУБД, </a:t>
            </a:r>
            <a:r>
              <a:rPr lang="en-US" dirty="0" err="1">
                <a:latin typeface="Calibri"/>
                <a:cs typeface="Calibri"/>
              </a:rPr>
              <a:t>поскольку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Citus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сильно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зависит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реализации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постгреса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целом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занялись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шардманом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потому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текущие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решения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будучи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реализованы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ядре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сильно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замедлят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скорость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разработки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новых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фич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800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Далее</a:t>
            </a:r>
            <a:r>
              <a:rPr lang="en-US" dirty="0">
                <a:latin typeface="Calibri"/>
                <a:cs typeface="Calibri"/>
              </a:rPr>
              <a:t> я </a:t>
            </a:r>
            <a:r>
              <a:rPr lang="en-US" dirty="0" err="1">
                <a:latin typeface="Calibri"/>
                <a:cs typeface="Calibri"/>
              </a:rPr>
              <a:t>расскажу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как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делаем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шардман</a:t>
            </a:r>
            <a:r>
              <a:rPr lang="en-US" dirty="0">
                <a:latin typeface="Calibri"/>
                <a:cs typeface="Calibri"/>
              </a:rPr>
              <a:t>.</a:t>
            </a:r>
            <a:endParaRPr lang="ru-RU" dirty="0" err="1">
              <a:latin typeface="Arial"/>
              <a:cs typeface="Calibri"/>
            </a:endParaRPr>
          </a:p>
          <a:p>
            <a:r>
              <a:rPr lang="ru-RU" dirty="0">
                <a:latin typeface="Arial"/>
                <a:cs typeface="Arial"/>
              </a:rPr>
              <a:t>Здесь мы постарались исправить ошибки, имеющиеся, на наш взгляд в текущих системах.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45900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pc="-1" dirty="0">
                <a:latin typeface="Arial"/>
                <a:cs typeface="Arial"/>
              </a:rPr>
              <a:t>В </a:t>
            </a:r>
            <a:r>
              <a:rPr lang="en-US" sz="2000" spc="-1" dirty="0" err="1">
                <a:latin typeface="Arial"/>
                <a:cs typeface="Arial"/>
              </a:rPr>
              <a:t>принципе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создать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кластер</a:t>
            </a:r>
            <a:r>
              <a:rPr lang="en-US" sz="2000" spc="-1" dirty="0">
                <a:latin typeface="Arial"/>
                <a:cs typeface="Arial"/>
              </a:rPr>
              <a:t> с </a:t>
            </a:r>
            <a:r>
              <a:rPr lang="en-US" sz="2000" spc="-1" dirty="0" err="1">
                <a:latin typeface="Arial"/>
                <a:cs typeface="Arial"/>
              </a:rPr>
              <a:t>шардированной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базой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можно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стандартными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средствами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базе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связки</a:t>
            </a:r>
            <a:r>
              <a:rPr lang="en-US" sz="2000" spc="-1" dirty="0">
                <a:latin typeface="Arial"/>
                <a:cs typeface="Arial"/>
              </a:rPr>
              <a:t> FDW и partitioning. </a:t>
            </a:r>
            <a:r>
              <a:rPr lang="en-US" sz="2000" spc="-1" dirty="0" err="1">
                <a:latin typeface="Arial"/>
                <a:cs typeface="Arial"/>
              </a:rPr>
              <a:t>Достаточно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во-первых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зарегистрировать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соседние</a:t>
            </a:r>
            <a:r>
              <a:rPr lang="en-US" sz="2000" spc="-1" dirty="0">
                <a:latin typeface="Arial"/>
                <a:cs typeface="Arial"/>
              </a:rPr>
              <a:t>  </a:t>
            </a:r>
            <a:r>
              <a:rPr lang="en-US" sz="2000" spc="-1" dirty="0" err="1">
                <a:latin typeface="Arial"/>
                <a:cs typeface="Arial"/>
              </a:rPr>
              <a:t>инстансы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как</a:t>
            </a:r>
            <a:r>
              <a:rPr lang="en-US" sz="2000" spc="-1" dirty="0">
                <a:latin typeface="Arial"/>
                <a:cs typeface="Arial"/>
              </a:rPr>
              <a:t> Foreign Servers и </a:t>
            </a:r>
            <a:r>
              <a:rPr lang="en-US" sz="2000" spc="-1" dirty="0" err="1">
                <a:latin typeface="Arial"/>
                <a:cs typeface="Arial"/>
              </a:rPr>
              <a:t>создать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партицированные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отношения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стандарным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образом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указав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шарды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расположенные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удаленных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инстансах</a:t>
            </a:r>
            <a:r>
              <a:rPr lang="en-US" sz="2000" spc="-1" dirty="0">
                <a:latin typeface="Arial"/>
                <a:cs typeface="Arial"/>
              </a:rPr>
              <a:t> в </a:t>
            </a:r>
            <a:r>
              <a:rPr lang="en-US" sz="2000" spc="-1" dirty="0" err="1">
                <a:latin typeface="Arial"/>
                <a:cs typeface="Arial"/>
              </a:rPr>
              <a:t>качестве</a:t>
            </a:r>
            <a:r>
              <a:rPr lang="en-US" sz="2000" spc="-1" dirty="0">
                <a:latin typeface="Arial"/>
                <a:cs typeface="Arial"/>
              </a:rPr>
              <a:t> Foreign Table. </a:t>
            </a:r>
            <a:r>
              <a:rPr lang="en-US" sz="2000" spc="-1" dirty="0" err="1">
                <a:latin typeface="Arial"/>
                <a:cs typeface="Arial"/>
              </a:rPr>
              <a:t>Это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позволит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выполнять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параллельное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сканирование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шардов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каждом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инстансе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Для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запросов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выполняющих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соединение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атрибуту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шардирования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можно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также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выполнить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соединение</a:t>
            </a:r>
            <a:r>
              <a:rPr lang="en-US" sz="2000" spc="-1" dirty="0">
                <a:latin typeface="Arial"/>
                <a:cs typeface="Arial"/>
              </a:rPr>
              <a:t> в </a:t>
            </a:r>
            <a:r>
              <a:rPr lang="en-US" sz="2000" spc="-1" dirty="0" err="1">
                <a:latin typeface="Arial"/>
                <a:cs typeface="Arial"/>
              </a:rPr>
              <a:t>параллельном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режиме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Некоторые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агрегаты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если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можно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выполнить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без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обменов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данными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также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подсчитываются</a:t>
            </a:r>
            <a:r>
              <a:rPr lang="en-US" sz="2000" spc="-1" dirty="0">
                <a:latin typeface="Arial"/>
                <a:cs typeface="Arial"/>
              </a:rPr>
              <a:t> в </a:t>
            </a:r>
            <a:r>
              <a:rPr lang="en-US" sz="2000" spc="-1" dirty="0" err="1">
                <a:latin typeface="Arial"/>
                <a:cs typeface="Arial"/>
              </a:rPr>
              <a:t>параллельном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режиме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Однако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если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запрос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удачный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не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может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быть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выполнен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независимо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каждом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инстансе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эта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схема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приведет</a:t>
            </a:r>
            <a:r>
              <a:rPr lang="en-US" sz="2000" spc="-1" dirty="0">
                <a:latin typeface="Arial"/>
                <a:cs typeface="Arial"/>
              </a:rPr>
              <a:t> к </a:t>
            </a:r>
            <a:r>
              <a:rPr lang="en-US" sz="2000" spc="-1" dirty="0" err="1">
                <a:latin typeface="Arial"/>
                <a:cs typeface="Arial"/>
              </a:rPr>
              <a:t>вытягиванию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данных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координатор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выполнению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операции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соединения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там</a:t>
            </a:r>
            <a:r>
              <a:rPr lang="en-US" sz="2000" spc="-1" dirty="0">
                <a:latin typeface="Arial"/>
                <a:cs typeface="Arial"/>
              </a:rPr>
              <a:t>.</a:t>
            </a:r>
            <a:endParaRPr lang="en-US" sz="2000" spc="-1" dirty="0">
              <a:cs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0885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2964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94167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39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1017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pc="-1" dirty="0" err="1">
                <a:latin typeface="Arial"/>
                <a:cs typeface="Arial"/>
              </a:rPr>
              <a:t>Какие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имеем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варианты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утилизации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кластерной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системы</a:t>
            </a:r>
            <a:r>
              <a:rPr lang="en-US" sz="2000" spc="-1" dirty="0">
                <a:latin typeface="Arial"/>
                <a:cs typeface="Arial"/>
              </a:rPr>
              <a:t> в </a:t>
            </a:r>
            <a:r>
              <a:rPr lang="en-US" sz="2000" spc="-1" dirty="0" err="1">
                <a:latin typeface="Arial"/>
                <a:cs typeface="Arial"/>
              </a:rPr>
              <a:t>интересах</a:t>
            </a:r>
            <a:r>
              <a:rPr lang="en-US" sz="2000" spc="-1" dirty="0">
                <a:latin typeface="Arial"/>
                <a:cs typeface="Arial"/>
              </a:rPr>
              <a:t> СУБД.</a:t>
            </a:r>
            <a:endParaRPr lang="ru-RU" dirty="0">
              <a:latin typeface="Arial"/>
              <a:cs typeface="Arial"/>
            </a:endParaRPr>
          </a:p>
          <a:p>
            <a:r>
              <a:rPr lang="en-US" sz="2000" spc="-1" dirty="0" err="1">
                <a:latin typeface="Arial"/>
                <a:cs typeface="Arial"/>
              </a:rPr>
              <a:t>Пусть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имеется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кластер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из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четырех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узлов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каждом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есть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некоторый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процессор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память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локальное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хранилище</a:t>
            </a:r>
            <a:r>
              <a:rPr lang="en-US" sz="2000" spc="-1" dirty="0">
                <a:latin typeface="Arial"/>
                <a:cs typeface="Arial"/>
              </a:rPr>
              <a:t> с </a:t>
            </a:r>
            <a:r>
              <a:rPr lang="en-US" sz="2000" spc="-1" dirty="0" err="1">
                <a:latin typeface="Arial"/>
                <a:cs typeface="Arial"/>
              </a:rPr>
              <a:t>фрагментом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базы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данных</a:t>
            </a:r>
            <a:r>
              <a:rPr lang="en-US" sz="2000" spc="-1" dirty="0">
                <a:latin typeface="Arial"/>
                <a:cs typeface="Arial"/>
              </a:rPr>
              <a:t>.</a:t>
            </a:r>
            <a:endParaRPr lang="en-US" sz="2000" spc="-1" dirty="0">
              <a:cs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7108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3475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alibri"/>
                <a:cs typeface="Calibri"/>
              </a:rPr>
              <a:t>Плюсы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- </a:t>
            </a:r>
          </a:p>
          <a:p>
            <a:r>
              <a:rPr lang="en-US" b="1" dirty="0" err="1">
                <a:latin typeface="Calibri"/>
                <a:cs typeface="Calibri"/>
              </a:rPr>
              <a:t>Минусы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-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6914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3708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Задача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ноды</a:t>
            </a:r>
            <a:r>
              <a:rPr lang="en-US" dirty="0">
                <a:latin typeface="Calibri"/>
                <a:cs typeface="Calibri"/>
              </a:rPr>
              <a:t> "DIST EXEC" </a:t>
            </a:r>
            <a:r>
              <a:rPr lang="en-US" dirty="0" err="1">
                <a:latin typeface="Calibri"/>
                <a:cs typeface="Calibri"/>
              </a:rPr>
              <a:t>составить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список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серверов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которых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хранятся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все</a:t>
            </a:r>
            <a:r>
              <a:rPr lang="en-US" dirty="0">
                <a:latin typeface="Calibri"/>
                <a:cs typeface="Calibri"/>
              </a:rPr>
              <a:t> FOREIGN TABLES.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43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98363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Arial"/>
              </a:rPr>
              <a:t>При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первом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вызове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выполнить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сериализацию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своего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подплана</a:t>
            </a:r>
            <a:r>
              <a:rPr lang="en-US" dirty="0">
                <a:cs typeface="Arial"/>
              </a:rPr>
              <a:t> и </a:t>
            </a:r>
            <a:r>
              <a:rPr lang="en-US" dirty="0" err="1">
                <a:cs typeface="Arial"/>
              </a:rPr>
              <a:t>запустить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его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выполнение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на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других</a:t>
            </a:r>
            <a:r>
              <a:rPr lang="en-US" dirty="0">
                <a:cs typeface="Arial"/>
              </a:rPr>
              <a:t> </a:t>
            </a:r>
            <a:r>
              <a:rPr lang="en-US" dirty="0" err="1">
                <a:cs typeface="Arial"/>
              </a:rPr>
              <a:t>инстансах</a:t>
            </a:r>
            <a:r>
              <a:rPr lang="en-US" dirty="0">
                <a:cs typeface="Arial"/>
              </a:rPr>
              <a:t>, </a:t>
            </a:r>
            <a:r>
              <a:rPr lang="en-US" dirty="0" err="1">
                <a:cs typeface="Arial"/>
              </a:rPr>
              <a:t>где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есть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хотя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бы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один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фрагмент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какого-либо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из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задействованных</a:t>
            </a:r>
            <a:r>
              <a:rPr lang="en-US" dirty="0">
                <a:cs typeface="Arial"/>
              </a:rPr>
              <a:t> в </a:t>
            </a:r>
            <a:r>
              <a:rPr lang="en-US" dirty="0" err="1">
                <a:cs typeface="Arial"/>
              </a:rPr>
              <a:t>запросе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отношений</a:t>
            </a:r>
            <a:r>
              <a:rPr lang="en-US" dirty="0">
                <a:cs typeface="Arial"/>
              </a:rPr>
              <a:t>.</a:t>
            </a:r>
            <a:endParaRPr lang="en-US"/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4680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Далее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происходит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стадия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локализации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. </a:t>
            </a:r>
            <a:r>
              <a:rPr lang="en-US" dirty="0" err="1">
                <a:latin typeface="Calibri"/>
                <a:cs typeface="Calibri"/>
              </a:rPr>
              <a:t>Здесь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просматриваются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листовые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узлы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 и, </a:t>
            </a:r>
            <a:r>
              <a:rPr lang="en-US" dirty="0" err="1">
                <a:latin typeface="Calibri"/>
                <a:cs typeface="Calibri"/>
              </a:rPr>
              <a:t>если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инстансе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отсутствует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отношения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он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удаляется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181324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Далее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запускается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выполнение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каждого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запроса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выполняется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сканированивание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отношений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46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0865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В </a:t>
            </a:r>
            <a:r>
              <a:rPr lang="en-US" dirty="0" err="1">
                <a:latin typeface="Calibri"/>
                <a:cs typeface="Calibri"/>
              </a:rPr>
              <a:t>процессе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работы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поступающие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вход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ноды</a:t>
            </a:r>
            <a:r>
              <a:rPr lang="en-US" dirty="0">
                <a:latin typeface="Calibri"/>
                <a:cs typeface="Calibri"/>
              </a:rPr>
              <a:t> exchange </a:t>
            </a:r>
            <a:r>
              <a:rPr lang="en-US" dirty="0" err="1">
                <a:latin typeface="Calibri"/>
                <a:cs typeface="Calibri"/>
              </a:rPr>
              <a:t>кортежи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перераспределяются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нодами</a:t>
            </a:r>
            <a:r>
              <a:rPr lang="en-US" dirty="0">
                <a:latin typeface="Calibri"/>
                <a:cs typeface="Calibri"/>
              </a:rPr>
              <a:t> в </a:t>
            </a:r>
            <a:r>
              <a:rPr lang="en-US" dirty="0" err="1">
                <a:latin typeface="Calibri"/>
                <a:cs typeface="Calibri"/>
              </a:rPr>
              <a:t>соответствии</a:t>
            </a:r>
            <a:r>
              <a:rPr lang="en-US" dirty="0">
                <a:latin typeface="Calibri"/>
                <a:cs typeface="Calibri"/>
              </a:rPr>
              <a:t> с </a:t>
            </a:r>
            <a:r>
              <a:rPr lang="en-US" dirty="0" err="1">
                <a:latin typeface="Calibri"/>
                <a:cs typeface="Calibri"/>
              </a:rPr>
              <a:t>функцией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фрагментации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47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7465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DMQ </a:t>
            </a:r>
            <a:r>
              <a:rPr lang="en-US" dirty="0" err="1">
                <a:latin typeface="Calibri"/>
                <a:cs typeface="Calibri"/>
              </a:rPr>
              <a:t>построена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двух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стандартных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механизмах</a:t>
            </a:r>
            <a:r>
              <a:rPr lang="en-US" dirty="0">
                <a:latin typeface="Calibri"/>
                <a:cs typeface="Calibri"/>
              </a:rPr>
              <a:t> PostgreSQL: </a:t>
            </a:r>
            <a:r>
              <a:rPr lang="en-US" dirty="0" err="1">
                <a:latin typeface="Calibri"/>
                <a:cs typeface="Calibri"/>
              </a:rPr>
              <a:t>библиотека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подключения</a:t>
            </a:r>
            <a:r>
              <a:rPr lang="en-US" dirty="0">
                <a:latin typeface="Calibri"/>
                <a:cs typeface="Calibri"/>
              </a:rPr>
              <a:t> к БД </a:t>
            </a:r>
            <a:r>
              <a:rPr lang="en-US" dirty="0" err="1">
                <a:latin typeface="Calibri"/>
                <a:cs typeface="Calibri"/>
              </a:rPr>
              <a:t>libpq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механизм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обменов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через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общую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память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shmq</a:t>
            </a:r>
            <a:r>
              <a:rPr lang="en-US" dirty="0">
                <a:latin typeface="Calibri"/>
                <a:cs typeface="Calibri"/>
              </a:rPr>
              <a:t>.</a:t>
            </a:r>
          </a:p>
          <a:p>
            <a:r>
              <a:rPr lang="en-US" dirty="0" err="1">
                <a:latin typeface="Calibri"/>
                <a:cs typeface="Calibri"/>
              </a:rPr>
              <a:t>Это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уменьшает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количество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потенциальных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ошибок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обменах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данными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сети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ползволяет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использовать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такие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инструменты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libpq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как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например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компрессия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данных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передачей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сети</a:t>
            </a:r>
            <a:r>
              <a:rPr lang="en-US" dirty="0">
                <a:latin typeface="Calibri"/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55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5321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7063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pc="-1" dirty="0">
                <a:latin typeface="Arial"/>
                <a:cs typeface="Arial"/>
              </a:rPr>
              <a:t>В </a:t>
            </a:r>
            <a:r>
              <a:rPr lang="en-US" sz="2000" spc="-1" dirty="0" err="1">
                <a:latin typeface="Arial"/>
                <a:cs typeface="Arial"/>
              </a:rPr>
              <a:t>случае</a:t>
            </a:r>
            <a:r>
              <a:rPr lang="en-US" sz="2000" spc="-1" dirty="0">
                <a:latin typeface="Arial"/>
                <a:cs typeface="Arial"/>
              </a:rPr>
              <a:t> OLTP </a:t>
            </a:r>
            <a:r>
              <a:rPr lang="en-US" sz="2000" spc="-1" dirty="0" err="1">
                <a:latin typeface="Arial"/>
                <a:cs typeface="Arial"/>
              </a:rPr>
              <a:t>очевидный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вариант</a:t>
            </a:r>
            <a:r>
              <a:rPr lang="en-US" sz="2000" spc="-1" dirty="0">
                <a:latin typeface="Arial"/>
                <a:cs typeface="Arial"/>
              </a:rPr>
              <a:t> - </a:t>
            </a:r>
            <a:r>
              <a:rPr lang="en-US" sz="2000" spc="-1" dirty="0" err="1">
                <a:latin typeface="Arial"/>
                <a:cs typeface="Arial"/>
              </a:rPr>
              <a:t>маршрутизировать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запросы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так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чтобы</a:t>
            </a:r>
            <a:r>
              <a:rPr lang="en-US" sz="2000" spc="-1" dirty="0">
                <a:latin typeface="Arial"/>
                <a:cs typeface="Arial"/>
              </a:rPr>
              <a:t> с </a:t>
            </a:r>
            <a:r>
              <a:rPr lang="en-US" sz="2000" spc="-1" dirty="0" err="1">
                <a:latin typeface="Arial"/>
                <a:cs typeface="Arial"/>
              </a:rPr>
              <a:t>большой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вероятностью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они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попадали</a:t>
            </a:r>
            <a:r>
              <a:rPr lang="en-US" sz="2000" spc="-1" dirty="0">
                <a:latin typeface="Arial"/>
                <a:cs typeface="Arial"/>
              </a:rPr>
              <a:t> 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инстанс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содержащий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все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необходимые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данные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Здесь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выгода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очевидна</a:t>
            </a:r>
            <a:r>
              <a:rPr lang="en-US" sz="2000" spc="-1" dirty="0">
                <a:latin typeface="Arial"/>
                <a:cs typeface="Arial"/>
              </a:rPr>
              <a:t> - </a:t>
            </a:r>
            <a:r>
              <a:rPr lang="en-US" sz="2000" spc="-1" dirty="0" err="1">
                <a:latin typeface="Arial"/>
                <a:cs typeface="Arial"/>
              </a:rPr>
              <a:t>мы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работаем</a:t>
            </a:r>
            <a:r>
              <a:rPr lang="en-US" sz="2000" spc="-1" dirty="0">
                <a:latin typeface="Arial"/>
                <a:cs typeface="Arial"/>
              </a:rPr>
              <a:t> с </a:t>
            </a:r>
            <a:r>
              <a:rPr lang="en-US" sz="2000" spc="-1" dirty="0" err="1">
                <a:latin typeface="Arial"/>
                <a:cs typeface="Arial"/>
              </a:rPr>
              <a:t>меньшими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данными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выполняем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запрос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быстрее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Это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относится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как</a:t>
            </a:r>
            <a:r>
              <a:rPr lang="en-US" sz="2000" spc="-1" dirty="0">
                <a:latin typeface="Arial"/>
                <a:cs typeface="Arial"/>
              </a:rPr>
              <a:t> к </a:t>
            </a:r>
            <a:r>
              <a:rPr lang="en-US" sz="2000" spc="-1" dirty="0" err="1">
                <a:latin typeface="Arial"/>
                <a:cs typeface="Arial"/>
              </a:rPr>
              <a:t>запросам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типа</a:t>
            </a:r>
            <a:r>
              <a:rPr lang="en-US" sz="2000" spc="-1" dirty="0">
                <a:latin typeface="Arial"/>
                <a:cs typeface="Arial"/>
              </a:rPr>
              <a:t> SELECT, </a:t>
            </a:r>
            <a:r>
              <a:rPr lang="en-US" sz="2000" spc="-1" dirty="0" err="1">
                <a:latin typeface="Arial"/>
                <a:cs typeface="Arial"/>
              </a:rPr>
              <a:t>так</a:t>
            </a:r>
            <a:r>
              <a:rPr lang="en-US" sz="2000" spc="-1" dirty="0">
                <a:latin typeface="Arial"/>
                <a:cs typeface="Arial"/>
              </a:rPr>
              <a:t> и к INSERT/UPDATE/DELETE. </a:t>
            </a:r>
            <a:r>
              <a:rPr lang="en-US" sz="2000" spc="-1" dirty="0" err="1">
                <a:latin typeface="Arial"/>
                <a:cs typeface="Arial"/>
              </a:rPr>
              <a:t>Дополнительный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нелинейный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эффект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ускорения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здесь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можно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получить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индексах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вакууме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поскольку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при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внесении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изменений</a:t>
            </a:r>
            <a:r>
              <a:rPr lang="en-US" sz="2000" spc="-1" dirty="0">
                <a:latin typeface="Arial"/>
                <a:cs typeface="Arial"/>
              </a:rPr>
              <a:t> в </a:t>
            </a:r>
            <a:r>
              <a:rPr lang="en-US" sz="2000" spc="-1" dirty="0" err="1">
                <a:latin typeface="Arial"/>
                <a:cs typeface="Arial"/>
              </a:rPr>
              <a:t>таблицу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придется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изменять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гораздо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меньший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размеру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индекс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очищать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меньшее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количество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блоков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отношения</a:t>
            </a:r>
            <a:r>
              <a:rPr lang="en-US" sz="2000" spc="-1" dirty="0">
                <a:latin typeface="Arial"/>
                <a:cs typeface="Arial"/>
              </a:rPr>
              <a:t>.</a:t>
            </a:r>
            <a:endParaRPr lang="en-US" sz="2000" spc="-1" dirty="0">
              <a:cs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59547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alibri"/>
                <a:cs typeface="Calibri"/>
              </a:rPr>
              <a:t>Плюсы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хорош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для</a:t>
            </a:r>
            <a:r>
              <a:rPr lang="en-US" dirty="0">
                <a:latin typeface="Calibri"/>
                <a:cs typeface="Calibri"/>
              </a:rPr>
              <a:t> OLTP-</a:t>
            </a:r>
            <a:r>
              <a:rPr lang="en-US" dirty="0" err="1">
                <a:latin typeface="Calibri"/>
                <a:cs typeface="Calibri"/>
              </a:rPr>
              <a:t>нагрузки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однократное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построение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плана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есть</a:t>
            </a:r>
            <a:r>
              <a:rPr lang="en-US" dirty="0">
                <a:latin typeface="Calibri"/>
                <a:cs typeface="Calibri"/>
              </a:rPr>
              <a:t> transaction manager</a:t>
            </a:r>
          </a:p>
          <a:p>
            <a:r>
              <a:rPr lang="en-US" b="1" dirty="0" err="1">
                <a:latin typeface="Calibri"/>
                <a:cs typeface="Calibri"/>
              </a:rPr>
              <a:t>Минусы</a:t>
            </a:r>
            <a:r>
              <a:rPr lang="en-US" b="1" dirty="0">
                <a:latin typeface="Calibri"/>
                <a:cs typeface="Calibri"/>
              </a:rPr>
              <a:t>: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может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иметь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проблемы</a:t>
            </a:r>
            <a:r>
              <a:rPr lang="en-US" dirty="0">
                <a:latin typeface="Calibri"/>
                <a:cs typeface="Calibri"/>
              </a:rPr>
              <a:t> с OLAP (</a:t>
            </a:r>
            <a:r>
              <a:rPr lang="en-US" dirty="0" err="1">
                <a:latin typeface="Calibri"/>
                <a:cs typeface="Calibri"/>
              </a:rPr>
              <a:t>много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бэкендов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локальных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обменов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между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ними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свой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шардинг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прунинг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планнер</a:t>
            </a:r>
          </a:p>
          <a:p>
            <a:r>
              <a:rPr lang="en-US" dirty="0">
                <a:latin typeface="Calibri"/>
                <a:cs typeface="Calibri"/>
              </a:rPr>
              <a:t>- </a:t>
            </a:r>
            <a:r>
              <a:rPr lang="en-US" dirty="0" err="1">
                <a:latin typeface="Calibri"/>
                <a:cs typeface="Calibri"/>
              </a:rPr>
              <a:t>интеграция</a:t>
            </a:r>
            <a:r>
              <a:rPr lang="en-US" dirty="0">
                <a:latin typeface="Calibri"/>
                <a:cs typeface="Calibri"/>
              </a:rPr>
              <a:t> с </a:t>
            </a:r>
            <a:r>
              <a:rPr lang="en-US" dirty="0" err="1">
                <a:latin typeface="Calibri"/>
                <a:cs typeface="Calibri"/>
              </a:rPr>
              <a:t>ядром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65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3821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pc="-1" dirty="0" err="1">
                <a:latin typeface="Arial"/>
                <a:cs typeface="Arial"/>
              </a:rPr>
              <a:t>Второй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вариант</a:t>
            </a:r>
            <a:r>
              <a:rPr lang="en-US" sz="2000" spc="-1" dirty="0">
                <a:latin typeface="Arial"/>
                <a:cs typeface="Arial"/>
              </a:rPr>
              <a:t> OLTP - </a:t>
            </a:r>
            <a:r>
              <a:rPr lang="en-US" sz="2000" spc="-1" dirty="0" err="1">
                <a:latin typeface="Arial"/>
                <a:cs typeface="Arial"/>
              </a:rPr>
              <a:t>запрос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задействует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данные</a:t>
            </a:r>
            <a:r>
              <a:rPr lang="en-US" sz="2000" spc="-1" dirty="0">
                <a:latin typeface="Arial"/>
                <a:cs typeface="Arial"/>
              </a:rPr>
              <a:t> с </a:t>
            </a:r>
            <a:r>
              <a:rPr lang="en-US" sz="2000" spc="-1" dirty="0" err="1">
                <a:latin typeface="Arial"/>
                <a:cs typeface="Arial"/>
              </a:rPr>
              <a:t>нескольких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инстансов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однако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мы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все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же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можем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отсечь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лишние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выполняем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запрос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параллельно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нескольких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инстансах</a:t>
            </a:r>
            <a:r>
              <a:rPr lang="en-US" sz="2000" spc="-1" dirty="0">
                <a:latin typeface="Arial"/>
                <a:cs typeface="Arial"/>
              </a:rPr>
              <a:t>. </a:t>
            </a:r>
            <a:r>
              <a:rPr lang="en-US" sz="2000" spc="-1" dirty="0" err="1">
                <a:latin typeface="Arial"/>
                <a:cs typeface="Arial"/>
              </a:rPr>
              <a:t>Здесь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мы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рассчитываем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то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что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уменьшение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общего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объёма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затрагиваемых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данных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объема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используемой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оперативной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памяти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всё-таки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перекроет</a:t>
            </a:r>
            <a:r>
              <a:rPr lang="en-US" sz="2000" spc="-1" dirty="0">
                <a:latin typeface="Arial"/>
                <a:cs typeface="Arial"/>
              </a:rPr>
              <a:t>  </a:t>
            </a:r>
            <a:r>
              <a:rPr lang="en-US" sz="2000" spc="-1" dirty="0" err="1">
                <a:latin typeface="Arial"/>
                <a:cs typeface="Arial"/>
              </a:rPr>
              <a:t>затраты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установление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соединения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обмены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данными</a:t>
            </a:r>
            <a:r>
              <a:rPr lang="en-US" sz="2000" spc="-1" dirty="0">
                <a:latin typeface="Arial"/>
                <a:cs typeface="Arial"/>
              </a:rPr>
              <a:t>.</a:t>
            </a:r>
          </a:p>
          <a:p>
            <a:r>
              <a:rPr lang="en-US" sz="2000" spc="-1" dirty="0" err="1">
                <a:cs typeface="Arial"/>
              </a:rPr>
              <a:t>Здесь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мы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также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можем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получить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некоторый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нелинейный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положительный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эффект</a:t>
            </a:r>
            <a:r>
              <a:rPr lang="en-US" sz="2000" spc="-1" dirty="0">
                <a:cs typeface="Arial"/>
              </a:rPr>
              <a:t>, </a:t>
            </a:r>
            <a:r>
              <a:rPr lang="en-US" sz="2000" spc="-1" dirty="0" err="1">
                <a:cs typeface="Arial"/>
              </a:rPr>
              <a:t>поскольку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распараллеливается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не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только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обращение</a:t>
            </a:r>
            <a:r>
              <a:rPr lang="en-US" sz="2000" spc="-1" dirty="0">
                <a:cs typeface="Arial"/>
              </a:rPr>
              <a:t> к </a:t>
            </a:r>
            <a:r>
              <a:rPr lang="en-US" sz="2000" spc="-1" dirty="0" err="1">
                <a:cs typeface="Arial"/>
              </a:rPr>
              <a:t>дискам</a:t>
            </a:r>
            <a:r>
              <a:rPr lang="en-US" sz="2000" spc="-1" dirty="0">
                <a:cs typeface="Arial"/>
              </a:rPr>
              <a:t>, </a:t>
            </a:r>
            <a:r>
              <a:rPr lang="en-US" sz="2000" spc="-1" dirty="0" err="1">
                <a:cs typeface="Arial"/>
              </a:rPr>
              <a:t>но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также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уменьшается</a:t>
            </a:r>
            <a:r>
              <a:rPr lang="en-US" sz="2000" spc="-1" dirty="0">
                <a:cs typeface="Arial"/>
              </a:rPr>
              <a:t> </a:t>
            </a:r>
            <a:r>
              <a:rPr lang="en-US" sz="2000" spc="-1" dirty="0" err="1">
                <a:cs typeface="Arial"/>
              </a:rPr>
              <a:t>нагрузка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на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память</a:t>
            </a:r>
            <a:r>
              <a:rPr lang="en-US" sz="2000" spc="-1" dirty="0">
                <a:cs typeface="Arial"/>
              </a:rPr>
              <a:t>, </a:t>
            </a:r>
            <a:r>
              <a:rPr lang="en-US" sz="2000" spc="-1" dirty="0" err="1">
                <a:cs typeface="Arial"/>
              </a:rPr>
              <a:t>большее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количество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блоков</a:t>
            </a:r>
            <a:r>
              <a:rPr lang="en-US" sz="2000" spc="-1" dirty="0">
                <a:cs typeface="Arial"/>
              </a:rPr>
              <a:t> с </a:t>
            </a:r>
            <a:r>
              <a:rPr lang="en-US" sz="2000" spc="-1" dirty="0" err="1">
                <a:cs typeface="Arial"/>
              </a:rPr>
              <a:t>диска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может</a:t>
            </a:r>
            <a:r>
              <a:rPr lang="en-US" sz="2000" spc="-1" dirty="0">
                <a:cs typeface="Arial"/>
              </a:rPr>
              <a:t> </a:t>
            </a:r>
            <a:r>
              <a:rPr lang="en-US" sz="2000" spc="-1" dirty="0" err="1">
                <a:cs typeface="Arial"/>
              </a:rPr>
              <a:t>оказаться</a:t>
            </a:r>
            <a:r>
              <a:rPr lang="en-US" sz="2000" spc="-1" dirty="0">
                <a:cs typeface="Arial"/>
              </a:rPr>
              <a:t> в </a:t>
            </a:r>
            <a:r>
              <a:rPr lang="en-US" sz="2000" spc="-1" dirty="0" err="1">
                <a:cs typeface="Arial"/>
              </a:rPr>
              <a:t>оперативной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памяти</a:t>
            </a:r>
            <a:r>
              <a:rPr lang="en-US" sz="2000" spc="-1" dirty="0">
                <a:cs typeface="Arial"/>
              </a:rPr>
              <a:t>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9085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pc="-1" dirty="0">
                <a:latin typeface="Arial"/>
                <a:cs typeface="Arial"/>
              </a:rPr>
              <a:t>В </a:t>
            </a:r>
            <a:r>
              <a:rPr lang="en-US" sz="2000" spc="-1" dirty="0" err="1">
                <a:latin typeface="Arial"/>
                <a:cs typeface="Arial"/>
              </a:rPr>
              <a:t>случае</a:t>
            </a:r>
            <a:r>
              <a:rPr lang="en-US" sz="2000" spc="-1" dirty="0">
                <a:latin typeface="Arial"/>
                <a:cs typeface="Arial"/>
              </a:rPr>
              <a:t> OLAP </a:t>
            </a:r>
            <a:r>
              <a:rPr lang="en-US" sz="2000" spc="-1" dirty="0" err="1">
                <a:latin typeface="Arial"/>
                <a:cs typeface="Arial"/>
              </a:rPr>
              <a:t>мы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выполняем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сложные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запросы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активно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утилизирующие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процессоры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вычислительного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узла</a:t>
            </a:r>
            <a:r>
              <a:rPr lang="en-US" sz="2000" spc="-1" dirty="0">
                <a:latin typeface="Arial"/>
                <a:cs typeface="Arial"/>
              </a:rPr>
              <a:t>.</a:t>
            </a:r>
            <a:endParaRPr lang="ru-RU" dirty="0"/>
          </a:p>
          <a:p>
            <a:r>
              <a:rPr lang="en-US" sz="2000" spc="-1" dirty="0" err="1">
                <a:latin typeface="Arial"/>
                <a:cs typeface="Arial"/>
              </a:rPr>
              <a:t>Запрос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часто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затрагивает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большую</a:t>
            </a:r>
            <a:r>
              <a:rPr lang="en-US" sz="2000" spc="-1" dirty="0">
                <a:latin typeface="Arial"/>
                <a:cs typeface="Arial"/>
              </a:rPr>
              <a:t>  </a:t>
            </a:r>
            <a:r>
              <a:rPr lang="en-US" sz="2000" spc="-1" dirty="0" err="1">
                <a:latin typeface="Arial"/>
                <a:cs typeface="Arial"/>
              </a:rPr>
              <a:t>часть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отношения</a:t>
            </a:r>
            <a:r>
              <a:rPr lang="en-US" sz="2000" spc="-1" dirty="0">
                <a:latin typeface="Arial"/>
                <a:cs typeface="Arial"/>
              </a:rPr>
              <a:t> и </a:t>
            </a:r>
            <a:r>
              <a:rPr lang="en-US" sz="2000" spc="-1" dirty="0" err="1">
                <a:latin typeface="Arial"/>
                <a:cs typeface="Arial"/>
              </a:rPr>
              <a:t>содержит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сложные</a:t>
            </a:r>
            <a:r>
              <a:rPr lang="en-US" sz="2000" spc="-1" dirty="0">
                <a:latin typeface="Arial"/>
                <a:cs typeface="Arial"/>
              </a:rPr>
              <a:t> </a:t>
            </a:r>
            <a:r>
              <a:rPr lang="en-US" sz="2000" spc="-1" dirty="0" err="1">
                <a:latin typeface="Arial"/>
                <a:cs typeface="Arial"/>
              </a:rPr>
              <a:t>операции</a:t>
            </a:r>
            <a:r>
              <a:rPr lang="en-US" sz="2000" spc="-1" dirty="0">
                <a:latin typeface="Arial"/>
                <a:cs typeface="Arial"/>
              </a:rPr>
              <a:t>, </a:t>
            </a:r>
            <a:r>
              <a:rPr lang="en-US" sz="2000" spc="-1" dirty="0" err="1">
                <a:latin typeface="Arial"/>
                <a:cs typeface="Arial"/>
              </a:rPr>
              <a:t>активно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утилизарующие</a:t>
            </a:r>
            <a:r>
              <a:rPr lang="en-US" sz="2000" spc="-1" dirty="0">
                <a:latin typeface="Arial"/>
                <a:cs typeface="Arial"/>
              </a:rPr>
              <a:t> CPU.</a:t>
            </a:r>
            <a:endParaRPr lang="en-US" sz="2000" spc="-1" dirty="0">
              <a:cs typeface="Arial"/>
            </a:endParaRPr>
          </a:p>
          <a:p>
            <a:r>
              <a:rPr lang="en-US" sz="2000" spc="-1" dirty="0" err="1">
                <a:cs typeface="Arial"/>
              </a:rPr>
              <a:t>Здесь</a:t>
            </a:r>
            <a:r>
              <a:rPr lang="en-US" sz="2000" spc="-1" dirty="0">
                <a:cs typeface="Arial"/>
              </a:rPr>
              <a:t> </a:t>
            </a:r>
            <a:r>
              <a:rPr lang="en-US" sz="2000" spc="-1" dirty="0" err="1">
                <a:cs typeface="Arial"/>
              </a:rPr>
              <a:t>метод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утилизации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кластера</a:t>
            </a:r>
            <a:r>
              <a:rPr lang="en-US" sz="2000" spc="-1" dirty="0">
                <a:cs typeface="Arial"/>
              </a:rPr>
              <a:t> - </a:t>
            </a:r>
            <a:r>
              <a:rPr lang="en-US" sz="2000" spc="-1" dirty="0" err="1">
                <a:cs typeface="Arial"/>
              </a:rPr>
              <a:t>выполнить</a:t>
            </a:r>
            <a:r>
              <a:rPr lang="en-US" sz="2000" spc="-1" dirty="0">
                <a:cs typeface="Arial"/>
              </a:rPr>
              <a:t> </a:t>
            </a:r>
            <a:r>
              <a:rPr lang="en-US" sz="2000" spc="-1" dirty="0" err="1">
                <a:cs typeface="Arial"/>
              </a:rPr>
              <a:t>шардирование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так</a:t>
            </a:r>
            <a:r>
              <a:rPr lang="en-US" sz="2000" spc="-1" dirty="0">
                <a:cs typeface="Arial"/>
              </a:rPr>
              <a:t>, </a:t>
            </a:r>
            <a:r>
              <a:rPr lang="en-US" sz="2000" spc="-1" dirty="0" err="1">
                <a:cs typeface="Arial"/>
              </a:rPr>
              <a:t>чтобы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задействовать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максимальное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количество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вычислительных</a:t>
            </a:r>
            <a:r>
              <a:rPr lang="en-US" sz="2000" spc="-1" dirty="0">
                <a:cs typeface="Arial"/>
              </a:rPr>
              <a:t> </a:t>
            </a:r>
            <a:r>
              <a:rPr lang="en-US" sz="2000" spc="-1" dirty="0" err="1">
                <a:cs typeface="Arial"/>
              </a:rPr>
              <a:t>узлов</a:t>
            </a:r>
            <a:r>
              <a:rPr lang="en-US" sz="2000" spc="-1" dirty="0">
                <a:cs typeface="Arial"/>
              </a:rPr>
              <a:t> и </a:t>
            </a:r>
            <a:r>
              <a:rPr lang="en-US" sz="2000" spc="-1" dirty="0" err="1">
                <a:cs typeface="Arial"/>
              </a:rPr>
              <a:t>их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ресурсов</a:t>
            </a:r>
            <a:r>
              <a:rPr lang="en-US" sz="2000" spc="-1" dirty="0">
                <a:cs typeface="Arial"/>
              </a:rPr>
              <a:t> - </a:t>
            </a:r>
            <a:r>
              <a:rPr lang="en-US" sz="2000" spc="-1" dirty="0" err="1">
                <a:cs typeface="Arial"/>
              </a:rPr>
              <a:t>дисков</a:t>
            </a:r>
            <a:r>
              <a:rPr lang="en-US" sz="2000" spc="-1" dirty="0">
                <a:cs typeface="Arial"/>
              </a:rPr>
              <a:t>, </a:t>
            </a:r>
            <a:r>
              <a:rPr lang="en-US" sz="2000" spc="-1" dirty="0" err="1">
                <a:cs typeface="Arial"/>
              </a:rPr>
              <a:t>памяти</a:t>
            </a:r>
            <a:r>
              <a:rPr lang="en-US" sz="2000" spc="-1" dirty="0">
                <a:cs typeface="Arial"/>
              </a:rPr>
              <a:t>, CPU в </a:t>
            </a:r>
            <a:r>
              <a:rPr lang="en-US" sz="2000" spc="-1" dirty="0" err="1">
                <a:cs typeface="Arial"/>
              </a:rPr>
              <a:t>каждом</a:t>
            </a:r>
            <a:r>
              <a:rPr lang="en-US" sz="2000" spc="-1" dirty="0">
                <a:cs typeface="Arial"/>
              </a:rPr>
              <a:t> </a:t>
            </a:r>
            <a:r>
              <a:rPr lang="en-US" sz="2000" spc="-1" dirty="0" err="1">
                <a:cs typeface="Arial"/>
              </a:rPr>
              <a:t>запросе</a:t>
            </a:r>
            <a:r>
              <a:rPr lang="en-US" sz="2000" spc="-1" dirty="0">
                <a:cs typeface="Arial"/>
              </a:rPr>
              <a:t>.</a:t>
            </a: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7325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r>
              <a:rPr lang="en-US" sz="2000" spc="-1" dirty="0" err="1">
                <a:latin typeface="Arial"/>
                <a:cs typeface="Arial"/>
              </a:rPr>
              <a:t>На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пути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эффективного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использования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кластеров</a:t>
            </a:r>
            <a:r>
              <a:rPr lang="en-US" sz="2000" spc="-1" dirty="0">
                <a:latin typeface="Arial"/>
                <a:cs typeface="Arial"/>
              </a:rPr>
              <a:t> в СУБД </a:t>
            </a:r>
            <a:r>
              <a:rPr lang="en-US" sz="2000" spc="-1" dirty="0" err="1">
                <a:latin typeface="Arial"/>
                <a:cs typeface="Arial"/>
              </a:rPr>
              <a:t>имеются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следующие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традиционные</a:t>
            </a:r>
            <a:r>
              <a:rPr lang="en-US" sz="2000" spc="-1" dirty="0">
                <a:latin typeface="Arial"/>
                <a:cs typeface="Arial"/>
              </a:rPr>
              <a:t> </a:t>
            </a:r>
            <a:r>
              <a:rPr lang="en-US" sz="2000" spc="-1" dirty="0" err="1">
                <a:latin typeface="Arial"/>
                <a:cs typeface="Arial"/>
              </a:rPr>
              <a:t>проблемы</a:t>
            </a:r>
            <a:endParaRPr lang="en-US" sz="2000" b="0" strike="noStrike" spc="-1" dirty="0" err="1">
              <a:latin typeface="Arial"/>
            </a:endParaRPr>
          </a:p>
        </p:txBody>
      </p:sp>
      <p:sp>
        <p:nvSpPr>
          <p:cNvPr id="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98AE54-FAD7-4E2C-A1CD-9654CFF0620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998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Первое</a:t>
            </a:r>
            <a:r>
              <a:rPr lang="en-US" dirty="0">
                <a:latin typeface="Calibri"/>
                <a:cs typeface="Calibri"/>
              </a:rPr>
              <a:t>, </a:t>
            </a:r>
            <a:r>
              <a:rPr lang="en-US" dirty="0" err="1">
                <a:latin typeface="Calibri"/>
                <a:cs typeface="Calibri"/>
              </a:rPr>
              <a:t>что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мы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захотели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сделать</a:t>
            </a:r>
            <a:r>
              <a:rPr lang="en-US" dirty="0">
                <a:latin typeface="Calibri"/>
                <a:cs typeface="Calibri"/>
              </a:rPr>
              <a:t> - </a:t>
            </a:r>
            <a:r>
              <a:rPr lang="en-US" dirty="0" err="1">
                <a:latin typeface="Calibri"/>
                <a:cs typeface="Calibri"/>
              </a:rPr>
              <a:t>это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взять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готовое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решение</a:t>
            </a:r>
            <a:r>
              <a:rPr lang="en-US" dirty="0">
                <a:latin typeface="Calibri"/>
                <a:cs typeface="Calibri"/>
              </a:rPr>
              <a:t> и </a:t>
            </a:r>
            <a:r>
              <a:rPr lang="en-US" dirty="0" err="1">
                <a:latin typeface="Calibri"/>
                <a:cs typeface="Calibri"/>
              </a:rPr>
              <a:t>модифицировать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его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под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наши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нужды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F394F4-F2C1-4B81-BB38-F1D8CA36F146}" type="slidenum">
              <a:rPr lang="en-US" sz="1400" b="0" strike="noStrike" spc="-1">
                <a:latin typeface="Times New Roman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26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08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6"/>
          <p:cNvPicPr/>
          <p:nvPr/>
        </p:nvPicPr>
        <p:blipFill>
          <a:blip r:embed="rId1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pic>
        <p:nvPicPr>
          <p:cNvPr id="5" name="Рисунок 5"/>
          <p:cNvPicPr/>
          <p:nvPr/>
        </p:nvPicPr>
        <p:blipFill>
          <a:blip r:embed="rId1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581760"/>
            <a:ext cx="7772040" cy="13039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FFFFFF"/>
                </a:solidFill>
                <a:latin typeface="Calibri"/>
              </a:rPr>
              <a:t>Название</a:t>
            </a:r>
            <a:br/>
            <a:r>
              <a:rPr lang="ru-RU" sz="4400" b="1" strike="noStrike" spc="-1">
                <a:solidFill>
                  <a:srgbClr val="FFFFFF"/>
                </a:solidFill>
                <a:latin typeface="Calibri"/>
              </a:rPr>
              <a:t>доклада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6"/>
          <p:cNvPicPr/>
          <p:nvPr/>
        </p:nvPicPr>
        <p:blipFill>
          <a:blip r:embed="rId1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E2DE301-B543-48BD-B933-CF032F35B574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tusdata.com/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png"/><Relationship Id="rId5" Type="http://schemas.openxmlformats.org/officeDocument/2006/relationships/hyperlink" Target="https://greenplum.org/" TargetMode="External"/><Relationship Id="rId4" Type="http://schemas.openxmlformats.org/officeDocument/2006/relationships/hyperlink" Target="https://www.postgres-x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32069" y="351202"/>
            <a:ext cx="8291585" cy="11023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ru-RU" sz="3800" b="1" dirty="0" err="1">
                <a:solidFill>
                  <a:schemeClr val="bg1"/>
                </a:solidFill>
                <a:latin typeface="Calibri"/>
              </a:rPr>
              <a:t>Shardman</a:t>
            </a:r>
            <a:r>
              <a:rPr lang="ru-RU" sz="3800" b="1" dirty="0">
                <a:solidFill>
                  <a:schemeClr val="bg1"/>
                </a:solidFill>
                <a:latin typeface="Calibri"/>
              </a:rPr>
              <a:t> — </a:t>
            </a:r>
            <a:r>
              <a:rPr lang="ru-RU" sz="3800" b="1" dirty="0" err="1">
                <a:solidFill>
                  <a:schemeClr val="bg1"/>
                </a:solidFill>
                <a:latin typeface="Calibri"/>
              </a:rPr>
              <a:t>постгрес</a:t>
            </a:r>
            <a:r>
              <a:rPr lang="ru-RU" sz="3800" b="1" dirty="0">
                <a:solidFill>
                  <a:schemeClr val="bg1"/>
                </a:solidFill>
                <a:latin typeface="Calibri"/>
              </a:rPr>
              <a:t> для кластеров. Что есть сейчас, что будет завтра</a:t>
            </a:r>
            <a:endParaRPr lang="ru-RU" sz="38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58446" y="1839176"/>
            <a:ext cx="7870709" cy="530394"/>
          </a:xfrm>
          <a:prstGeom prst="rect">
            <a:avLst/>
          </a:prstGeom>
          <a:noFill/>
          <a:ln>
            <a:noFill/>
          </a:ln>
        </p:spPr>
        <p:txBody>
          <a:bodyPr anchor="t"/>
          <a:lstStyle/>
          <a:p>
            <a:r>
              <a:rPr lang="en-US" sz="2000" spc="-1" dirty="0" err="1">
                <a:solidFill>
                  <a:schemeClr val="bg1"/>
                </a:solidFill>
                <a:latin typeface="Arial"/>
              </a:rPr>
              <a:t>Андрей</a:t>
            </a:r>
            <a:r>
              <a:rPr lang="en-US" sz="2000" spc="-1" dirty="0">
                <a:solidFill>
                  <a:schemeClr val="bg1"/>
                </a:solidFill>
                <a:latin typeface="Arial"/>
              </a:rPr>
              <a:t> </a:t>
            </a:r>
            <a:r>
              <a:rPr lang="en-US" sz="2000" spc="-1" dirty="0" err="1">
                <a:solidFill>
                  <a:schemeClr val="bg1"/>
                </a:solidFill>
                <a:latin typeface="Arial"/>
              </a:rPr>
              <a:t>Лепихов</a:t>
            </a:r>
            <a:r>
              <a:rPr lang="en-US" sz="2000" spc="-1" dirty="0">
                <a:solidFill>
                  <a:schemeClr val="bg1"/>
                </a:solidFill>
                <a:latin typeface="Arial"/>
              </a:rPr>
              <a:t>,</a:t>
            </a:r>
            <a:endParaRPr lang="ru-RU" sz="2000" dirty="0">
              <a:solidFill>
                <a:schemeClr val="bg1"/>
              </a:solidFill>
              <a:latin typeface="Arial"/>
            </a:endParaRPr>
          </a:p>
          <a:p>
            <a:r>
              <a:rPr lang="en-US" sz="2000" spc="-1" dirty="0">
                <a:solidFill>
                  <a:schemeClr val="bg1"/>
                </a:solidFill>
                <a:latin typeface="Arial"/>
              </a:rPr>
              <a:t>Postgres Professional</a:t>
            </a:r>
            <a:endParaRPr lang="ru-R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DD95-3736-4E43-9092-2BE4A66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85000" lnSpcReduction="10000"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latin typeface="Times New Roman"/>
                <a:cs typeface="Times New Roman"/>
              </a:rPr>
              <a:t>Чистый EXTENSION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Преобразует запрос в серии подзапросов, которые могут быть выполнены независимо каждым инстансом</a:t>
            </a:r>
            <a:endParaRPr lang="ru-RU"/>
          </a:p>
          <a:p>
            <a:r>
              <a:rPr lang="ru-RU" sz="3000" dirty="0">
                <a:latin typeface="Times New Roman"/>
                <a:cs typeface="Times New Roman"/>
              </a:rPr>
              <a:t>Динамически перераспределяет данные с материализацией между сериями подзапросов</a:t>
            </a:r>
          </a:p>
          <a:p>
            <a:r>
              <a:rPr lang="ru-RU" sz="3000" dirty="0">
                <a:latin typeface="Times New Roman"/>
                <a:cs typeface="Times New Roman"/>
              </a:rPr>
              <a:t>Собственный </a:t>
            </a:r>
            <a:r>
              <a:rPr lang="ru-RU" sz="3000" dirty="0" err="1">
                <a:latin typeface="Times New Roman"/>
                <a:cs typeface="Times New Roman"/>
              </a:rPr>
              <a:t>планнер</a:t>
            </a:r>
            <a:endParaRPr lang="ru-RU" sz="3000" dirty="0">
              <a:latin typeface="Times New Roman"/>
              <a:cs typeface="Times New Roman"/>
            </a:endParaRPr>
          </a:p>
          <a:p>
            <a:r>
              <a:rPr lang="ru-RU" sz="3000" dirty="0">
                <a:latin typeface="Times New Roman"/>
                <a:cs typeface="Times New Roman"/>
              </a:rPr>
              <a:t>Собственный механизм </a:t>
            </a:r>
            <a:r>
              <a:rPr lang="ru-RU" sz="3000" dirty="0" err="1">
                <a:latin typeface="Times New Roman"/>
                <a:cs typeface="Times New Roman"/>
              </a:rPr>
              <a:t>шардирования</a:t>
            </a:r>
            <a:r>
              <a:rPr lang="ru-RU" sz="3000" dirty="0">
                <a:latin typeface="Times New Roman"/>
                <a:cs typeface="Times New Roman"/>
              </a:rPr>
              <a:t> и </a:t>
            </a:r>
            <a:r>
              <a:rPr lang="ru-RU" sz="3000" dirty="0" err="1">
                <a:latin typeface="Times New Roman"/>
                <a:cs typeface="Times New Roman"/>
              </a:rPr>
              <a:t>прунинга</a:t>
            </a:r>
            <a:endParaRPr lang="ru-RU" sz="3000" dirty="0">
              <a:latin typeface="Times New Roman"/>
              <a:cs typeface="Times New Roman"/>
            </a:endParaRPr>
          </a:p>
          <a:p>
            <a:r>
              <a:rPr lang="ru-RU" sz="3000" dirty="0">
                <a:latin typeface="Times New Roman"/>
                <a:cs typeface="Times New Roman"/>
              </a:rPr>
              <a:t>Выделенный координатор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09323117-984D-4C2E-A6F8-871944119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1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48072" y="2872173"/>
            <a:ext cx="2355325" cy="2139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48072" y="651966"/>
            <a:ext cx="2355324" cy="213830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AE4DD-BEB7-4825-A149-31766540190C}"/>
              </a:ext>
            </a:extLst>
          </p:cNvPr>
          <p:cNvCxnSpPr>
            <a:cxnSpLocks/>
          </p:cNvCxnSpPr>
          <p:nvPr/>
        </p:nvCxnSpPr>
        <p:spPr>
          <a:xfrm flipH="1">
            <a:off x="3687343" y="1859557"/>
            <a:ext cx="5383" cy="21981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35EE2-886C-4142-A178-B18C7EE47BB6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027BC-C304-41F7-970B-3541FFFB8182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0C76EF-EC23-46FD-AC38-1A7AEC5AF95D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016664" y="646132"/>
            <a:ext cx="1172311" cy="210638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7147301" y="985066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067553"/>
            <a:ext cx="1381356" cy="6126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634501"/>
            <a:ext cx="179549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69953" y="2868726"/>
            <a:ext cx="18408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016664" y="2872613"/>
            <a:ext cx="1172311" cy="213360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9469C87-4718-4B34-BF39-0731721AE547}"/>
              </a:ext>
            </a:extLst>
          </p:cNvPr>
          <p:cNvSpPr/>
          <p:nvPr/>
        </p:nvSpPr>
        <p:spPr>
          <a:xfrm>
            <a:off x="7147301" y="1801495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76">
            <a:extLst>
              <a:ext uri="{FF2B5EF4-FFF2-40B4-BE49-F238E27FC236}">
                <a16:creationId xmlns:a16="http://schemas.microsoft.com/office/drawing/2014/main" id="{B1F584DC-080F-4DD8-B010-29C7C55C1353}"/>
              </a:ext>
            </a:extLst>
          </p:cNvPr>
          <p:cNvSpPr/>
          <p:nvPr/>
        </p:nvSpPr>
        <p:spPr>
          <a:xfrm>
            <a:off x="7192657" y="3216637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Прямоугольник 76">
            <a:extLst>
              <a:ext uri="{FF2B5EF4-FFF2-40B4-BE49-F238E27FC236}">
                <a16:creationId xmlns:a16="http://schemas.microsoft.com/office/drawing/2014/main" id="{300D7D85-1C05-4DDF-AC01-BE673909040C}"/>
              </a:ext>
            </a:extLst>
          </p:cNvPr>
          <p:cNvSpPr/>
          <p:nvPr/>
        </p:nvSpPr>
        <p:spPr>
          <a:xfrm>
            <a:off x="7192657" y="4033066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569D882-BBD1-403C-87A7-36D862B28A80}"/>
              </a:ext>
            </a:extLst>
          </p:cNvPr>
          <p:cNvCxnSpPr>
            <a:cxnSpLocks/>
          </p:cNvCxnSpPr>
          <p:nvPr/>
        </p:nvCxnSpPr>
        <p:spPr>
          <a:xfrm flipV="1">
            <a:off x="6402880" y="1742967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75F44A-9435-4790-939C-EEA703F72A49}"/>
              </a:ext>
            </a:extLst>
          </p:cNvPr>
          <p:cNvCxnSpPr>
            <a:cxnSpLocks/>
          </p:cNvCxnSpPr>
          <p:nvPr/>
        </p:nvCxnSpPr>
        <p:spPr>
          <a:xfrm flipV="1">
            <a:off x="6402880" y="4020803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">
            <a:extLst>
              <a:ext uri="{FF2B5EF4-FFF2-40B4-BE49-F238E27FC236}">
                <a16:creationId xmlns:a16="http://schemas.microsoft.com/office/drawing/2014/main" id="{3A4B3886-112D-41D1-BC80-06057A3EC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5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48072" y="2872173"/>
            <a:ext cx="2355325" cy="2139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48072" y="651966"/>
            <a:ext cx="2355324" cy="213830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AE4DD-BEB7-4825-A149-31766540190C}"/>
              </a:ext>
            </a:extLst>
          </p:cNvPr>
          <p:cNvCxnSpPr>
            <a:cxnSpLocks/>
          </p:cNvCxnSpPr>
          <p:nvPr/>
        </p:nvCxnSpPr>
        <p:spPr>
          <a:xfrm flipH="1">
            <a:off x="3687343" y="1859557"/>
            <a:ext cx="5383" cy="21981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35EE2-886C-4142-A178-B18C7EE47BB6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027BC-C304-41F7-970B-3541FFFB8182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0C76EF-EC23-46FD-AC38-1A7AEC5AF95D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016664" y="646132"/>
            <a:ext cx="1172311" cy="210638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7147301" y="985066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067553"/>
            <a:ext cx="1381356" cy="6126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634501"/>
            <a:ext cx="179549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69953" y="2868726"/>
            <a:ext cx="18408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016664" y="2872613"/>
            <a:ext cx="1172311" cy="213360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Стрелка: штриховая вправо 90">
            <a:extLst>
              <a:ext uri="{FF2B5EF4-FFF2-40B4-BE49-F238E27FC236}">
                <a16:creationId xmlns:a16="http://schemas.microsoft.com/office/drawing/2014/main" id="{44850C57-4892-4C83-9203-793431D7EC6E}"/>
              </a:ext>
            </a:extLst>
          </p:cNvPr>
          <p:cNvSpPr/>
          <p:nvPr/>
        </p:nvSpPr>
        <p:spPr>
          <a:xfrm>
            <a:off x="1442989" y="2140611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5484ED1-0273-4AD5-A484-7ED878C868DA}"/>
              </a:ext>
            </a:extLst>
          </p:cNvPr>
          <p:cNvSpPr txBox="1">
            <a:spLocks/>
          </p:cNvSpPr>
          <p:nvPr/>
        </p:nvSpPr>
        <p:spPr>
          <a:xfrm>
            <a:off x="340140" y="2221556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9469C87-4718-4B34-BF39-0731721AE547}"/>
              </a:ext>
            </a:extLst>
          </p:cNvPr>
          <p:cNvSpPr/>
          <p:nvPr/>
        </p:nvSpPr>
        <p:spPr>
          <a:xfrm>
            <a:off x="7147301" y="1801495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76">
            <a:extLst>
              <a:ext uri="{FF2B5EF4-FFF2-40B4-BE49-F238E27FC236}">
                <a16:creationId xmlns:a16="http://schemas.microsoft.com/office/drawing/2014/main" id="{B1F584DC-080F-4DD8-B010-29C7C55C1353}"/>
              </a:ext>
            </a:extLst>
          </p:cNvPr>
          <p:cNvSpPr/>
          <p:nvPr/>
        </p:nvSpPr>
        <p:spPr>
          <a:xfrm>
            <a:off x="7192657" y="3216637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Прямоугольник 76">
            <a:extLst>
              <a:ext uri="{FF2B5EF4-FFF2-40B4-BE49-F238E27FC236}">
                <a16:creationId xmlns:a16="http://schemas.microsoft.com/office/drawing/2014/main" id="{300D7D85-1C05-4DDF-AC01-BE673909040C}"/>
              </a:ext>
            </a:extLst>
          </p:cNvPr>
          <p:cNvSpPr/>
          <p:nvPr/>
        </p:nvSpPr>
        <p:spPr>
          <a:xfrm>
            <a:off x="7192657" y="4033066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10FB20-E29B-4270-9925-B9CD92002069}"/>
              </a:ext>
            </a:extLst>
          </p:cNvPr>
          <p:cNvCxnSpPr>
            <a:cxnSpLocks/>
          </p:cNvCxnSpPr>
          <p:nvPr/>
        </p:nvCxnSpPr>
        <p:spPr>
          <a:xfrm flipV="1">
            <a:off x="6402880" y="1742966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100894-7990-4ED3-AA14-E9A792EFD95C}"/>
              </a:ext>
            </a:extLst>
          </p:cNvPr>
          <p:cNvCxnSpPr>
            <a:cxnSpLocks/>
          </p:cNvCxnSpPr>
          <p:nvPr/>
        </p:nvCxnSpPr>
        <p:spPr>
          <a:xfrm flipV="1">
            <a:off x="6402880" y="4020803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5">
            <a:extLst>
              <a:ext uri="{FF2B5EF4-FFF2-40B4-BE49-F238E27FC236}">
                <a16:creationId xmlns:a16="http://schemas.microsoft.com/office/drawing/2014/main" id="{E8B2A30A-F1C5-45FA-8BEF-CBEA22309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0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48072" y="2872173"/>
            <a:ext cx="2355325" cy="2139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48072" y="651966"/>
            <a:ext cx="2355324" cy="213830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AE4DD-BEB7-4825-A149-31766540190C}"/>
              </a:ext>
            </a:extLst>
          </p:cNvPr>
          <p:cNvCxnSpPr>
            <a:cxnSpLocks/>
          </p:cNvCxnSpPr>
          <p:nvPr/>
        </p:nvCxnSpPr>
        <p:spPr>
          <a:xfrm flipH="1">
            <a:off x="3687343" y="1859557"/>
            <a:ext cx="5383" cy="2198171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35EE2-886C-4142-A178-B18C7EE47BB6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027BC-C304-41F7-970B-3541FFFB8182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0C76EF-EC23-46FD-AC38-1A7AEC5AF95D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016664" y="646132"/>
            <a:ext cx="1172311" cy="210638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7147301" y="985066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067553"/>
            <a:ext cx="1381356" cy="6126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634501"/>
            <a:ext cx="179549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69953" y="2868726"/>
            <a:ext cx="18408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016664" y="2872613"/>
            <a:ext cx="1172311" cy="213360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Стрелка: штриховая вправо 90">
            <a:extLst>
              <a:ext uri="{FF2B5EF4-FFF2-40B4-BE49-F238E27FC236}">
                <a16:creationId xmlns:a16="http://schemas.microsoft.com/office/drawing/2014/main" id="{44850C57-4892-4C83-9203-793431D7EC6E}"/>
              </a:ext>
            </a:extLst>
          </p:cNvPr>
          <p:cNvSpPr/>
          <p:nvPr/>
        </p:nvSpPr>
        <p:spPr>
          <a:xfrm>
            <a:off x="1442989" y="2140611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5484ED1-0273-4AD5-A484-7ED878C868DA}"/>
              </a:ext>
            </a:extLst>
          </p:cNvPr>
          <p:cNvSpPr txBox="1">
            <a:spLocks/>
          </p:cNvSpPr>
          <p:nvPr/>
        </p:nvSpPr>
        <p:spPr>
          <a:xfrm>
            <a:off x="340140" y="2221556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70AB1F0-0A7A-4E57-8244-3883E5237D20}"/>
              </a:ext>
            </a:extLst>
          </p:cNvPr>
          <p:cNvSpPr/>
          <p:nvPr/>
        </p:nvSpPr>
        <p:spPr>
          <a:xfrm>
            <a:off x="1576936" y="2914350"/>
            <a:ext cx="2016354" cy="2021371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3">
            <a:extLst>
              <a:ext uri="{FF2B5EF4-FFF2-40B4-BE49-F238E27FC236}">
                <a16:creationId xmlns:a16="http://schemas.microsoft.com/office/drawing/2014/main" id="{DB819D92-F865-4E67-8991-DCA6A5AA9CCA}"/>
              </a:ext>
            </a:extLst>
          </p:cNvPr>
          <p:cNvCxnSpPr>
            <a:cxnSpLocks/>
          </p:cNvCxnSpPr>
          <p:nvPr/>
        </p:nvCxnSpPr>
        <p:spPr>
          <a:xfrm flipH="1" flipV="1">
            <a:off x="2631617" y="2695962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93F9DCFF-EC57-4C8D-85DE-8C9BE73D2979}"/>
              </a:ext>
            </a:extLst>
          </p:cNvPr>
          <p:cNvSpPr/>
          <p:nvPr/>
        </p:nvSpPr>
        <p:spPr>
          <a:xfrm>
            <a:off x="1655094" y="2992838"/>
            <a:ext cx="909642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EF5291C4-8AAE-432D-9C5A-491B96791B15}"/>
              </a:ext>
            </a:extLst>
          </p:cNvPr>
          <p:cNvSpPr/>
          <p:nvPr/>
        </p:nvSpPr>
        <p:spPr>
          <a:xfrm>
            <a:off x="2634807" y="2992836"/>
            <a:ext cx="873356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315E462-E566-401B-B90E-B75FBD8B0D17}"/>
              </a:ext>
            </a:extLst>
          </p:cNvPr>
          <p:cNvSpPr/>
          <p:nvPr/>
        </p:nvSpPr>
        <p:spPr>
          <a:xfrm>
            <a:off x="1636951" y="4144907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67B1FB-AC68-4DDE-B138-B441ED884646}"/>
              </a:ext>
            </a:extLst>
          </p:cNvPr>
          <p:cNvSpPr/>
          <p:nvPr/>
        </p:nvSpPr>
        <p:spPr>
          <a:xfrm>
            <a:off x="2625735" y="4144906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21ADDDB-DFFD-4EDE-9BFE-E5D7C26F5F5B}"/>
              </a:ext>
            </a:extLst>
          </p:cNvPr>
          <p:cNvSpPr/>
          <p:nvPr/>
        </p:nvSpPr>
        <p:spPr>
          <a:xfrm>
            <a:off x="1646022" y="3754835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058F0A9A-B207-4176-AB2C-6F7F1675767D}"/>
              </a:ext>
            </a:extLst>
          </p:cNvPr>
          <p:cNvSpPr/>
          <p:nvPr/>
        </p:nvSpPr>
        <p:spPr>
          <a:xfrm>
            <a:off x="2634806" y="3754834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6EF71C5-D0CC-4841-9283-E80F2A27DDBB}"/>
              </a:ext>
            </a:extLst>
          </p:cNvPr>
          <p:cNvSpPr/>
          <p:nvPr/>
        </p:nvSpPr>
        <p:spPr>
          <a:xfrm>
            <a:off x="1636950" y="3373834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Redist</a:t>
            </a:r>
            <a:r>
              <a:rPr lang="ru-RU" sz="1200" dirty="0">
                <a:solidFill>
                  <a:schemeClr val="tx1"/>
                </a:solidFill>
              </a:rPr>
              <a:t> A</a:t>
            </a:r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FFEF4C29-9A56-4F75-8E8C-4BF1BA17BEA8}"/>
              </a:ext>
            </a:extLst>
          </p:cNvPr>
          <p:cNvSpPr/>
          <p:nvPr/>
        </p:nvSpPr>
        <p:spPr>
          <a:xfrm>
            <a:off x="2625734" y="3373833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9469C87-4718-4B34-BF39-0731721AE547}"/>
              </a:ext>
            </a:extLst>
          </p:cNvPr>
          <p:cNvSpPr/>
          <p:nvPr/>
        </p:nvSpPr>
        <p:spPr>
          <a:xfrm>
            <a:off x="7147301" y="1801495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76">
            <a:extLst>
              <a:ext uri="{FF2B5EF4-FFF2-40B4-BE49-F238E27FC236}">
                <a16:creationId xmlns:a16="http://schemas.microsoft.com/office/drawing/2014/main" id="{B1F584DC-080F-4DD8-B010-29C7C55C1353}"/>
              </a:ext>
            </a:extLst>
          </p:cNvPr>
          <p:cNvSpPr/>
          <p:nvPr/>
        </p:nvSpPr>
        <p:spPr>
          <a:xfrm>
            <a:off x="7192657" y="3216637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Прямоугольник 76">
            <a:extLst>
              <a:ext uri="{FF2B5EF4-FFF2-40B4-BE49-F238E27FC236}">
                <a16:creationId xmlns:a16="http://schemas.microsoft.com/office/drawing/2014/main" id="{300D7D85-1C05-4DDF-AC01-BE673909040C}"/>
              </a:ext>
            </a:extLst>
          </p:cNvPr>
          <p:cNvSpPr/>
          <p:nvPr/>
        </p:nvSpPr>
        <p:spPr>
          <a:xfrm>
            <a:off x="7192657" y="4033066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5E2DF2-4F23-41C2-A951-651E9BE1908C}"/>
              </a:ext>
            </a:extLst>
          </p:cNvPr>
          <p:cNvCxnSpPr>
            <a:cxnSpLocks/>
          </p:cNvCxnSpPr>
          <p:nvPr/>
        </p:nvCxnSpPr>
        <p:spPr>
          <a:xfrm flipV="1">
            <a:off x="6402880" y="1742966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4062D6-FB2C-4317-8D8A-AC814BACDF3D}"/>
              </a:ext>
            </a:extLst>
          </p:cNvPr>
          <p:cNvCxnSpPr>
            <a:cxnSpLocks/>
          </p:cNvCxnSpPr>
          <p:nvPr/>
        </p:nvCxnSpPr>
        <p:spPr>
          <a:xfrm flipV="1">
            <a:off x="6402880" y="4020803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5">
            <a:extLst>
              <a:ext uri="{FF2B5EF4-FFF2-40B4-BE49-F238E27FC236}">
                <a16:creationId xmlns:a16="http://schemas.microsoft.com/office/drawing/2014/main" id="{BF32BFD8-F88A-4D53-A0B6-F087DD4D4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3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48072" y="2872173"/>
            <a:ext cx="2355325" cy="2139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D7CAD2B8-9F6D-4417-A5E8-AE19718A1B7B}"/>
              </a:ext>
            </a:extLst>
          </p:cNvPr>
          <p:cNvSpPr/>
          <p:nvPr/>
        </p:nvSpPr>
        <p:spPr>
          <a:xfrm>
            <a:off x="5271067" y="4080140"/>
            <a:ext cx="1031722" cy="85593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3E4DFAD-B2D5-42ED-90D0-F178A4D9E803}"/>
              </a:ext>
            </a:extLst>
          </p:cNvPr>
          <p:cNvSpPr/>
          <p:nvPr/>
        </p:nvSpPr>
        <p:spPr>
          <a:xfrm>
            <a:off x="5234781" y="3154854"/>
            <a:ext cx="1068007" cy="88315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48072" y="651966"/>
            <a:ext cx="2355324" cy="213830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A9987BB8-451F-41A8-A21F-FFF200FC3A75}"/>
              </a:ext>
            </a:extLst>
          </p:cNvPr>
          <p:cNvSpPr/>
          <p:nvPr/>
        </p:nvSpPr>
        <p:spPr>
          <a:xfrm>
            <a:off x="5207566" y="1848569"/>
            <a:ext cx="1031722" cy="85593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B0DA343-EB1A-41F3-AF67-6CB712D616DF}"/>
              </a:ext>
            </a:extLst>
          </p:cNvPr>
          <p:cNvSpPr/>
          <p:nvPr/>
        </p:nvSpPr>
        <p:spPr>
          <a:xfrm>
            <a:off x="5207565" y="923284"/>
            <a:ext cx="1031722" cy="88315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AE4DD-BEB7-4825-A149-31766540190C}"/>
              </a:ext>
            </a:extLst>
          </p:cNvPr>
          <p:cNvCxnSpPr>
            <a:cxnSpLocks/>
          </p:cNvCxnSpPr>
          <p:nvPr/>
        </p:nvCxnSpPr>
        <p:spPr>
          <a:xfrm flipH="1">
            <a:off x="3687343" y="1859557"/>
            <a:ext cx="5383" cy="2198171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35EE2-886C-4142-A178-B18C7EE47BB6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027BC-C304-41F7-970B-3541FFFB8182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0C76EF-EC23-46FD-AC38-1A7AEC5AF95D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016664" y="646132"/>
            <a:ext cx="1172311" cy="210638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7147301" y="985066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067553"/>
            <a:ext cx="1381356" cy="6126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634501"/>
            <a:ext cx="179549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69953" y="2868726"/>
            <a:ext cx="18408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016664" y="2872613"/>
            <a:ext cx="1172311" cy="213360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>
            <a:off x="3683655" y="1859557"/>
            <a:ext cx="12759" cy="21528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: штриховая вправо 90">
            <a:extLst>
              <a:ext uri="{FF2B5EF4-FFF2-40B4-BE49-F238E27FC236}">
                <a16:creationId xmlns:a16="http://schemas.microsoft.com/office/drawing/2014/main" id="{44850C57-4892-4C83-9203-793431D7EC6E}"/>
              </a:ext>
            </a:extLst>
          </p:cNvPr>
          <p:cNvSpPr/>
          <p:nvPr/>
        </p:nvSpPr>
        <p:spPr>
          <a:xfrm>
            <a:off x="1442989" y="2140611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5484ED1-0273-4AD5-A484-7ED878C868DA}"/>
              </a:ext>
            </a:extLst>
          </p:cNvPr>
          <p:cNvSpPr txBox="1">
            <a:spLocks/>
          </p:cNvSpPr>
          <p:nvPr/>
        </p:nvSpPr>
        <p:spPr>
          <a:xfrm>
            <a:off x="340140" y="2221556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70AB1F0-0A7A-4E57-8244-3883E5237D20}"/>
              </a:ext>
            </a:extLst>
          </p:cNvPr>
          <p:cNvSpPr/>
          <p:nvPr/>
        </p:nvSpPr>
        <p:spPr>
          <a:xfrm>
            <a:off x="1576936" y="2914350"/>
            <a:ext cx="2016354" cy="2021371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3">
            <a:extLst>
              <a:ext uri="{FF2B5EF4-FFF2-40B4-BE49-F238E27FC236}">
                <a16:creationId xmlns:a16="http://schemas.microsoft.com/office/drawing/2014/main" id="{DB819D92-F865-4E67-8991-DCA6A5AA9CCA}"/>
              </a:ext>
            </a:extLst>
          </p:cNvPr>
          <p:cNvCxnSpPr>
            <a:cxnSpLocks/>
          </p:cNvCxnSpPr>
          <p:nvPr/>
        </p:nvCxnSpPr>
        <p:spPr>
          <a:xfrm flipH="1" flipV="1">
            <a:off x="2631617" y="2695962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93F9DCFF-EC57-4C8D-85DE-8C9BE73D2979}"/>
              </a:ext>
            </a:extLst>
          </p:cNvPr>
          <p:cNvSpPr/>
          <p:nvPr/>
        </p:nvSpPr>
        <p:spPr>
          <a:xfrm>
            <a:off x="1655094" y="2992838"/>
            <a:ext cx="909642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EF5291C4-8AAE-432D-9C5A-491B96791B15}"/>
              </a:ext>
            </a:extLst>
          </p:cNvPr>
          <p:cNvSpPr/>
          <p:nvPr/>
        </p:nvSpPr>
        <p:spPr>
          <a:xfrm>
            <a:off x="2634807" y="2992836"/>
            <a:ext cx="873356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315E462-E566-401B-B90E-B75FBD8B0D17}"/>
              </a:ext>
            </a:extLst>
          </p:cNvPr>
          <p:cNvSpPr/>
          <p:nvPr/>
        </p:nvSpPr>
        <p:spPr>
          <a:xfrm>
            <a:off x="1636951" y="4144907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67B1FB-AC68-4DDE-B138-B441ED884646}"/>
              </a:ext>
            </a:extLst>
          </p:cNvPr>
          <p:cNvSpPr/>
          <p:nvPr/>
        </p:nvSpPr>
        <p:spPr>
          <a:xfrm>
            <a:off x="2625735" y="4144906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21ADDDB-DFFD-4EDE-9BFE-E5D7C26F5F5B}"/>
              </a:ext>
            </a:extLst>
          </p:cNvPr>
          <p:cNvSpPr/>
          <p:nvPr/>
        </p:nvSpPr>
        <p:spPr>
          <a:xfrm>
            <a:off x="1646022" y="3754835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058F0A9A-B207-4176-AB2C-6F7F1675767D}"/>
              </a:ext>
            </a:extLst>
          </p:cNvPr>
          <p:cNvSpPr/>
          <p:nvPr/>
        </p:nvSpPr>
        <p:spPr>
          <a:xfrm>
            <a:off x="2634806" y="3754834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6EF71C5-D0CC-4841-9283-E80F2A27DDBB}"/>
              </a:ext>
            </a:extLst>
          </p:cNvPr>
          <p:cNvSpPr/>
          <p:nvPr/>
        </p:nvSpPr>
        <p:spPr>
          <a:xfrm>
            <a:off x="1636950" y="3373834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Redist</a:t>
            </a:r>
            <a:r>
              <a:rPr lang="ru-RU" sz="1200" dirty="0">
                <a:solidFill>
                  <a:schemeClr val="tx1"/>
                </a:solidFill>
              </a:rPr>
              <a:t> A</a:t>
            </a:r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FFEF4C29-9A56-4F75-8E8C-4BF1BA17BEA8}"/>
              </a:ext>
            </a:extLst>
          </p:cNvPr>
          <p:cNvSpPr/>
          <p:nvPr/>
        </p:nvSpPr>
        <p:spPr>
          <a:xfrm>
            <a:off x="2625734" y="3373833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576F58C-E6FB-49E2-9FC7-78FFFB6E2117}"/>
              </a:ext>
            </a:extLst>
          </p:cNvPr>
          <p:cNvSpPr/>
          <p:nvPr/>
        </p:nvSpPr>
        <p:spPr>
          <a:xfrm>
            <a:off x="5256449" y="988050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2D3D1F45-FFD7-41DB-8844-6970B5C29A8E}"/>
              </a:ext>
            </a:extLst>
          </p:cNvPr>
          <p:cNvSpPr/>
          <p:nvPr/>
        </p:nvSpPr>
        <p:spPr>
          <a:xfrm>
            <a:off x="5292733" y="2094763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BC445BC3-B0F7-4E86-893B-14AC2D7FD1CE}"/>
              </a:ext>
            </a:extLst>
          </p:cNvPr>
          <p:cNvSpPr/>
          <p:nvPr/>
        </p:nvSpPr>
        <p:spPr>
          <a:xfrm>
            <a:off x="5247378" y="1405334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Redist</a:t>
            </a:r>
            <a:r>
              <a:rPr lang="ru-RU" sz="1200" dirty="0">
                <a:solidFill>
                  <a:schemeClr val="tx1"/>
                </a:solidFill>
              </a:rPr>
              <a:t> A</a:t>
            </a:r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7333494-5105-4AFE-9065-865C109378F1}"/>
              </a:ext>
            </a:extLst>
          </p:cNvPr>
          <p:cNvSpPr/>
          <p:nvPr/>
        </p:nvSpPr>
        <p:spPr>
          <a:xfrm>
            <a:off x="5310879" y="3219620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646A44E-0157-465B-B4DA-838328112E3C}"/>
              </a:ext>
            </a:extLst>
          </p:cNvPr>
          <p:cNvSpPr/>
          <p:nvPr/>
        </p:nvSpPr>
        <p:spPr>
          <a:xfrm>
            <a:off x="5338092" y="4308190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553B7979-9EB9-4BB0-A88C-87DA4CA6D893}"/>
              </a:ext>
            </a:extLst>
          </p:cNvPr>
          <p:cNvSpPr/>
          <p:nvPr/>
        </p:nvSpPr>
        <p:spPr>
          <a:xfrm>
            <a:off x="5347162" y="3645975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9469C87-4718-4B34-BF39-0731721AE547}"/>
              </a:ext>
            </a:extLst>
          </p:cNvPr>
          <p:cNvSpPr/>
          <p:nvPr/>
        </p:nvSpPr>
        <p:spPr>
          <a:xfrm>
            <a:off x="7147301" y="1801495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76">
            <a:extLst>
              <a:ext uri="{FF2B5EF4-FFF2-40B4-BE49-F238E27FC236}">
                <a16:creationId xmlns:a16="http://schemas.microsoft.com/office/drawing/2014/main" id="{B1F584DC-080F-4DD8-B010-29C7C55C1353}"/>
              </a:ext>
            </a:extLst>
          </p:cNvPr>
          <p:cNvSpPr/>
          <p:nvPr/>
        </p:nvSpPr>
        <p:spPr>
          <a:xfrm>
            <a:off x="7192657" y="3216637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Прямоугольник 76">
            <a:extLst>
              <a:ext uri="{FF2B5EF4-FFF2-40B4-BE49-F238E27FC236}">
                <a16:creationId xmlns:a16="http://schemas.microsoft.com/office/drawing/2014/main" id="{300D7D85-1C05-4DDF-AC01-BE673909040C}"/>
              </a:ext>
            </a:extLst>
          </p:cNvPr>
          <p:cNvSpPr/>
          <p:nvPr/>
        </p:nvSpPr>
        <p:spPr>
          <a:xfrm>
            <a:off x="7192657" y="4033066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9652F2-72F6-471A-B394-29130C71CCDB}"/>
              </a:ext>
            </a:extLst>
          </p:cNvPr>
          <p:cNvCxnSpPr>
            <a:cxnSpLocks/>
          </p:cNvCxnSpPr>
          <p:nvPr/>
        </p:nvCxnSpPr>
        <p:spPr>
          <a:xfrm flipV="1">
            <a:off x="6402880" y="1742966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79B888-686C-4A2B-AE53-4D068270375C}"/>
              </a:ext>
            </a:extLst>
          </p:cNvPr>
          <p:cNvCxnSpPr>
            <a:cxnSpLocks/>
          </p:cNvCxnSpPr>
          <p:nvPr/>
        </p:nvCxnSpPr>
        <p:spPr>
          <a:xfrm flipV="1">
            <a:off x="6402880" y="4020803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5">
            <a:extLst>
              <a:ext uri="{FF2B5EF4-FFF2-40B4-BE49-F238E27FC236}">
                <a16:creationId xmlns:a16="http://schemas.microsoft.com/office/drawing/2014/main" id="{A4C43410-89F7-4C56-B394-5FB61AD1B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48072" y="2872173"/>
            <a:ext cx="2355325" cy="2139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D7CAD2B8-9F6D-4417-A5E8-AE19718A1B7B}"/>
              </a:ext>
            </a:extLst>
          </p:cNvPr>
          <p:cNvSpPr/>
          <p:nvPr/>
        </p:nvSpPr>
        <p:spPr>
          <a:xfrm>
            <a:off x="5271067" y="4080140"/>
            <a:ext cx="1031722" cy="85593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3E4DFAD-B2D5-42ED-90D0-F178A4D9E803}"/>
              </a:ext>
            </a:extLst>
          </p:cNvPr>
          <p:cNvSpPr/>
          <p:nvPr/>
        </p:nvSpPr>
        <p:spPr>
          <a:xfrm>
            <a:off x="5234781" y="3154854"/>
            <a:ext cx="1068007" cy="88315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48072" y="651966"/>
            <a:ext cx="2355324" cy="213830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A9987BB8-451F-41A8-A21F-FFF200FC3A75}"/>
              </a:ext>
            </a:extLst>
          </p:cNvPr>
          <p:cNvSpPr/>
          <p:nvPr/>
        </p:nvSpPr>
        <p:spPr>
          <a:xfrm>
            <a:off x="5207566" y="1848569"/>
            <a:ext cx="1031722" cy="85593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B0DA343-EB1A-41F3-AF67-6CB712D616DF}"/>
              </a:ext>
            </a:extLst>
          </p:cNvPr>
          <p:cNvSpPr/>
          <p:nvPr/>
        </p:nvSpPr>
        <p:spPr>
          <a:xfrm>
            <a:off x="5207565" y="923284"/>
            <a:ext cx="1031722" cy="88315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AE4DD-BEB7-4825-A149-31766540190C}"/>
              </a:ext>
            </a:extLst>
          </p:cNvPr>
          <p:cNvCxnSpPr>
            <a:cxnSpLocks/>
          </p:cNvCxnSpPr>
          <p:nvPr/>
        </p:nvCxnSpPr>
        <p:spPr>
          <a:xfrm flipH="1">
            <a:off x="3687343" y="1859557"/>
            <a:ext cx="5383" cy="2198171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35EE2-886C-4142-A178-B18C7EE47BB6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027BC-C304-41F7-970B-3541FFFB8182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0C76EF-EC23-46FD-AC38-1A7AEC5AF95D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016664" y="646132"/>
            <a:ext cx="1172311" cy="210638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7147301" y="985066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067553"/>
            <a:ext cx="1381356" cy="6126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634501"/>
            <a:ext cx="179549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69953" y="2868726"/>
            <a:ext cx="18408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016664" y="2872613"/>
            <a:ext cx="1172311" cy="213360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>
            <a:off x="3683655" y="1859557"/>
            <a:ext cx="12759" cy="21528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: штриховая вправо 90">
            <a:extLst>
              <a:ext uri="{FF2B5EF4-FFF2-40B4-BE49-F238E27FC236}">
                <a16:creationId xmlns:a16="http://schemas.microsoft.com/office/drawing/2014/main" id="{44850C57-4892-4C83-9203-793431D7EC6E}"/>
              </a:ext>
            </a:extLst>
          </p:cNvPr>
          <p:cNvSpPr/>
          <p:nvPr/>
        </p:nvSpPr>
        <p:spPr>
          <a:xfrm>
            <a:off x="1442989" y="2140611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5484ED1-0273-4AD5-A484-7ED878C868DA}"/>
              </a:ext>
            </a:extLst>
          </p:cNvPr>
          <p:cNvSpPr txBox="1">
            <a:spLocks/>
          </p:cNvSpPr>
          <p:nvPr/>
        </p:nvSpPr>
        <p:spPr>
          <a:xfrm>
            <a:off x="340140" y="2221556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70AB1F0-0A7A-4E57-8244-3883E5237D20}"/>
              </a:ext>
            </a:extLst>
          </p:cNvPr>
          <p:cNvSpPr/>
          <p:nvPr/>
        </p:nvSpPr>
        <p:spPr>
          <a:xfrm>
            <a:off x="1576936" y="2914350"/>
            <a:ext cx="2016354" cy="2021371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3">
            <a:extLst>
              <a:ext uri="{FF2B5EF4-FFF2-40B4-BE49-F238E27FC236}">
                <a16:creationId xmlns:a16="http://schemas.microsoft.com/office/drawing/2014/main" id="{DB819D92-F865-4E67-8991-DCA6A5AA9CCA}"/>
              </a:ext>
            </a:extLst>
          </p:cNvPr>
          <p:cNvCxnSpPr>
            <a:cxnSpLocks/>
          </p:cNvCxnSpPr>
          <p:nvPr/>
        </p:nvCxnSpPr>
        <p:spPr>
          <a:xfrm flipH="1" flipV="1">
            <a:off x="2631617" y="2695962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93F9DCFF-EC57-4C8D-85DE-8C9BE73D2979}"/>
              </a:ext>
            </a:extLst>
          </p:cNvPr>
          <p:cNvSpPr/>
          <p:nvPr/>
        </p:nvSpPr>
        <p:spPr>
          <a:xfrm>
            <a:off x="1655094" y="2992838"/>
            <a:ext cx="909642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EF5291C4-8AAE-432D-9C5A-491B96791B15}"/>
              </a:ext>
            </a:extLst>
          </p:cNvPr>
          <p:cNvSpPr/>
          <p:nvPr/>
        </p:nvSpPr>
        <p:spPr>
          <a:xfrm>
            <a:off x="2634807" y="2992836"/>
            <a:ext cx="873356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315E462-E566-401B-B90E-B75FBD8B0D17}"/>
              </a:ext>
            </a:extLst>
          </p:cNvPr>
          <p:cNvSpPr/>
          <p:nvPr/>
        </p:nvSpPr>
        <p:spPr>
          <a:xfrm>
            <a:off x="1636951" y="4144907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67B1FB-AC68-4DDE-B138-B441ED884646}"/>
              </a:ext>
            </a:extLst>
          </p:cNvPr>
          <p:cNvSpPr/>
          <p:nvPr/>
        </p:nvSpPr>
        <p:spPr>
          <a:xfrm>
            <a:off x="2625735" y="4144906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21ADDDB-DFFD-4EDE-9BFE-E5D7C26F5F5B}"/>
              </a:ext>
            </a:extLst>
          </p:cNvPr>
          <p:cNvSpPr/>
          <p:nvPr/>
        </p:nvSpPr>
        <p:spPr>
          <a:xfrm>
            <a:off x="1646022" y="3754835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058F0A9A-B207-4176-AB2C-6F7F1675767D}"/>
              </a:ext>
            </a:extLst>
          </p:cNvPr>
          <p:cNvSpPr/>
          <p:nvPr/>
        </p:nvSpPr>
        <p:spPr>
          <a:xfrm>
            <a:off x="2634806" y="3754834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6EF71C5-D0CC-4841-9283-E80F2A27DDBB}"/>
              </a:ext>
            </a:extLst>
          </p:cNvPr>
          <p:cNvSpPr/>
          <p:nvPr/>
        </p:nvSpPr>
        <p:spPr>
          <a:xfrm>
            <a:off x="1636950" y="3373834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Redist</a:t>
            </a:r>
            <a:r>
              <a:rPr lang="ru-RU" sz="1200" dirty="0">
                <a:solidFill>
                  <a:schemeClr val="tx1"/>
                </a:solidFill>
              </a:rPr>
              <a:t> A</a:t>
            </a:r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FFEF4C29-9A56-4F75-8E8C-4BF1BA17BEA8}"/>
              </a:ext>
            </a:extLst>
          </p:cNvPr>
          <p:cNvSpPr/>
          <p:nvPr/>
        </p:nvSpPr>
        <p:spPr>
          <a:xfrm>
            <a:off x="2625734" y="3373833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576F58C-E6FB-49E2-9FC7-78FFFB6E2117}"/>
              </a:ext>
            </a:extLst>
          </p:cNvPr>
          <p:cNvSpPr/>
          <p:nvPr/>
        </p:nvSpPr>
        <p:spPr>
          <a:xfrm>
            <a:off x="5256449" y="988050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2D3D1F45-FFD7-41DB-8844-6970B5C29A8E}"/>
              </a:ext>
            </a:extLst>
          </p:cNvPr>
          <p:cNvSpPr/>
          <p:nvPr/>
        </p:nvSpPr>
        <p:spPr>
          <a:xfrm>
            <a:off x="5292733" y="2094763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BC445BC3-B0F7-4E86-893B-14AC2D7FD1CE}"/>
              </a:ext>
            </a:extLst>
          </p:cNvPr>
          <p:cNvSpPr/>
          <p:nvPr/>
        </p:nvSpPr>
        <p:spPr>
          <a:xfrm>
            <a:off x="5247378" y="1405334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Redist</a:t>
            </a:r>
            <a:r>
              <a:rPr lang="ru-RU" sz="1200" dirty="0">
                <a:solidFill>
                  <a:schemeClr val="tx1"/>
                </a:solidFill>
              </a:rPr>
              <a:t> A</a:t>
            </a:r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Прямоугольник 76">
            <a:extLst>
              <a:ext uri="{FF2B5EF4-FFF2-40B4-BE49-F238E27FC236}">
                <a16:creationId xmlns:a16="http://schemas.microsoft.com/office/drawing/2014/main" id="{D395E204-56A3-4386-881F-8052C6D36A1D}"/>
              </a:ext>
            </a:extLst>
          </p:cNvPr>
          <p:cNvSpPr/>
          <p:nvPr/>
        </p:nvSpPr>
        <p:spPr>
          <a:xfrm>
            <a:off x="4326085" y="1910351"/>
            <a:ext cx="531670" cy="74440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B'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76">
            <a:extLst>
              <a:ext uri="{FF2B5EF4-FFF2-40B4-BE49-F238E27FC236}">
                <a16:creationId xmlns:a16="http://schemas.microsoft.com/office/drawing/2014/main" id="{6A8BB9BB-A387-410F-9835-8F6775FCF4CF}"/>
              </a:ext>
            </a:extLst>
          </p:cNvPr>
          <p:cNvSpPr/>
          <p:nvPr/>
        </p:nvSpPr>
        <p:spPr>
          <a:xfrm>
            <a:off x="4307940" y="985067"/>
            <a:ext cx="531671" cy="79883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A'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7333494-5105-4AFE-9065-865C109378F1}"/>
              </a:ext>
            </a:extLst>
          </p:cNvPr>
          <p:cNvSpPr/>
          <p:nvPr/>
        </p:nvSpPr>
        <p:spPr>
          <a:xfrm>
            <a:off x="5310879" y="3219620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646A44E-0157-465B-B4DA-838328112E3C}"/>
              </a:ext>
            </a:extLst>
          </p:cNvPr>
          <p:cNvSpPr/>
          <p:nvPr/>
        </p:nvSpPr>
        <p:spPr>
          <a:xfrm>
            <a:off x="5338092" y="4308190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553B7979-9EB9-4BB0-A88C-87DA4CA6D893}"/>
              </a:ext>
            </a:extLst>
          </p:cNvPr>
          <p:cNvSpPr/>
          <p:nvPr/>
        </p:nvSpPr>
        <p:spPr>
          <a:xfrm>
            <a:off x="5347162" y="3645975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55" name="Стрелка: штриховая вправо 90">
            <a:extLst>
              <a:ext uri="{FF2B5EF4-FFF2-40B4-BE49-F238E27FC236}">
                <a16:creationId xmlns:a16="http://schemas.microsoft.com/office/drawing/2014/main" id="{C1F5D281-273A-4325-9D6F-49CA6A8EE249}"/>
              </a:ext>
            </a:extLst>
          </p:cNvPr>
          <p:cNvSpPr/>
          <p:nvPr/>
        </p:nvSpPr>
        <p:spPr>
          <a:xfrm rot="10800000">
            <a:off x="4899202" y="1151824"/>
            <a:ext cx="241959" cy="470284"/>
          </a:xfrm>
          <a:prstGeom prst="striped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7" name="Стрелка: штриховая вправо 90">
            <a:extLst>
              <a:ext uri="{FF2B5EF4-FFF2-40B4-BE49-F238E27FC236}">
                <a16:creationId xmlns:a16="http://schemas.microsoft.com/office/drawing/2014/main" id="{D6D591DE-63D6-4172-B1D5-78A3805B6F08}"/>
              </a:ext>
            </a:extLst>
          </p:cNvPr>
          <p:cNvSpPr/>
          <p:nvPr/>
        </p:nvSpPr>
        <p:spPr>
          <a:xfrm rot="10800000">
            <a:off x="4899201" y="2040823"/>
            <a:ext cx="241959" cy="470284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9" name="Прямоугольник 76">
            <a:extLst>
              <a:ext uri="{FF2B5EF4-FFF2-40B4-BE49-F238E27FC236}">
                <a16:creationId xmlns:a16="http://schemas.microsoft.com/office/drawing/2014/main" id="{A57C4510-81D8-4531-9313-4905505F179E}"/>
              </a:ext>
            </a:extLst>
          </p:cNvPr>
          <p:cNvSpPr/>
          <p:nvPr/>
        </p:nvSpPr>
        <p:spPr>
          <a:xfrm>
            <a:off x="4371441" y="4123779"/>
            <a:ext cx="531670" cy="74440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B'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76">
            <a:extLst>
              <a:ext uri="{FF2B5EF4-FFF2-40B4-BE49-F238E27FC236}">
                <a16:creationId xmlns:a16="http://schemas.microsoft.com/office/drawing/2014/main" id="{184E6F9C-2B0A-4A25-B9CB-2A4C7A48ED5E}"/>
              </a:ext>
            </a:extLst>
          </p:cNvPr>
          <p:cNvSpPr/>
          <p:nvPr/>
        </p:nvSpPr>
        <p:spPr>
          <a:xfrm>
            <a:off x="4353296" y="3198495"/>
            <a:ext cx="531671" cy="79883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A'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Стрелка: штриховая вправо 90">
            <a:extLst>
              <a:ext uri="{FF2B5EF4-FFF2-40B4-BE49-F238E27FC236}">
                <a16:creationId xmlns:a16="http://schemas.microsoft.com/office/drawing/2014/main" id="{B348FDFD-F8D5-427F-8C6A-3BFCE66F4CDB}"/>
              </a:ext>
            </a:extLst>
          </p:cNvPr>
          <p:cNvSpPr/>
          <p:nvPr/>
        </p:nvSpPr>
        <p:spPr>
          <a:xfrm rot="10800000">
            <a:off x="4944558" y="3365252"/>
            <a:ext cx="241959" cy="470284"/>
          </a:xfrm>
          <a:prstGeom prst="striped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3" name="Стрелка: штриховая вправо 90">
            <a:extLst>
              <a:ext uri="{FF2B5EF4-FFF2-40B4-BE49-F238E27FC236}">
                <a16:creationId xmlns:a16="http://schemas.microsoft.com/office/drawing/2014/main" id="{B0D9CC4B-FCB8-4F5D-9424-CCE066AD0EEE}"/>
              </a:ext>
            </a:extLst>
          </p:cNvPr>
          <p:cNvSpPr/>
          <p:nvPr/>
        </p:nvSpPr>
        <p:spPr>
          <a:xfrm rot="10800000">
            <a:off x="4944557" y="4254251"/>
            <a:ext cx="241959" cy="470284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9469C87-4718-4B34-BF39-0731721AE547}"/>
              </a:ext>
            </a:extLst>
          </p:cNvPr>
          <p:cNvSpPr/>
          <p:nvPr/>
        </p:nvSpPr>
        <p:spPr>
          <a:xfrm>
            <a:off x="7147301" y="1801495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76">
            <a:extLst>
              <a:ext uri="{FF2B5EF4-FFF2-40B4-BE49-F238E27FC236}">
                <a16:creationId xmlns:a16="http://schemas.microsoft.com/office/drawing/2014/main" id="{B1F584DC-080F-4DD8-B010-29C7C55C1353}"/>
              </a:ext>
            </a:extLst>
          </p:cNvPr>
          <p:cNvSpPr/>
          <p:nvPr/>
        </p:nvSpPr>
        <p:spPr>
          <a:xfrm>
            <a:off x="7192657" y="3216637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Прямоугольник 76">
            <a:extLst>
              <a:ext uri="{FF2B5EF4-FFF2-40B4-BE49-F238E27FC236}">
                <a16:creationId xmlns:a16="http://schemas.microsoft.com/office/drawing/2014/main" id="{300D7D85-1C05-4DDF-AC01-BE673909040C}"/>
              </a:ext>
            </a:extLst>
          </p:cNvPr>
          <p:cNvSpPr/>
          <p:nvPr/>
        </p:nvSpPr>
        <p:spPr>
          <a:xfrm>
            <a:off x="7192657" y="4033066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FCBC699-3675-4D26-B698-E38EEB29D140}"/>
              </a:ext>
            </a:extLst>
          </p:cNvPr>
          <p:cNvCxnSpPr/>
          <p:nvPr/>
        </p:nvCxnSpPr>
        <p:spPr>
          <a:xfrm flipH="1" flipV="1">
            <a:off x="6181272" y="1169307"/>
            <a:ext cx="963385" cy="237671"/>
          </a:xfrm>
          <a:prstGeom prst="curvedConnector3">
            <a:avLst/>
          </a:prstGeom>
          <a:ln w="571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89E9029-A12D-45DD-9E26-317341033C34}"/>
              </a:ext>
            </a:extLst>
          </p:cNvPr>
          <p:cNvCxnSpPr/>
          <p:nvPr/>
        </p:nvCxnSpPr>
        <p:spPr>
          <a:xfrm flipH="1" flipV="1">
            <a:off x="6215289" y="3380467"/>
            <a:ext cx="936171" cy="255814"/>
          </a:xfrm>
          <a:prstGeom prst="curvedConnector3">
            <a:avLst/>
          </a:prstGeom>
          <a:ln w="5715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2A0058C-6F25-4BC7-B28A-62E09D66567A}"/>
              </a:ext>
            </a:extLst>
          </p:cNvPr>
          <p:cNvCxnSpPr>
            <a:cxnSpLocks/>
          </p:cNvCxnSpPr>
          <p:nvPr/>
        </p:nvCxnSpPr>
        <p:spPr>
          <a:xfrm flipH="1">
            <a:off x="6251575" y="4416424"/>
            <a:ext cx="963384" cy="52613"/>
          </a:xfrm>
          <a:prstGeom prst="curvedConnector3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2B75499A-1213-4B5B-B23C-DD1E9654F91E}"/>
              </a:ext>
            </a:extLst>
          </p:cNvPr>
          <p:cNvCxnSpPr>
            <a:cxnSpLocks/>
          </p:cNvCxnSpPr>
          <p:nvPr/>
        </p:nvCxnSpPr>
        <p:spPr>
          <a:xfrm flipH="1">
            <a:off x="6206217" y="2202995"/>
            <a:ext cx="963384" cy="52613"/>
          </a:xfrm>
          <a:prstGeom prst="curvedConnector3">
            <a:avLst/>
          </a:prstGeom>
          <a:ln w="5715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189003-1687-420E-B76A-5662008BD07C}"/>
              </a:ext>
            </a:extLst>
          </p:cNvPr>
          <p:cNvCxnSpPr>
            <a:cxnSpLocks/>
          </p:cNvCxnSpPr>
          <p:nvPr/>
        </p:nvCxnSpPr>
        <p:spPr>
          <a:xfrm flipV="1">
            <a:off x="6402880" y="1742966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2ADCE2-A71C-4373-B140-C8284F98B19B}"/>
              </a:ext>
            </a:extLst>
          </p:cNvPr>
          <p:cNvCxnSpPr>
            <a:cxnSpLocks/>
          </p:cNvCxnSpPr>
          <p:nvPr/>
        </p:nvCxnSpPr>
        <p:spPr>
          <a:xfrm flipV="1">
            <a:off x="6402880" y="4020803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5">
            <a:extLst>
              <a:ext uri="{FF2B5EF4-FFF2-40B4-BE49-F238E27FC236}">
                <a16:creationId xmlns:a16="http://schemas.microsoft.com/office/drawing/2014/main" id="{10F0329B-1B21-4684-BEBE-79A8FFF13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3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48072" y="2872173"/>
            <a:ext cx="2355325" cy="2139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D7CAD2B8-9F6D-4417-A5E8-AE19718A1B7B}"/>
              </a:ext>
            </a:extLst>
          </p:cNvPr>
          <p:cNvSpPr/>
          <p:nvPr/>
        </p:nvSpPr>
        <p:spPr>
          <a:xfrm>
            <a:off x="5271067" y="4080140"/>
            <a:ext cx="1031722" cy="855938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4" name="Flowchart: Alternate Process 53">
            <a:extLst>
              <a:ext uri="{FF2B5EF4-FFF2-40B4-BE49-F238E27FC236}">
                <a16:creationId xmlns:a16="http://schemas.microsoft.com/office/drawing/2014/main" id="{B3E4DFAD-B2D5-42ED-90D0-F178A4D9E803}"/>
              </a:ext>
            </a:extLst>
          </p:cNvPr>
          <p:cNvSpPr/>
          <p:nvPr/>
        </p:nvSpPr>
        <p:spPr>
          <a:xfrm>
            <a:off x="5234781" y="3154854"/>
            <a:ext cx="1068007" cy="883153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48072" y="651966"/>
            <a:ext cx="2355324" cy="213830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A9987BB8-451F-41A8-A21F-FFF200FC3A75}"/>
              </a:ext>
            </a:extLst>
          </p:cNvPr>
          <p:cNvSpPr/>
          <p:nvPr/>
        </p:nvSpPr>
        <p:spPr>
          <a:xfrm>
            <a:off x="5207566" y="1848569"/>
            <a:ext cx="1031722" cy="855938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1B0DA343-EB1A-41F3-AF67-6CB712D616DF}"/>
              </a:ext>
            </a:extLst>
          </p:cNvPr>
          <p:cNvSpPr/>
          <p:nvPr/>
        </p:nvSpPr>
        <p:spPr>
          <a:xfrm>
            <a:off x="5207565" y="923284"/>
            <a:ext cx="1031722" cy="883152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AE4DD-BEB7-4825-A149-31766540190C}"/>
              </a:ext>
            </a:extLst>
          </p:cNvPr>
          <p:cNvCxnSpPr>
            <a:cxnSpLocks/>
          </p:cNvCxnSpPr>
          <p:nvPr/>
        </p:nvCxnSpPr>
        <p:spPr>
          <a:xfrm flipH="1">
            <a:off x="3687343" y="1859557"/>
            <a:ext cx="5383" cy="2198171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35EE2-886C-4142-A178-B18C7EE47BB6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027BC-C304-41F7-970B-3541FFFB8182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0C76EF-EC23-46FD-AC38-1A7AEC5AF95D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016664" y="646132"/>
            <a:ext cx="1172311" cy="2106388"/>
          </a:xfrm>
          <a:prstGeom prst="can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7147301" y="985066"/>
            <a:ext cx="921741" cy="762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067553"/>
            <a:ext cx="1381356" cy="6126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634501"/>
            <a:ext cx="179549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69953" y="2868726"/>
            <a:ext cx="18408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016664" y="2872613"/>
            <a:ext cx="1172311" cy="2133601"/>
          </a:xfrm>
          <a:prstGeom prst="can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>
            <a:off x="3683655" y="1859557"/>
            <a:ext cx="12759" cy="2152814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75101" y="404975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: штриховая вправо 90">
            <a:extLst>
              <a:ext uri="{FF2B5EF4-FFF2-40B4-BE49-F238E27FC236}">
                <a16:creationId xmlns:a16="http://schemas.microsoft.com/office/drawing/2014/main" id="{44850C57-4892-4C83-9203-793431D7EC6E}"/>
              </a:ext>
            </a:extLst>
          </p:cNvPr>
          <p:cNvSpPr/>
          <p:nvPr/>
        </p:nvSpPr>
        <p:spPr>
          <a:xfrm>
            <a:off x="1442989" y="2140611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5484ED1-0273-4AD5-A484-7ED878C868DA}"/>
              </a:ext>
            </a:extLst>
          </p:cNvPr>
          <p:cNvSpPr txBox="1">
            <a:spLocks/>
          </p:cNvSpPr>
          <p:nvPr/>
        </p:nvSpPr>
        <p:spPr>
          <a:xfrm>
            <a:off x="340140" y="2221556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70AB1F0-0A7A-4E57-8244-3883E5237D20}"/>
              </a:ext>
            </a:extLst>
          </p:cNvPr>
          <p:cNvSpPr/>
          <p:nvPr/>
        </p:nvSpPr>
        <p:spPr>
          <a:xfrm>
            <a:off x="1576936" y="2914350"/>
            <a:ext cx="2016354" cy="2021371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3">
            <a:extLst>
              <a:ext uri="{FF2B5EF4-FFF2-40B4-BE49-F238E27FC236}">
                <a16:creationId xmlns:a16="http://schemas.microsoft.com/office/drawing/2014/main" id="{DB819D92-F865-4E67-8991-DCA6A5AA9CCA}"/>
              </a:ext>
            </a:extLst>
          </p:cNvPr>
          <p:cNvCxnSpPr>
            <a:cxnSpLocks/>
          </p:cNvCxnSpPr>
          <p:nvPr/>
        </p:nvCxnSpPr>
        <p:spPr>
          <a:xfrm flipH="1" flipV="1">
            <a:off x="2631617" y="2695962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93F9DCFF-EC57-4C8D-85DE-8C9BE73D2979}"/>
              </a:ext>
            </a:extLst>
          </p:cNvPr>
          <p:cNvSpPr/>
          <p:nvPr/>
        </p:nvSpPr>
        <p:spPr>
          <a:xfrm>
            <a:off x="1655094" y="2992838"/>
            <a:ext cx="909642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EF5291C4-8AAE-432D-9C5A-491B96791B15}"/>
              </a:ext>
            </a:extLst>
          </p:cNvPr>
          <p:cNvSpPr/>
          <p:nvPr/>
        </p:nvSpPr>
        <p:spPr>
          <a:xfrm>
            <a:off x="2634807" y="2992836"/>
            <a:ext cx="873356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315E462-E566-401B-B90E-B75FBD8B0D17}"/>
              </a:ext>
            </a:extLst>
          </p:cNvPr>
          <p:cNvSpPr/>
          <p:nvPr/>
        </p:nvSpPr>
        <p:spPr>
          <a:xfrm>
            <a:off x="1636951" y="4144907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67B1FB-AC68-4DDE-B138-B441ED884646}"/>
              </a:ext>
            </a:extLst>
          </p:cNvPr>
          <p:cNvSpPr/>
          <p:nvPr/>
        </p:nvSpPr>
        <p:spPr>
          <a:xfrm>
            <a:off x="2625735" y="4144906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21ADDDB-DFFD-4EDE-9BFE-E5D7C26F5F5B}"/>
              </a:ext>
            </a:extLst>
          </p:cNvPr>
          <p:cNvSpPr/>
          <p:nvPr/>
        </p:nvSpPr>
        <p:spPr>
          <a:xfrm>
            <a:off x="1646022" y="3754835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058F0A9A-B207-4176-AB2C-6F7F1675767D}"/>
              </a:ext>
            </a:extLst>
          </p:cNvPr>
          <p:cNvSpPr/>
          <p:nvPr/>
        </p:nvSpPr>
        <p:spPr>
          <a:xfrm>
            <a:off x="2634806" y="3754834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6EF71C5-D0CC-4841-9283-E80F2A27DDBB}"/>
              </a:ext>
            </a:extLst>
          </p:cNvPr>
          <p:cNvSpPr/>
          <p:nvPr/>
        </p:nvSpPr>
        <p:spPr>
          <a:xfrm>
            <a:off x="1636950" y="3373834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Redist</a:t>
            </a:r>
            <a:r>
              <a:rPr lang="ru-RU" sz="1200" dirty="0">
                <a:solidFill>
                  <a:schemeClr val="tx1"/>
                </a:solidFill>
              </a:rPr>
              <a:t> A</a:t>
            </a:r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FFEF4C29-9A56-4F75-8E8C-4BF1BA17BEA8}"/>
              </a:ext>
            </a:extLst>
          </p:cNvPr>
          <p:cNvSpPr/>
          <p:nvPr/>
        </p:nvSpPr>
        <p:spPr>
          <a:xfrm>
            <a:off x="2625734" y="3373833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35" name="Flowchart: Alternate Process 34">
            <a:extLst>
              <a:ext uri="{FF2B5EF4-FFF2-40B4-BE49-F238E27FC236}">
                <a16:creationId xmlns:a16="http://schemas.microsoft.com/office/drawing/2014/main" id="{A576F58C-E6FB-49E2-9FC7-78FFFB6E2117}"/>
              </a:ext>
            </a:extLst>
          </p:cNvPr>
          <p:cNvSpPr/>
          <p:nvPr/>
        </p:nvSpPr>
        <p:spPr>
          <a:xfrm>
            <a:off x="5256449" y="988050"/>
            <a:ext cx="927784" cy="33143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595959"/>
                </a:solidFill>
              </a:rPr>
              <a:t>Scan</a:t>
            </a:r>
            <a:r>
              <a:rPr lang="ru-RU" sz="1400" dirty="0">
                <a:solidFill>
                  <a:srgbClr val="595959"/>
                </a:solidFill>
              </a:rPr>
              <a:t> A</a:t>
            </a:r>
            <a:r>
              <a:rPr lang="ru-RU" sz="1050" dirty="0">
                <a:solidFill>
                  <a:srgbClr val="595959"/>
                </a:solidFill>
              </a:rPr>
              <a:t>1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2D3D1F45-FFD7-41DB-8844-6970B5C29A8E}"/>
              </a:ext>
            </a:extLst>
          </p:cNvPr>
          <p:cNvSpPr/>
          <p:nvPr/>
        </p:nvSpPr>
        <p:spPr>
          <a:xfrm>
            <a:off x="5292733" y="2094763"/>
            <a:ext cx="891498" cy="33143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595959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rgbClr val="595959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rgbClr val="595959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rgbClr val="595959"/>
              </a:solidFill>
            </a:endParaRPr>
          </a:p>
        </p:txBody>
      </p:sp>
      <p:sp>
        <p:nvSpPr>
          <p:cNvPr id="37" name="Flowchart: Alternate Process 36">
            <a:extLst>
              <a:ext uri="{FF2B5EF4-FFF2-40B4-BE49-F238E27FC236}">
                <a16:creationId xmlns:a16="http://schemas.microsoft.com/office/drawing/2014/main" id="{BC445BC3-B0F7-4E86-893B-14AC2D7FD1CE}"/>
              </a:ext>
            </a:extLst>
          </p:cNvPr>
          <p:cNvSpPr/>
          <p:nvPr/>
        </p:nvSpPr>
        <p:spPr>
          <a:xfrm>
            <a:off x="5247378" y="1405334"/>
            <a:ext cx="927784" cy="331434"/>
          </a:xfrm>
          <a:prstGeom prst="flowChartAlternateProcess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rgbClr val="000000"/>
                </a:solidFill>
              </a:rPr>
              <a:t>Redist</a:t>
            </a:r>
            <a:r>
              <a:rPr lang="ru-RU" sz="1200" dirty="0">
                <a:solidFill>
                  <a:srgbClr val="000000"/>
                </a:solidFill>
              </a:rPr>
              <a:t> A</a:t>
            </a:r>
            <a:r>
              <a:rPr lang="ru-RU" sz="1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8" name="Прямоугольник 76">
            <a:extLst>
              <a:ext uri="{FF2B5EF4-FFF2-40B4-BE49-F238E27FC236}">
                <a16:creationId xmlns:a16="http://schemas.microsoft.com/office/drawing/2014/main" id="{D395E204-56A3-4386-881F-8052C6D36A1D}"/>
              </a:ext>
            </a:extLst>
          </p:cNvPr>
          <p:cNvSpPr/>
          <p:nvPr/>
        </p:nvSpPr>
        <p:spPr>
          <a:xfrm>
            <a:off x="4326085" y="1910351"/>
            <a:ext cx="531670" cy="7444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B'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76">
            <a:extLst>
              <a:ext uri="{FF2B5EF4-FFF2-40B4-BE49-F238E27FC236}">
                <a16:creationId xmlns:a16="http://schemas.microsoft.com/office/drawing/2014/main" id="{6A8BB9BB-A387-410F-9835-8F6775FCF4CF}"/>
              </a:ext>
            </a:extLst>
          </p:cNvPr>
          <p:cNvSpPr/>
          <p:nvPr/>
        </p:nvSpPr>
        <p:spPr>
          <a:xfrm>
            <a:off x="4307940" y="985067"/>
            <a:ext cx="531671" cy="7988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A'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7333494-5105-4AFE-9065-865C109378F1}"/>
              </a:ext>
            </a:extLst>
          </p:cNvPr>
          <p:cNvSpPr/>
          <p:nvPr/>
        </p:nvSpPr>
        <p:spPr>
          <a:xfrm>
            <a:off x="5310879" y="3219620"/>
            <a:ext cx="927784" cy="33143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595959"/>
                </a:solidFill>
              </a:rPr>
              <a:t>Scan</a:t>
            </a:r>
            <a:r>
              <a:rPr lang="ru-RU" sz="1400" dirty="0">
                <a:solidFill>
                  <a:srgbClr val="595959"/>
                </a:solidFill>
              </a:rPr>
              <a:t> A</a:t>
            </a:r>
            <a:r>
              <a:rPr lang="ru-RU" sz="1050" dirty="0">
                <a:solidFill>
                  <a:srgbClr val="595959"/>
                </a:solidFill>
              </a:rPr>
              <a:t>2</a:t>
            </a: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7646A44E-0157-465B-B4DA-838328112E3C}"/>
              </a:ext>
            </a:extLst>
          </p:cNvPr>
          <p:cNvSpPr/>
          <p:nvPr/>
        </p:nvSpPr>
        <p:spPr>
          <a:xfrm>
            <a:off x="5338092" y="4308190"/>
            <a:ext cx="891498" cy="331434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rgbClr val="595959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rgbClr val="595959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rgbClr val="595959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rgbClr val="595959"/>
              </a:solidFill>
            </a:endParaRPr>
          </a:p>
        </p:txBody>
      </p: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553B7979-9EB9-4BB0-A88C-87DA4CA6D893}"/>
              </a:ext>
            </a:extLst>
          </p:cNvPr>
          <p:cNvSpPr/>
          <p:nvPr/>
        </p:nvSpPr>
        <p:spPr>
          <a:xfrm>
            <a:off x="5347162" y="3645975"/>
            <a:ext cx="891498" cy="331434"/>
          </a:xfrm>
          <a:prstGeom prst="flowChartAlternateProcess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rgbClr val="000000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rgbClr val="000000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rgbClr val="000000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55" name="Стрелка: штриховая вправо 90">
            <a:extLst>
              <a:ext uri="{FF2B5EF4-FFF2-40B4-BE49-F238E27FC236}">
                <a16:creationId xmlns:a16="http://schemas.microsoft.com/office/drawing/2014/main" id="{C1F5D281-273A-4325-9D6F-49CA6A8EE249}"/>
              </a:ext>
            </a:extLst>
          </p:cNvPr>
          <p:cNvSpPr/>
          <p:nvPr/>
        </p:nvSpPr>
        <p:spPr>
          <a:xfrm rot="10800000">
            <a:off x="4899202" y="1151824"/>
            <a:ext cx="241959" cy="470284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7" name="Стрелка: штриховая вправо 90">
            <a:extLst>
              <a:ext uri="{FF2B5EF4-FFF2-40B4-BE49-F238E27FC236}">
                <a16:creationId xmlns:a16="http://schemas.microsoft.com/office/drawing/2014/main" id="{D6D591DE-63D6-4172-B1D5-78A3805B6F08}"/>
              </a:ext>
            </a:extLst>
          </p:cNvPr>
          <p:cNvSpPr/>
          <p:nvPr/>
        </p:nvSpPr>
        <p:spPr>
          <a:xfrm rot="10800000">
            <a:off x="4899201" y="2040823"/>
            <a:ext cx="241959" cy="470284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9" name="Прямоугольник 76">
            <a:extLst>
              <a:ext uri="{FF2B5EF4-FFF2-40B4-BE49-F238E27FC236}">
                <a16:creationId xmlns:a16="http://schemas.microsoft.com/office/drawing/2014/main" id="{A57C4510-81D8-4531-9313-4905505F179E}"/>
              </a:ext>
            </a:extLst>
          </p:cNvPr>
          <p:cNvSpPr/>
          <p:nvPr/>
        </p:nvSpPr>
        <p:spPr>
          <a:xfrm>
            <a:off x="4371441" y="4123779"/>
            <a:ext cx="531670" cy="7444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B'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76">
            <a:extLst>
              <a:ext uri="{FF2B5EF4-FFF2-40B4-BE49-F238E27FC236}">
                <a16:creationId xmlns:a16="http://schemas.microsoft.com/office/drawing/2014/main" id="{184E6F9C-2B0A-4A25-B9CB-2A4C7A48ED5E}"/>
              </a:ext>
            </a:extLst>
          </p:cNvPr>
          <p:cNvSpPr/>
          <p:nvPr/>
        </p:nvSpPr>
        <p:spPr>
          <a:xfrm>
            <a:off x="4353296" y="3198495"/>
            <a:ext cx="531671" cy="7988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A'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Стрелка: штриховая вправо 90">
            <a:extLst>
              <a:ext uri="{FF2B5EF4-FFF2-40B4-BE49-F238E27FC236}">
                <a16:creationId xmlns:a16="http://schemas.microsoft.com/office/drawing/2014/main" id="{B348FDFD-F8D5-427F-8C6A-3BFCE66F4CDB}"/>
              </a:ext>
            </a:extLst>
          </p:cNvPr>
          <p:cNvSpPr/>
          <p:nvPr/>
        </p:nvSpPr>
        <p:spPr>
          <a:xfrm rot="10800000">
            <a:off x="4944558" y="3365252"/>
            <a:ext cx="241959" cy="470284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3" name="Стрелка: штриховая вправо 90">
            <a:extLst>
              <a:ext uri="{FF2B5EF4-FFF2-40B4-BE49-F238E27FC236}">
                <a16:creationId xmlns:a16="http://schemas.microsoft.com/office/drawing/2014/main" id="{B0D9CC4B-FCB8-4F5D-9424-CCE066AD0EEE}"/>
              </a:ext>
            </a:extLst>
          </p:cNvPr>
          <p:cNvSpPr/>
          <p:nvPr/>
        </p:nvSpPr>
        <p:spPr>
          <a:xfrm rot="10800000">
            <a:off x="4944557" y="4254251"/>
            <a:ext cx="241959" cy="470284"/>
          </a:xfrm>
          <a:prstGeom prst="stripedRightArrow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9469C87-4718-4B34-BF39-0731721AE547}"/>
              </a:ext>
            </a:extLst>
          </p:cNvPr>
          <p:cNvSpPr/>
          <p:nvPr/>
        </p:nvSpPr>
        <p:spPr>
          <a:xfrm>
            <a:off x="7147301" y="1801495"/>
            <a:ext cx="921741" cy="762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76">
            <a:extLst>
              <a:ext uri="{FF2B5EF4-FFF2-40B4-BE49-F238E27FC236}">
                <a16:creationId xmlns:a16="http://schemas.microsoft.com/office/drawing/2014/main" id="{B1F584DC-080F-4DD8-B010-29C7C55C1353}"/>
              </a:ext>
            </a:extLst>
          </p:cNvPr>
          <p:cNvSpPr/>
          <p:nvPr/>
        </p:nvSpPr>
        <p:spPr>
          <a:xfrm>
            <a:off x="7158021" y="3216637"/>
            <a:ext cx="921741" cy="7625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Прямоугольник 76">
            <a:extLst>
              <a:ext uri="{FF2B5EF4-FFF2-40B4-BE49-F238E27FC236}">
                <a16:creationId xmlns:a16="http://schemas.microsoft.com/office/drawing/2014/main" id="{300D7D85-1C05-4DDF-AC01-BE673909040C}"/>
              </a:ext>
            </a:extLst>
          </p:cNvPr>
          <p:cNvSpPr/>
          <p:nvPr/>
        </p:nvSpPr>
        <p:spPr>
          <a:xfrm>
            <a:off x="7158021" y="4041725"/>
            <a:ext cx="921741" cy="7625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E37C219-1B03-429E-9014-4A3BFC590B7E}"/>
              </a:ext>
            </a:extLst>
          </p:cNvPr>
          <p:cNvSpPr/>
          <p:nvPr/>
        </p:nvSpPr>
        <p:spPr>
          <a:xfrm rot="2100000">
            <a:off x="4014871" y="1415484"/>
            <a:ext cx="2447470" cy="3390899"/>
          </a:xfrm>
          <a:prstGeom prst="arc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BDE32D-5A34-4093-9DC1-B4227813B418}"/>
              </a:ext>
            </a:extLst>
          </p:cNvPr>
          <p:cNvCxnSpPr>
            <a:cxnSpLocks/>
          </p:cNvCxnSpPr>
          <p:nvPr/>
        </p:nvCxnSpPr>
        <p:spPr>
          <a:xfrm flipV="1">
            <a:off x="6402880" y="1742966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0B8FD1-F97C-493B-866C-D6E7EF857303}"/>
              </a:ext>
            </a:extLst>
          </p:cNvPr>
          <p:cNvCxnSpPr>
            <a:cxnSpLocks/>
          </p:cNvCxnSpPr>
          <p:nvPr/>
        </p:nvCxnSpPr>
        <p:spPr>
          <a:xfrm flipV="1">
            <a:off x="6402880" y="4020803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5">
            <a:extLst>
              <a:ext uri="{FF2B5EF4-FFF2-40B4-BE49-F238E27FC236}">
                <a16:creationId xmlns:a16="http://schemas.microsoft.com/office/drawing/2014/main" id="{DE848113-7939-429F-B3AB-290BCC4E7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6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48072" y="2872173"/>
            <a:ext cx="2355325" cy="2139713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id="{D7CAD2B8-9F6D-4417-A5E8-AE19718A1B7B}"/>
              </a:ext>
            </a:extLst>
          </p:cNvPr>
          <p:cNvSpPr/>
          <p:nvPr/>
        </p:nvSpPr>
        <p:spPr>
          <a:xfrm>
            <a:off x="4182496" y="3209283"/>
            <a:ext cx="1031722" cy="166329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48072" y="651966"/>
            <a:ext cx="2355324" cy="2138306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A9987BB8-451F-41A8-A21F-FFF200FC3A75}"/>
              </a:ext>
            </a:extLst>
          </p:cNvPr>
          <p:cNvSpPr/>
          <p:nvPr/>
        </p:nvSpPr>
        <p:spPr>
          <a:xfrm>
            <a:off x="4182493" y="986783"/>
            <a:ext cx="1031722" cy="16905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BAE4DD-BEB7-4825-A149-31766540190C}"/>
              </a:ext>
            </a:extLst>
          </p:cNvPr>
          <p:cNvCxnSpPr>
            <a:cxnSpLocks/>
          </p:cNvCxnSpPr>
          <p:nvPr/>
        </p:nvCxnSpPr>
        <p:spPr>
          <a:xfrm flipH="1">
            <a:off x="3669200" y="1859557"/>
            <a:ext cx="5384" cy="2125600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535EE2-886C-4142-A178-B18C7EE47BB6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AE027BC-C304-41F7-970B-3541FFFB8182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40C76EF-EC23-46FD-AC38-1A7AEC5AF95D}"/>
              </a:ext>
            </a:extLst>
          </p:cNvPr>
          <p:cNvCxnSpPr>
            <a:cxnSpLocks/>
          </p:cNvCxnSpPr>
          <p:nvPr/>
        </p:nvCxnSpPr>
        <p:spPr>
          <a:xfrm>
            <a:off x="3684172" y="3959041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Citus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016664" y="646132"/>
            <a:ext cx="1172311" cy="2106388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7147301" y="985066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067553"/>
            <a:ext cx="1381356" cy="61264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634501"/>
            <a:ext cx="179549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69953" y="2868726"/>
            <a:ext cx="18408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worker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016664" y="2872613"/>
            <a:ext cx="1172311" cy="2133601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69200" y="1859557"/>
            <a:ext cx="14456" cy="2053029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28726" y="23887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4172" y="185745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84172" y="3959041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Стрелка: штриховая вправо 90">
            <a:extLst>
              <a:ext uri="{FF2B5EF4-FFF2-40B4-BE49-F238E27FC236}">
                <a16:creationId xmlns:a16="http://schemas.microsoft.com/office/drawing/2014/main" id="{44850C57-4892-4C83-9203-793431D7EC6E}"/>
              </a:ext>
            </a:extLst>
          </p:cNvPr>
          <p:cNvSpPr/>
          <p:nvPr/>
        </p:nvSpPr>
        <p:spPr>
          <a:xfrm>
            <a:off x="1442989" y="2140611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5484ED1-0273-4AD5-A484-7ED878C868DA}"/>
              </a:ext>
            </a:extLst>
          </p:cNvPr>
          <p:cNvSpPr txBox="1">
            <a:spLocks/>
          </p:cNvSpPr>
          <p:nvPr/>
        </p:nvSpPr>
        <p:spPr>
          <a:xfrm>
            <a:off x="340140" y="2221556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70AB1F0-0A7A-4E57-8244-3883E5237D20}"/>
              </a:ext>
            </a:extLst>
          </p:cNvPr>
          <p:cNvSpPr/>
          <p:nvPr/>
        </p:nvSpPr>
        <p:spPr>
          <a:xfrm>
            <a:off x="1576936" y="2914350"/>
            <a:ext cx="2016354" cy="2021371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3">
            <a:extLst>
              <a:ext uri="{FF2B5EF4-FFF2-40B4-BE49-F238E27FC236}">
                <a16:creationId xmlns:a16="http://schemas.microsoft.com/office/drawing/2014/main" id="{DB819D92-F865-4E67-8991-DCA6A5AA9CCA}"/>
              </a:ext>
            </a:extLst>
          </p:cNvPr>
          <p:cNvCxnSpPr>
            <a:cxnSpLocks/>
          </p:cNvCxnSpPr>
          <p:nvPr/>
        </p:nvCxnSpPr>
        <p:spPr>
          <a:xfrm flipH="1" flipV="1">
            <a:off x="2631617" y="2695962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Alternate Process 41">
            <a:extLst>
              <a:ext uri="{FF2B5EF4-FFF2-40B4-BE49-F238E27FC236}">
                <a16:creationId xmlns:a16="http://schemas.microsoft.com/office/drawing/2014/main" id="{93F9DCFF-EC57-4C8D-85DE-8C9BE73D2979}"/>
              </a:ext>
            </a:extLst>
          </p:cNvPr>
          <p:cNvSpPr/>
          <p:nvPr/>
        </p:nvSpPr>
        <p:spPr>
          <a:xfrm>
            <a:off x="1655094" y="2992838"/>
            <a:ext cx="909642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EF5291C4-8AAE-432D-9C5A-491B96791B15}"/>
              </a:ext>
            </a:extLst>
          </p:cNvPr>
          <p:cNvSpPr/>
          <p:nvPr/>
        </p:nvSpPr>
        <p:spPr>
          <a:xfrm>
            <a:off x="2634807" y="2992836"/>
            <a:ext cx="873356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315E462-E566-401B-B90E-B75FBD8B0D17}"/>
              </a:ext>
            </a:extLst>
          </p:cNvPr>
          <p:cNvSpPr/>
          <p:nvPr/>
        </p:nvSpPr>
        <p:spPr>
          <a:xfrm>
            <a:off x="1636951" y="4144907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F767B1FB-AC68-4DDE-B138-B441ED884646}"/>
              </a:ext>
            </a:extLst>
          </p:cNvPr>
          <p:cNvSpPr/>
          <p:nvPr/>
        </p:nvSpPr>
        <p:spPr>
          <a:xfrm>
            <a:off x="2625735" y="4144906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21ADDDB-DFFD-4EDE-9BFE-E5D7C26F5F5B}"/>
              </a:ext>
            </a:extLst>
          </p:cNvPr>
          <p:cNvSpPr/>
          <p:nvPr/>
        </p:nvSpPr>
        <p:spPr>
          <a:xfrm>
            <a:off x="1646022" y="3754835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Scan</a:t>
            </a:r>
            <a:r>
              <a:rPr lang="ru-RU" sz="1400" dirty="0">
                <a:solidFill>
                  <a:schemeClr val="tx1"/>
                </a:solidFill>
              </a:rPr>
              <a:t> A</a:t>
            </a:r>
            <a:r>
              <a:rPr lang="ru-RU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058F0A9A-B207-4176-AB2C-6F7F1675767D}"/>
              </a:ext>
            </a:extLst>
          </p:cNvPr>
          <p:cNvSpPr/>
          <p:nvPr/>
        </p:nvSpPr>
        <p:spPr>
          <a:xfrm>
            <a:off x="2634806" y="3754834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  <a:ea typeface="+mn-lt"/>
                <a:cs typeface="+mn-lt"/>
              </a:rPr>
              <a:t>Scan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 B</a:t>
            </a:r>
            <a:r>
              <a:rPr lang="ru-RU" sz="1100" dirty="0">
                <a:solidFill>
                  <a:schemeClr val="tx1"/>
                </a:solidFill>
                <a:ea typeface="+mn-lt"/>
                <a:cs typeface="+mn-lt"/>
              </a:rPr>
              <a:t>1</a:t>
            </a:r>
            <a:endParaRPr lang="ru-RU" sz="1050" dirty="0">
              <a:solidFill>
                <a:schemeClr val="tx1"/>
              </a:solidFill>
            </a:endParaRPr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16EF71C5-D0CC-4841-9283-E80F2A27DDBB}"/>
              </a:ext>
            </a:extLst>
          </p:cNvPr>
          <p:cNvSpPr/>
          <p:nvPr/>
        </p:nvSpPr>
        <p:spPr>
          <a:xfrm>
            <a:off x="1636950" y="3373834"/>
            <a:ext cx="927784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Redist</a:t>
            </a:r>
            <a:r>
              <a:rPr lang="ru-RU" sz="1200" dirty="0">
                <a:solidFill>
                  <a:schemeClr val="tx1"/>
                </a:solidFill>
              </a:rPr>
              <a:t> A</a:t>
            </a:r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Flowchart: Alternate Process 48">
            <a:extLst>
              <a:ext uri="{FF2B5EF4-FFF2-40B4-BE49-F238E27FC236}">
                <a16:creationId xmlns:a16="http://schemas.microsoft.com/office/drawing/2014/main" id="{FFEF4C29-9A56-4F75-8E8C-4BF1BA17BEA8}"/>
              </a:ext>
            </a:extLst>
          </p:cNvPr>
          <p:cNvSpPr/>
          <p:nvPr/>
        </p:nvSpPr>
        <p:spPr>
          <a:xfrm>
            <a:off x="2625734" y="3373833"/>
            <a:ext cx="891498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  <a:ea typeface="+mn-lt"/>
                <a:cs typeface="+mn-lt"/>
              </a:rPr>
              <a:t>Redist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 A</a:t>
            </a:r>
            <a:r>
              <a:rPr lang="ru-RU" sz="900" dirty="0">
                <a:solidFill>
                  <a:schemeClr val="tx1"/>
                </a:solidFill>
                <a:ea typeface="+mn-lt"/>
                <a:cs typeface="+mn-lt"/>
              </a:rPr>
              <a:t>2</a:t>
            </a:r>
          </a:p>
        </p:txBody>
      </p:sp>
      <p:sp>
        <p:nvSpPr>
          <p:cNvPr id="38" name="Прямоугольник 76">
            <a:extLst>
              <a:ext uri="{FF2B5EF4-FFF2-40B4-BE49-F238E27FC236}">
                <a16:creationId xmlns:a16="http://schemas.microsoft.com/office/drawing/2014/main" id="{D395E204-56A3-4386-881F-8052C6D36A1D}"/>
              </a:ext>
            </a:extLst>
          </p:cNvPr>
          <p:cNvSpPr/>
          <p:nvPr/>
        </p:nvSpPr>
        <p:spPr>
          <a:xfrm>
            <a:off x="5641442" y="1910351"/>
            <a:ext cx="531670" cy="74440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B'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39" name="Прямоугольник 76">
            <a:extLst>
              <a:ext uri="{FF2B5EF4-FFF2-40B4-BE49-F238E27FC236}">
                <a16:creationId xmlns:a16="http://schemas.microsoft.com/office/drawing/2014/main" id="{6A8BB9BB-A387-410F-9835-8F6775FCF4CF}"/>
              </a:ext>
            </a:extLst>
          </p:cNvPr>
          <p:cNvSpPr/>
          <p:nvPr/>
        </p:nvSpPr>
        <p:spPr>
          <a:xfrm>
            <a:off x="5623297" y="985067"/>
            <a:ext cx="531671" cy="79883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A'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5" name="Стрелка: штриховая вправо 90">
            <a:extLst>
              <a:ext uri="{FF2B5EF4-FFF2-40B4-BE49-F238E27FC236}">
                <a16:creationId xmlns:a16="http://schemas.microsoft.com/office/drawing/2014/main" id="{C1F5D281-273A-4325-9D6F-49CA6A8EE249}"/>
              </a:ext>
            </a:extLst>
          </p:cNvPr>
          <p:cNvSpPr/>
          <p:nvPr/>
        </p:nvSpPr>
        <p:spPr>
          <a:xfrm rot="10800000">
            <a:off x="5307416" y="1151824"/>
            <a:ext cx="241959" cy="470284"/>
          </a:xfrm>
          <a:prstGeom prst="striped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7" name="Стрелка: штриховая вправо 90">
            <a:extLst>
              <a:ext uri="{FF2B5EF4-FFF2-40B4-BE49-F238E27FC236}">
                <a16:creationId xmlns:a16="http://schemas.microsoft.com/office/drawing/2014/main" id="{D6D591DE-63D6-4172-B1D5-78A3805B6F08}"/>
              </a:ext>
            </a:extLst>
          </p:cNvPr>
          <p:cNvSpPr/>
          <p:nvPr/>
        </p:nvSpPr>
        <p:spPr>
          <a:xfrm rot="10800000">
            <a:off x="5307415" y="2040823"/>
            <a:ext cx="241959" cy="470284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9" name="Прямоугольник 76">
            <a:extLst>
              <a:ext uri="{FF2B5EF4-FFF2-40B4-BE49-F238E27FC236}">
                <a16:creationId xmlns:a16="http://schemas.microsoft.com/office/drawing/2014/main" id="{A57C4510-81D8-4531-9313-4905505F179E}"/>
              </a:ext>
            </a:extLst>
          </p:cNvPr>
          <p:cNvSpPr/>
          <p:nvPr/>
        </p:nvSpPr>
        <p:spPr>
          <a:xfrm>
            <a:off x="5695870" y="4132850"/>
            <a:ext cx="531670" cy="74440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B'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60" name="Прямоугольник 76">
            <a:extLst>
              <a:ext uri="{FF2B5EF4-FFF2-40B4-BE49-F238E27FC236}">
                <a16:creationId xmlns:a16="http://schemas.microsoft.com/office/drawing/2014/main" id="{184E6F9C-2B0A-4A25-B9CB-2A4C7A48ED5E}"/>
              </a:ext>
            </a:extLst>
          </p:cNvPr>
          <p:cNvSpPr/>
          <p:nvPr/>
        </p:nvSpPr>
        <p:spPr>
          <a:xfrm>
            <a:off x="5677725" y="3207566"/>
            <a:ext cx="531671" cy="79883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A'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" name="Стрелка: штриховая вправо 90">
            <a:extLst>
              <a:ext uri="{FF2B5EF4-FFF2-40B4-BE49-F238E27FC236}">
                <a16:creationId xmlns:a16="http://schemas.microsoft.com/office/drawing/2014/main" id="{B348FDFD-F8D5-427F-8C6A-3BFCE66F4CDB}"/>
              </a:ext>
            </a:extLst>
          </p:cNvPr>
          <p:cNvSpPr/>
          <p:nvPr/>
        </p:nvSpPr>
        <p:spPr>
          <a:xfrm rot="10800000">
            <a:off x="5370916" y="3374323"/>
            <a:ext cx="241959" cy="470284"/>
          </a:xfrm>
          <a:prstGeom prst="striped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3" name="Стрелка: штриховая вправо 90">
            <a:extLst>
              <a:ext uri="{FF2B5EF4-FFF2-40B4-BE49-F238E27FC236}">
                <a16:creationId xmlns:a16="http://schemas.microsoft.com/office/drawing/2014/main" id="{B0D9CC4B-FCB8-4F5D-9424-CCE066AD0EEE}"/>
              </a:ext>
            </a:extLst>
          </p:cNvPr>
          <p:cNvSpPr/>
          <p:nvPr/>
        </p:nvSpPr>
        <p:spPr>
          <a:xfrm rot="10800000">
            <a:off x="5370915" y="4190751"/>
            <a:ext cx="241959" cy="470284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9469C87-4718-4B34-BF39-0731721AE547}"/>
              </a:ext>
            </a:extLst>
          </p:cNvPr>
          <p:cNvSpPr/>
          <p:nvPr/>
        </p:nvSpPr>
        <p:spPr>
          <a:xfrm>
            <a:off x="7147301" y="1801495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67" name="Прямоугольник 76">
            <a:extLst>
              <a:ext uri="{FF2B5EF4-FFF2-40B4-BE49-F238E27FC236}">
                <a16:creationId xmlns:a16="http://schemas.microsoft.com/office/drawing/2014/main" id="{B1F584DC-080F-4DD8-B010-29C7C55C1353}"/>
              </a:ext>
            </a:extLst>
          </p:cNvPr>
          <p:cNvSpPr/>
          <p:nvPr/>
        </p:nvSpPr>
        <p:spPr>
          <a:xfrm>
            <a:off x="7135507" y="3221832"/>
            <a:ext cx="921741" cy="762548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2" name="Прямоугольник 76">
            <a:extLst>
              <a:ext uri="{FF2B5EF4-FFF2-40B4-BE49-F238E27FC236}">
                <a16:creationId xmlns:a16="http://schemas.microsoft.com/office/drawing/2014/main" id="{300D7D85-1C05-4DDF-AC01-BE673909040C}"/>
              </a:ext>
            </a:extLst>
          </p:cNvPr>
          <p:cNvSpPr/>
          <p:nvPr/>
        </p:nvSpPr>
        <p:spPr>
          <a:xfrm>
            <a:off x="7135507" y="4038261"/>
            <a:ext cx="921741" cy="76254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C85D1BD8-2049-4E70-AD70-789659E6FD55}"/>
              </a:ext>
            </a:extLst>
          </p:cNvPr>
          <p:cNvSpPr/>
          <p:nvPr/>
        </p:nvSpPr>
        <p:spPr>
          <a:xfrm>
            <a:off x="4240449" y="1684739"/>
            <a:ext cx="909642" cy="33143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EAF5066C-3FFD-49FD-8D31-20F6DE81F310}"/>
              </a:ext>
            </a:extLst>
          </p:cNvPr>
          <p:cNvSpPr/>
          <p:nvPr/>
        </p:nvSpPr>
        <p:spPr>
          <a:xfrm>
            <a:off x="4231380" y="3887281"/>
            <a:ext cx="909642" cy="349575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A</a:t>
            </a:r>
            <a:r>
              <a:rPr lang="ru-RU" sz="1400" dirty="0">
                <a:solidFill>
                  <a:schemeClr val="tx1"/>
                </a:solidFill>
                <a:ea typeface="+mn-lt"/>
                <a:cs typeface="+mn-lt"/>
              </a:rPr>
              <a:t>⋈B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8B12F-CF98-4E78-B66C-B8361C09F811}"/>
              </a:ext>
            </a:extLst>
          </p:cNvPr>
          <p:cNvCxnSpPr>
            <a:cxnSpLocks/>
          </p:cNvCxnSpPr>
          <p:nvPr/>
        </p:nvCxnSpPr>
        <p:spPr>
          <a:xfrm flipV="1">
            <a:off x="6402880" y="1742966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E1773-4846-4B32-BCE8-6CE1A93A0FFA}"/>
              </a:ext>
            </a:extLst>
          </p:cNvPr>
          <p:cNvCxnSpPr>
            <a:cxnSpLocks/>
          </p:cNvCxnSpPr>
          <p:nvPr/>
        </p:nvCxnSpPr>
        <p:spPr>
          <a:xfrm flipV="1">
            <a:off x="6402880" y="4020803"/>
            <a:ext cx="608928" cy="835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5">
            <a:extLst>
              <a:ext uri="{FF2B5EF4-FFF2-40B4-BE49-F238E27FC236}">
                <a16:creationId xmlns:a16="http://schemas.microsoft.com/office/drawing/2014/main" id="{E4E3187A-7BB5-4E9E-BA74-2DA8B6834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13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DD95-3736-4E43-9092-2BE4A66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92500"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latin typeface="Times New Roman"/>
                <a:cs typeface="Times New Roman"/>
              </a:rPr>
              <a:t>Строит план один раз</a:t>
            </a:r>
          </a:p>
          <a:p>
            <a:r>
              <a:rPr lang="ru-RU" sz="3000" dirty="0">
                <a:latin typeface="Times New Roman"/>
                <a:cs typeface="Times New Roman"/>
              </a:rPr>
              <a:t>Разрезает план в местах, где требуется перераспределение данных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Нет жесткого разделения на координатор и </a:t>
            </a:r>
            <a:r>
              <a:rPr lang="ru-RU" sz="3000" dirty="0" err="1">
                <a:latin typeface="Times New Roman"/>
                <a:cs typeface="Times New Roman"/>
              </a:rPr>
              <a:t>воркер</a:t>
            </a:r>
            <a:endParaRPr lang="ru-RU">
              <a:latin typeface="Arial"/>
              <a:cs typeface="Times New Roman"/>
            </a:endParaRPr>
          </a:p>
          <a:p>
            <a:r>
              <a:rPr lang="ru-RU" sz="3000" dirty="0">
                <a:latin typeface="Times New Roman"/>
                <a:cs typeface="Times New Roman"/>
              </a:rPr>
              <a:t>Собственный </a:t>
            </a:r>
            <a:r>
              <a:rPr lang="ru-RU" sz="3000" dirty="0" err="1">
                <a:latin typeface="Times New Roman"/>
                <a:cs typeface="Times New Roman"/>
              </a:rPr>
              <a:t>планнер</a:t>
            </a:r>
            <a:endParaRPr lang="en-US" sz="3000" dirty="0" err="1">
              <a:ea typeface="+mn-lt"/>
              <a:cs typeface="+mn-lt"/>
            </a:endParaRPr>
          </a:p>
          <a:p>
            <a:r>
              <a:rPr lang="ru-RU" sz="3000" dirty="0">
                <a:latin typeface="Times New Roman"/>
                <a:cs typeface="Times New Roman"/>
              </a:rPr>
              <a:t>Собственный механизм </a:t>
            </a:r>
            <a:r>
              <a:rPr lang="ru-RU" sz="3000" dirty="0" err="1">
                <a:latin typeface="Times New Roman"/>
                <a:cs typeface="Times New Roman"/>
              </a:rPr>
              <a:t>шардирования</a:t>
            </a:r>
            <a:r>
              <a:rPr lang="ru-RU" sz="3000" dirty="0">
                <a:latin typeface="Times New Roman"/>
                <a:cs typeface="Times New Roman"/>
              </a:rPr>
              <a:t> и </a:t>
            </a:r>
            <a:r>
              <a:rPr lang="ru-RU" sz="3000" dirty="0" err="1">
                <a:latin typeface="Times New Roman"/>
                <a:cs typeface="Times New Roman"/>
              </a:rPr>
              <a:t>прунинга</a:t>
            </a:r>
            <a:endParaRPr lang="ru-RU" dirty="0" err="1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E89EC331-90B3-40A0-8B51-AF1013F9C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6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671949" y="10724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6802586" y="1511209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521125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1169038"/>
            <a:ext cx="2128540" cy="15395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1169715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57143" y="3017316"/>
            <a:ext cx="2128541" cy="155914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33667" y="2995727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 flipV="1">
            <a:off x="6183904" y="1971687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671949" y="2954256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0" name="Прямоугольник 76">
            <a:extLst>
              <a:ext uri="{FF2B5EF4-FFF2-40B4-BE49-F238E27FC236}">
                <a16:creationId xmlns:a16="http://schemas.microsoft.com/office/drawing/2014/main" id="{33CC1552-CFD7-49E9-A500-9D18CFFAF4DA}"/>
              </a:ext>
            </a:extLst>
          </p:cNvPr>
          <p:cNvSpPr/>
          <p:nvPr/>
        </p:nvSpPr>
        <p:spPr>
          <a:xfrm>
            <a:off x="6802586" y="3392977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6183904" y="3853455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87343" y="1950272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28726" y="2842369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4172" y="1957242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84172" y="3832041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">
            <a:extLst>
              <a:ext uri="{FF2B5EF4-FFF2-40B4-BE49-F238E27FC236}">
                <a16:creationId xmlns:a16="http://schemas.microsoft.com/office/drawing/2014/main" id="{E238A73B-5514-4176-A3AA-44396698C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0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/>
              <a:t>О себе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Ph.D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. в параллельных системах баз данных</a:t>
            </a:r>
            <a:endParaRPr lang="ru-RU" dirty="0"/>
          </a:p>
          <a:p>
            <a:pPr marL="457200" indent="-457200">
              <a:buFont typeface="Arial"/>
              <a:buChar char="•"/>
            </a:pP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Core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Developer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 в 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Postgres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Professional</a:t>
            </a:r>
          </a:p>
          <a:p>
            <a:endParaRPr lang="ru-RU" sz="3200" spc="-1" dirty="0">
              <a:solidFill>
                <a:srgbClr val="000000"/>
              </a:solidFill>
              <a:latin typeface="Calibri"/>
            </a:endParaRPr>
          </a:p>
          <a:p>
            <a:pPr lvl="1"/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Postgres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-специализация:</a:t>
            </a:r>
          </a:p>
          <a:p>
            <a:pPr lvl="1"/>
            <a:r>
              <a:rPr lang="ru-RU" sz="3200" spc="-1" dirty="0">
                <a:solidFill>
                  <a:srgbClr val="000000"/>
                </a:solidFill>
                <a:latin typeface="Calibri"/>
              </a:rPr>
              <a:t>- WAL</a:t>
            </a:r>
          </a:p>
          <a:p>
            <a:pPr lvl="1"/>
            <a:r>
              <a:rPr lang="ru-RU" sz="3200" spc="-1" dirty="0">
                <a:solidFill>
                  <a:srgbClr val="000000"/>
                </a:solidFill>
                <a:latin typeface="Calibri"/>
              </a:rPr>
              <a:t>- 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Planner</a:t>
            </a:r>
          </a:p>
          <a:p>
            <a:pPr lvl="1"/>
            <a:r>
              <a:rPr lang="ru-RU" sz="3200" spc="-1" dirty="0">
                <a:solidFill>
                  <a:srgbClr val="000000"/>
                </a:solidFill>
                <a:latin typeface="Calibri"/>
              </a:rPr>
              <a:t>- B-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tree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/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GiST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/SP-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GiST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access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method</a:t>
            </a:r>
          </a:p>
          <a:p>
            <a:pPr lvl="1"/>
            <a:r>
              <a:rPr lang="ru-RU" sz="3200" spc="-1" dirty="0">
                <a:solidFill>
                  <a:srgbClr val="000000"/>
                </a:solidFill>
                <a:latin typeface="Calibri"/>
              </a:rPr>
              <a:t>- VACUUM</a:t>
            </a:r>
          </a:p>
          <a:p>
            <a:endParaRPr lang="ru-RU" sz="32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403600B-A5D9-4BE7-90B0-808A8D6BCA71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11281832-AEDF-4015-AFC7-FC399842E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671949" y="10724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6802586" y="1511209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521125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1169038"/>
            <a:ext cx="2128540" cy="15395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1169715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57143" y="3017316"/>
            <a:ext cx="2128541" cy="155914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33667" y="2995727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 flipV="1">
            <a:off x="6183904" y="1971687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671949" y="2954256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0" name="Прямоугольник 76">
            <a:extLst>
              <a:ext uri="{FF2B5EF4-FFF2-40B4-BE49-F238E27FC236}">
                <a16:creationId xmlns:a16="http://schemas.microsoft.com/office/drawing/2014/main" id="{33CC1552-CFD7-49E9-A500-9D18CFFAF4DA}"/>
              </a:ext>
            </a:extLst>
          </p:cNvPr>
          <p:cNvSpPr/>
          <p:nvPr/>
        </p:nvSpPr>
        <p:spPr>
          <a:xfrm>
            <a:off x="6802586" y="3392977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6183904" y="3853455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594183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340140" y="2675129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87343" y="1950272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28726" y="2842369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4172" y="1957242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84172" y="3832041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5">
            <a:extLst>
              <a:ext uri="{FF2B5EF4-FFF2-40B4-BE49-F238E27FC236}">
                <a16:creationId xmlns:a16="http://schemas.microsoft.com/office/drawing/2014/main" id="{1E2BBC2A-177F-4FFE-B4D6-0C1AFE946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72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671949" y="10724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6802586" y="1511209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521125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1169038"/>
            <a:ext cx="2128540" cy="15395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1169715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57143" y="3017316"/>
            <a:ext cx="2128541" cy="155914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33667" y="2995727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 flipV="1">
            <a:off x="6183904" y="1971687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671949" y="2954256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0" name="Прямоугольник 76">
            <a:extLst>
              <a:ext uri="{FF2B5EF4-FFF2-40B4-BE49-F238E27FC236}">
                <a16:creationId xmlns:a16="http://schemas.microsoft.com/office/drawing/2014/main" id="{33CC1552-CFD7-49E9-A500-9D18CFFAF4DA}"/>
              </a:ext>
            </a:extLst>
          </p:cNvPr>
          <p:cNvSpPr/>
          <p:nvPr/>
        </p:nvSpPr>
        <p:spPr>
          <a:xfrm>
            <a:off x="6802586" y="3392977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6183904" y="3853455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594183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340140" y="2675129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87343" y="1950272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28726" y="2842369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4172" y="1957242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84172" y="3832041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8865" y="3367921"/>
            <a:ext cx="1381356" cy="1295659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3149535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5443" y="3893576"/>
            <a:ext cx="451268" cy="209119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650" dirty="0"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51617" y="38866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65854" y="33952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1797" y="3714065"/>
            <a:ext cx="170430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36160" y="3721034"/>
            <a:ext cx="164106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15443" y="4297807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H="1" flipV="1">
            <a:off x="2241325" y="41043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5">
            <a:extLst>
              <a:ext uri="{FF2B5EF4-FFF2-40B4-BE49-F238E27FC236}">
                <a16:creationId xmlns:a16="http://schemas.microsoft.com/office/drawing/2014/main" id="{BB5FC26D-9B01-4EEC-AD37-8C5847150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F2F52C-3614-4576-AAB3-7AD6ED16B402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671949" y="10724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6802586" y="1511209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521125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1169038"/>
            <a:ext cx="2128540" cy="15395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1169715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57143" y="3017316"/>
            <a:ext cx="2128541" cy="155914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33667" y="2995727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 flipV="1">
            <a:off x="6183904" y="1971687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671949" y="2954256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0" name="Прямоугольник 76">
            <a:extLst>
              <a:ext uri="{FF2B5EF4-FFF2-40B4-BE49-F238E27FC236}">
                <a16:creationId xmlns:a16="http://schemas.microsoft.com/office/drawing/2014/main" id="{33CC1552-CFD7-49E9-A500-9D18CFFAF4DA}"/>
              </a:ext>
            </a:extLst>
          </p:cNvPr>
          <p:cNvSpPr/>
          <p:nvPr/>
        </p:nvSpPr>
        <p:spPr>
          <a:xfrm>
            <a:off x="6802586" y="3392977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6183904" y="3853455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594183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340140" y="2675129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8865" y="3367921"/>
            <a:ext cx="1381356" cy="1295659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3149535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5443" y="3893576"/>
            <a:ext cx="451268" cy="209119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650" dirty="0"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51617" y="38866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65854" y="33952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1797" y="3714065"/>
            <a:ext cx="170430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36160" y="3721034"/>
            <a:ext cx="164106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15443" y="4297807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H="1" flipV="1">
            <a:off x="2241325" y="41043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044280" y="1458498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1" name="Овал 7" title="A JOIN B">
            <a:extLst>
              <a:ext uri="{FF2B5EF4-FFF2-40B4-BE49-F238E27FC236}">
                <a16:creationId xmlns:a16="http://schemas.microsoft.com/office/drawing/2014/main" id="{1F1B3731-E655-489F-8073-9AB528547ACE}"/>
              </a:ext>
            </a:extLst>
          </p:cNvPr>
          <p:cNvSpPr/>
          <p:nvPr/>
        </p:nvSpPr>
        <p:spPr>
          <a:xfrm>
            <a:off x="5520051" y="1971709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2" name="Овал 3" title="A JOIN B">
            <a:extLst>
              <a:ext uri="{FF2B5EF4-FFF2-40B4-BE49-F238E27FC236}">
                <a16:creationId xmlns:a16="http://schemas.microsoft.com/office/drawing/2014/main" id="{FFDC5EBB-C656-417A-9A0B-B31C85756BA8}"/>
              </a:ext>
            </a:extLst>
          </p:cNvPr>
          <p:cNvSpPr/>
          <p:nvPr/>
        </p:nvSpPr>
        <p:spPr>
          <a:xfrm>
            <a:off x="5134288" y="1480335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3" name="Прямая со стрелкой 13">
            <a:extLst>
              <a:ext uri="{FF2B5EF4-FFF2-40B4-BE49-F238E27FC236}">
                <a16:creationId xmlns:a16="http://schemas.microsoft.com/office/drawing/2014/main" id="{49801127-D2AD-4488-A127-2F23BD419FD5}"/>
              </a:ext>
            </a:extLst>
          </p:cNvPr>
          <p:cNvCxnSpPr>
            <a:cxnSpLocks/>
          </p:cNvCxnSpPr>
          <p:nvPr/>
        </p:nvCxnSpPr>
        <p:spPr>
          <a:xfrm flipH="1" flipV="1">
            <a:off x="5504594" y="1806137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4DBEFBE-F41F-4055-9CA2-2E308922AD87}"/>
              </a:ext>
            </a:extLst>
          </p:cNvPr>
          <p:cNvSpPr/>
          <p:nvPr/>
        </p:nvSpPr>
        <p:spPr>
          <a:xfrm>
            <a:off x="5036857" y="3306595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Овал 7" title="A JOIN B">
            <a:extLst>
              <a:ext uri="{FF2B5EF4-FFF2-40B4-BE49-F238E27FC236}">
                <a16:creationId xmlns:a16="http://schemas.microsoft.com/office/drawing/2014/main" id="{85A30846-EA3E-49DD-8B4A-BA78D7618D3B}"/>
              </a:ext>
            </a:extLst>
          </p:cNvPr>
          <p:cNvSpPr/>
          <p:nvPr/>
        </p:nvSpPr>
        <p:spPr>
          <a:xfrm>
            <a:off x="5512628" y="38198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7" name="Овал 3" title="A JOIN B">
            <a:extLst>
              <a:ext uri="{FF2B5EF4-FFF2-40B4-BE49-F238E27FC236}">
                <a16:creationId xmlns:a16="http://schemas.microsoft.com/office/drawing/2014/main" id="{85747645-5D3A-4CE2-81E1-378D739A970E}"/>
              </a:ext>
            </a:extLst>
          </p:cNvPr>
          <p:cNvSpPr/>
          <p:nvPr/>
        </p:nvSpPr>
        <p:spPr>
          <a:xfrm>
            <a:off x="5126865" y="33284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8" name="Прямая со стрелкой 13">
            <a:extLst>
              <a:ext uri="{FF2B5EF4-FFF2-40B4-BE49-F238E27FC236}">
                <a16:creationId xmlns:a16="http://schemas.microsoft.com/office/drawing/2014/main" id="{D1F6CD5B-7EB3-4E18-9CE4-3F129BABC596}"/>
              </a:ext>
            </a:extLst>
          </p:cNvPr>
          <p:cNvCxnSpPr>
            <a:cxnSpLocks/>
          </p:cNvCxnSpPr>
          <p:nvPr/>
        </p:nvCxnSpPr>
        <p:spPr>
          <a:xfrm flipH="1" flipV="1">
            <a:off x="5497171" y="3654234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5">
            <a:extLst>
              <a:ext uri="{FF2B5EF4-FFF2-40B4-BE49-F238E27FC236}">
                <a16:creationId xmlns:a16="http://schemas.microsoft.com/office/drawing/2014/main" id="{83F30A1E-20AD-45B0-ACEE-C53946CB9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1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F2F52C-3614-4576-AAB3-7AD6ED16B402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671949" y="10724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6802586" y="1511209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521125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1169038"/>
            <a:ext cx="2128540" cy="15395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1169715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57143" y="3017316"/>
            <a:ext cx="2128541" cy="155914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33667" y="2995727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 flipV="1">
            <a:off x="6183904" y="1971687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671949" y="2954256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0" name="Прямоугольник 76">
            <a:extLst>
              <a:ext uri="{FF2B5EF4-FFF2-40B4-BE49-F238E27FC236}">
                <a16:creationId xmlns:a16="http://schemas.microsoft.com/office/drawing/2014/main" id="{33CC1552-CFD7-49E9-A500-9D18CFFAF4DA}"/>
              </a:ext>
            </a:extLst>
          </p:cNvPr>
          <p:cNvSpPr/>
          <p:nvPr/>
        </p:nvSpPr>
        <p:spPr>
          <a:xfrm>
            <a:off x="6802586" y="3392977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6183904" y="3853455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594183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340140" y="2675129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8865" y="3367921"/>
            <a:ext cx="1381356" cy="1295659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3149535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5443" y="3893576"/>
            <a:ext cx="451268" cy="209119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650" dirty="0"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51617" y="38866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65854" y="33952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1797" y="3714065"/>
            <a:ext cx="170430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36160" y="3721034"/>
            <a:ext cx="164106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15443" y="4297807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H="1" flipV="1">
            <a:off x="2241325" y="41043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044280" y="1458498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1" name="Овал 7" title="A JOIN B">
            <a:extLst>
              <a:ext uri="{FF2B5EF4-FFF2-40B4-BE49-F238E27FC236}">
                <a16:creationId xmlns:a16="http://schemas.microsoft.com/office/drawing/2014/main" id="{1F1B3731-E655-489F-8073-9AB528547ACE}"/>
              </a:ext>
            </a:extLst>
          </p:cNvPr>
          <p:cNvSpPr/>
          <p:nvPr/>
        </p:nvSpPr>
        <p:spPr>
          <a:xfrm>
            <a:off x="5520051" y="1971709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2" name="Овал 3" title="A JOIN B">
            <a:extLst>
              <a:ext uri="{FF2B5EF4-FFF2-40B4-BE49-F238E27FC236}">
                <a16:creationId xmlns:a16="http://schemas.microsoft.com/office/drawing/2014/main" id="{FFDC5EBB-C656-417A-9A0B-B31C85756BA8}"/>
              </a:ext>
            </a:extLst>
          </p:cNvPr>
          <p:cNvSpPr/>
          <p:nvPr/>
        </p:nvSpPr>
        <p:spPr>
          <a:xfrm>
            <a:off x="5134288" y="1480335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3" name="Прямая со стрелкой 13">
            <a:extLst>
              <a:ext uri="{FF2B5EF4-FFF2-40B4-BE49-F238E27FC236}">
                <a16:creationId xmlns:a16="http://schemas.microsoft.com/office/drawing/2014/main" id="{49801127-D2AD-4488-A127-2F23BD419FD5}"/>
              </a:ext>
            </a:extLst>
          </p:cNvPr>
          <p:cNvCxnSpPr>
            <a:cxnSpLocks/>
          </p:cNvCxnSpPr>
          <p:nvPr/>
        </p:nvCxnSpPr>
        <p:spPr>
          <a:xfrm flipH="1" flipV="1">
            <a:off x="5504594" y="1806137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4DBEFBE-F41F-4055-9CA2-2E308922AD87}"/>
              </a:ext>
            </a:extLst>
          </p:cNvPr>
          <p:cNvSpPr/>
          <p:nvPr/>
        </p:nvSpPr>
        <p:spPr>
          <a:xfrm>
            <a:off x="5036857" y="3306595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Овал 7" title="A JOIN B">
            <a:extLst>
              <a:ext uri="{FF2B5EF4-FFF2-40B4-BE49-F238E27FC236}">
                <a16:creationId xmlns:a16="http://schemas.microsoft.com/office/drawing/2014/main" id="{85A30846-EA3E-49DD-8B4A-BA78D7618D3B}"/>
              </a:ext>
            </a:extLst>
          </p:cNvPr>
          <p:cNvSpPr/>
          <p:nvPr/>
        </p:nvSpPr>
        <p:spPr>
          <a:xfrm>
            <a:off x="5512628" y="38198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7" name="Овал 3" title="A JOIN B">
            <a:extLst>
              <a:ext uri="{FF2B5EF4-FFF2-40B4-BE49-F238E27FC236}">
                <a16:creationId xmlns:a16="http://schemas.microsoft.com/office/drawing/2014/main" id="{85747645-5D3A-4CE2-81E1-378D739A970E}"/>
              </a:ext>
            </a:extLst>
          </p:cNvPr>
          <p:cNvSpPr/>
          <p:nvPr/>
        </p:nvSpPr>
        <p:spPr>
          <a:xfrm>
            <a:off x="5126865" y="33284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8" name="Прямая со стрелкой 13">
            <a:extLst>
              <a:ext uri="{FF2B5EF4-FFF2-40B4-BE49-F238E27FC236}">
                <a16:creationId xmlns:a16="http://schemas.microsoft.com/office/drawing/2014/main" id="{D1F6CD5B-7EB3-4E18-9CE4-3F129BABC596}"/>
              </a:ext>
            </a:extLst>
          </p:cNvPr>
          <p:cNvCxnSpPr>
            <a:cxnSpLocks/>
          </p:cNvCxnSpPr>
          <p:nvPr/>
        </p:nvCxnSpPr>
        <p:spPr>
          <a:xfrm flipH="1" flipV="1">
            <a:off x="5497171" y="3654234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8C3BBFC-A086-4204-8AF2-21E0FDBFB2A5}"/>
              </a:ext>
            </a:extLst>
          </p:cNvPr>
          <p:cNvSpPr/>
          <p:nvPr/>
        </p:nvSpPr>
        <p:spPr>
          <a:xfrm>
            <a:off x="4153629" y="3915204"/>
            <a:ext cx="814833" cy="574725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вал 6" title="A JOIN B">
            <a:extLst>
              <a:ext uri="{FF2B5EF4-FFF2-40B4-BE49-F238E27FC236}">
                <a16:creationId xmlns:a16="http://schemas.microsoft.com/office/drawing/2014/main" id="{E37518E2-0323-4A53-9B5F-2504BA89E488}"/>
              </a:ext>
            </a:extLst>
          </p:cNvPr>
          <p:cNvSpPr/>
          <p:nvPr/>
        </p:nvSpPr>
        <p:spPr>
          <a:xfrm>
            <a:off x="4338553" y="4097410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50" name="Прямая со стрелкой 13">
            <a:extLst>
              <a:ext uri="{FF2B5EF4-FFF2-40B4-BE49-F238E27FC236}">
                <a16:creationId xmlns:a16="http://schemas.microsoft.com/office/drawing/2014/main" id="{45A12446-2FE1-4F46-8389-4C9B753C8FB0}"/>
              </a:ext>
            </a:extLst>
          </p:cNvPr>
          <p:cNvCxnSpPr>
            <a:cxnSpLocks/>
          </p:cNvCxnSpPr>
          <p:nvPr/>
        </p:nvCxnSpPr>
        <p:spPr>
          <a:xfrm flipV="1">
            <a:off x="4688985" y="3609701"/>
            <a:ext cx="496458" cy="4989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27C27E90-B9ED-4719-B815-C045A0E74998}"/>
              </a:ext>
            </a:extLst>
          </p:cNvPr>
          <p:cNvSpPr/>
          <p:nvPr/>
        </p:nvSpPr>
        <p:spPr>
          <a:xfrm>
            <a:off x="4168473" y="2052262"/>
            <a:ext cx="814833" cy="574725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Овал 6" title="A JOIN B">
            <a:extLst>
              <a:ext uri="{FF2B5EF4-FFF2-40B4-BE49-F238E27FC236}">
                <a16:creationId xmlns:a16="http://schemas.microsoft.com/office/drawing/2014/main" id="{2AB99C62-999B-4D34-8966-1B6E62151D9A}"/>
              </a:ext>
            </a:extLst>
          </p:cNvPr>
          <p:cNvSpPr/>
          <p:nvPr/>
        </p:nvSpPr>
        <p:spPr>
          <a:xfrm>
            <a:off x="4353397" y="2234468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53" name="Прямая со стрелкой 13">
            <a:extLst>
              <a:ext uri="{FF2B5EF4-FFF2-40B4-BE49-F238E27FC236}">
                <a16:creationId xmlns:a16="http://schemas.microsoft.com/office/drawing/2014/main" id="{D644600C-303E-4339-B3EF-F11EBB439D1A}"/>
              </a:ext>
            </a:extLst>
          </p:cNvPr>
          <p:cNvCxnSpPr>
            <a:cxnSpLocks/>
          </p:cNvCxnSpPr>
          <p:nvPr/>
        </p:nvCxnSpPr>
        <p:spPr>
          <a:xfrm flipV="1">
            <a:off x="4703829" y="1746759"/>
            <a:ext cx="496458" cy="4989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5">
            <a:extLst>
              <a:ext uri="{FF2B5EF4-FFF2-40B4-BE49-F238E27FC236}">
                <a16:creationId xmlns:a16="http://schemas.microsoft.com/office/drawing/2014/main" id="{478F0C5E-504B-4340-8D9E-23B1E0096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33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F2F52C-3614-4576-AAB3-7AD6ED16B402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671949" y="10724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6802586" y="1511209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521125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1169038"/>
            <a:ext cx="2128540" cy="15395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1169715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57143" y="3017316"/>
            <a:ext cx="2128541" cy="155914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33667" y="2995727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 flipV="1">
            <a:off x="6183904" y="1971687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671949" y="2954256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0" name="Прямоугольник 76">
            <a:extLst>
              <a:ext uri="{FF2B5EF4-FFF2-40B4-BE49-F238E27FC236}">
                <a16:creationId xmlns:a16="http://schemas.microsoft.com/office/drawing/2014/main" id="{33CC1552-CFD7-49E9-A500-9D18CFFAF4DA}"/>
              </a:ext>
            </a:extLst>
          </p:cNvPr>
          <p:cNvSpPr/>
          <p:nvPr/>
        </p:nvSpPr>
        <p:spPr>
          <a:xfrm>
            <a:off x="6802586" y="3392977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6183904" y="3853455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594183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340140" y="2675129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8865" y="3367921"/>
            <a:ext cx="1381356" cy="1295659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3149535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5443" y="3893576"/>
            <a:ext cx="451268" cy="209119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650" dirty="0"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51617" y="38866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65854" y="33952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1797" y="3714065"/>
            <a:ext cx="170430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36160" y="3721034"/>
            <a:ext cx="164106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15443" y="4297807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H="1" flipV="1">
            <a:off x="2241325" y="41043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044280" y="1458498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1" name="Овал 7" title="A JOIN B">
            <a:extLst>
              <a:ext uri="{FF2B5EF4-FFF2-40B4-BE49-F238E27FC236}">
                <a16:creationId xmlns:a16="http://schemas.microsoft.com/office/drawing/2014/main" id="{1F1B3731-E655-489F-8073-9AB528547ACE}"/>
              </a:ext>
            </a:extLst>
          </p:cNvPr>
          <p:cNvSpPr/>
          <p:nvPr/>
        </p:nvSpPr>
        <p:spPr>
          <a:xfrm>
            <a:off x="5520051" y="1971709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2" name="Овал 3" title="A JOIN B">
            <a:extLst>
              <a:ext uri="{FF2B5EF4-FFF2-40B4-BE49-F238E27FC236}">
                <a16:creationId xmlns:a16="http://schemas.microsoft.com/office/drawing/2014/main" id="{FFDC5EBB-C656-417A-9A0B-B31C85756BA8}"/>
              </a:ext>
            </a:extLst>
          </p:cNvPr>
          <p:cNvSpPr/>
          <p:nvPr/>
        </p:nvSpPr>
        <p:spPr>
          <a:xfrm>
            <a:off x="5134288" y="1480335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3" name="Прямая со стрелкой 13">
            <a:extLst>
              <a:ext uri="{FF2B5EF4-FFF2-40B4-BE49-F238E27FC236}">
                <a16:creationId xmlns:a16="http://schemas.microsoft.com/office/drawing/2014/main" id="{49801127-D2AD-4488-A127-2F23BD419FD5}"/>
              </a:ext>
            </a:extLst>
          </p:cNvPr>
          <p:cNvCxnSpPr>
            <a:cxnSpLocks/>
          </p:cNvCxnSpPr>
          <p:nvPr/>
        </p:nvCxnSpPr>
        <p:spPr>
          <a:xfrm flipH="1" flipV="1">
            <a:off x="5504594" y="1806137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4DBEFBE-F41F-4055-9CA2-2E308922AD87}"/>
              </a:ext>
            </a:extLst>
          </p:cNvPr>
          <p:cNvSpPr/>
          <p:nvPr/>
        </p:nvSpPr>
        <p:spPr>
          <a:xfrm>
            <a:off x="5036857" y="3306595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Овал 7" title="A JOIN B">
            <a:extLst>
              <a:ext uri="{FF2B5EF4-FFF2-40B4-BE49-F238E27FC236}">
                <a16:creationId xmlns:a16="http://schemas.microsoft.com/office/drawing/2014/main" id="{85A30846-EA3E-49DD-8B4A-BA78D7618D3B}"/>
              </a:ext>
            </a:extLst>
          </p:cNvPr>
          <p:cNvSpPr/>
          <p:nvPr/>
        </p:nvSpPr>
        <p:spPr>
          <a:xfrm>
            <a:off x="5512628" y="38198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7" name="Овал 3" title="A JOIN B">
            <a:extLst>
              <a:ext uri="{FF2B5EF4-FFF2-40B4-BE49-F238E27FC236}">
                <a16:creationId xmlns:a16="http://schemas.microsoft.com/office/drawing/2014/main" id="{85747645-5D3A-4CE2-81E1-378D739A970E}"/>
              </a:ext>
            </a:extLst>
          </p:cNvPr>
          <p:cNvSpPr/>
          <p:nvPr/>
        </p:nvSpPr>
        <p:spPr>
          <a:xfrm>
            <a:off x="5126865" y="33284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8" name="Прямая со стрелкой 13">
            <a:extLst>
              <a:ext uri="{FF2B5EF4-FFF2-40B4-BE49-F238E27FC236}">
                <a16:creationId xmlns:a16="http://schemas.microsoft.com/office/drawing/2014/main" id="{D1F6CD5B-7EB3-4E18-9CE4-3F129BABC596}"/>
              </a:ext>
            </a:extLst>
          </p:cNvPr>
          <p:cNvCxnSpPr>
            <a:cxnSpLocks/>
          </p:cNvCxnSpPr>
          <p:nvPr/>
        </p:nvCxnSpPr>
        <p:spPr>
          <a:xfrm flipH="1" flipV="1">
            <a:off x="5497171" y="3654234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8C3BBFC-A086-4204-8AF2-21E0FDBFB2A5}"/>
              </a:ext>
            </a:extLst>
          </p:cNvPr>
          <p:cNvSpPr/>
          <p:nvPr/>
        </p:nvSpPr>
        <p:spPr>
          <a:xfrm>
            <a:off x="4153629" y="3915204"/>
            <a:ext cx="814833" cy="574725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вал 6" title="A JOIN B">
            <a:extLst>
              <a:ext uri="{FF2B5EF4-FFF2-40B4-BE49-F238E27FC236}">
                <a16:creationId xmlns:a16="http://schemas.microsoft.com/office/drawing/2014/main" id="{E37518E2-0323-4A53-9B5F-2504BA89E488}"/>
              </a:ext>
            </a:extLst>
          </p:cNvPr>
          <p:cNvSpPr/>
          <p:nvPr/>
        </p:nvSpPr>
        <p:spPr>
          <a:xfrm>
            <a:off x="4338553" y="4097410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50" name="Прямая со стрелкой 13">
            <a:extLst>
              <a:ext uri="{FF2B5EF4-FFF2-40B4-BE49-F238E27FC236}">
                <a16:creationId xmlns:a16="http://schemas.microsoft.com/office/drawing/2014/main" id="{45A12446-2FE1-4F46-8389-4C9B753C8FB0}"/>
              </a:ext>
            </a:extLst>
          </p:cNvPr>
          <p:cNvCxnSpPr>
            <a:cxnSpLocks/>
          </p:cNvCxnSpPr>
          <p:nvPr/>
        </p:nvCxnSpPr>
        <p:spPr>
          <a:xfrm flipV="1">
            <a:off x="4688985" y="3609701"/>
            <a:ext cx="496458" cy="4989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27C27E90-B9ED-4719-B815-C045A0E74998}"/>
              </a:ext>
            </a:extLst>
          </p:cNvPr>
          <p:cNvSpPr/>
          <p:nvPr/>
        </p:nvSpPr>
        <p:spPr>
          <a:xfrm>
            <a:off x="4168473" y="2052262"/>
            <a:ext cx="814833" cy="574725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Овал 6" title="A JOIN B">
            <a:extLst>
              <a:ext uri="{FF2B5EF4-FFF2-40B4-BE49-F238E27FC236}">
                <a16:creationId xmlns:a16="http://schemas.microsoft.com/office/drawing/2014/main" id="{2AB99C62-999B-4D34-8966-1B6E62151D9A}"/>
              </a:ext>
            </a:extLst>
          </p:cNvPr>
          <p:cNvSpPr/>
          <p:nvPr/>
        </p:nvSpPr>
        <p:spPr>
          <a:xfrm>
            <a:off x="4353397" y="2234468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53" name="Прямая со стрелкой 13">
            <a:extLst>
              <a:ext uri="{FF2B5EF4-FFF2-40B4-BE49-F238E27FC236}">
                <a16:creationId xmlns:a16="http://schemas.microsoft.com/office/drawing/2014/main" id="{D644600C-303E-4339-B3EF-F11EBB439D1A}"/>
              </a:ext>
            </a:extLst>
          </p:cNvPr>
          <p:cNvCxnSpPr>
            <a:cxnSpLocks/>
          </p:cNvCxnSpPr>
          <p:nvPr/>
        </p:nvCxnSpPr>
        <p:spPr>
          <a:xfrm flipV="1">
            <a:off x="4703829" y="1746759"/>
            <a:ext cx="496458" cy="4989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Bent 8">
            <a:extLst>
              <a:ext uri="{FF2B5EF4-FFF2-40B4-BE49-F238E27FC236}">
                <a16:creationId xmlns:a16="http://schemas.microsoft.com/office/drawing/2014/main" id="{007A4EA0-2F1B-480F-B269-343E3BC72099}"/>
              </a:ext>
            </a:extLst>
          </p:cNvPr>
          <p:cNvSpPr/>
          <p:nvPr/>
        </p:nvSpPr>
        <p:spPr>
          <a:xfrm>
            <a:off x="4573304" y="1721772"/>
            <a:ext cx="405603" cy="2971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8B45DDD6-4AD8-4849-B1A0-2EFC2E9B7714}"/>
              </a:ext>
            </a:extLst>
          </p:cNvPr>
          <p:cNvSpPr/>
          <p:nvPr/>
        </p:nvSpPr>
        <p:spPr>
          <a:xfrm>
            <a:off x="4558459" y="3584713"/>
            <a:ext cx="420447" cy="2823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7" name="Graphic 5">
            <a:extLst>
              <a:ext uri="{FF2B5EF4-FFF2-40B4-BE49-F238E27FC236}">
                <a16:creationId xmlns:a16="http://schemas.microsoft.com/office/drawing/2014/main" id="{F0926B88-197A-4628-BCC9-6FA082133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84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F2F52C-3614-4576-AAB3-7AD6ED16B402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671949" y="10724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6802586" y="1511209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521125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1169038"/>
            <a:ext cx="2128540" cy="15395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333668" y="1169715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119F3274-A580-44CD-BDD6-64EA4702D44F}"/>
              </a:ext>
            </a:extLst>
          </p:cNvPr>
          <p:cNvSpPr/>
          <p:nvPr/>
        </p:nvSpPr>
        <p:spPr>
          <a:xfrm>
            <a:off x="4057143" y="3017316"/>
            <a:ext cx="2128541" cy="1559144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5" name="Объект 2">
            <a:extLst>
              <a:ext uri="{FF2B5EF4-FFF2-40B4-BE49-F238E27FC236}">
                <a16:creationId xmlns:a16="http://schemas.microsoft.com/office/drawing/2014/main" id="{CEF9D201-C8B7-49F7-B8BC-D6EA1C6DE65F}"/>
              </a:ext>
            </a:extLst>
          </p:cNvPr>
          <p:cNvSpPr txBox="1">
            <a:spLocks/>
          </p:cNvSpPr>
          <p:nvPr/>
        </p:nvSpPr>
        <p:spPr>
          <a:xfrm>
            <a:off x="4333667" y="2995727"/>
            <a:ext cx="133285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datanode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 flipV="1">
            <a:off x="6183904" y="1971687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671949" y="2954256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0" name="Прямоугольник 76">
            <a:extLst>
              <a:ext uri="{FF2B5EF4-FFF2-40B4-BE49-F238E27FC236}">
                <a16:creationId xmlns:a16="http://schemas.microsoft.com/office/drawing/2014/main" id="{33CC1552-CFD7-49E9-A500-9D18CFFAF4DA}"/>
              </a:ext>
            </a:extLst>
          </p:cNvPr>
          <p:cNvSpPr/>
          <p:nvPr/>
        </p:nvSpPr>
        <p:spPr>
          <a:xfrm>
            <a:off x="6802586" y="3392977"/>
            <a:ext cx="921741" cy="96212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6183904" y="3853455"/>
            <a:ext cx="484058" cy="12529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594183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340140" y="2675129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827525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8865" y="3367921"/>
            <a:ext cx="1381356" cy="1295659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3149535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5443" y="3893576"/>
            <a:ext cx="451268" cy="209119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650" dirty="0"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51617" y="38866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65854" y="33952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1797" y="3714065"/>
            <a:ext cx="170430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36160" y="3721034"/>
            <a:ext cx="164106" cy="17979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15443" y="4297807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H="1" flipV="1">
            <a:off x="2241325" y="41043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044280" y="1458498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1" name="Овал 7" title="A JOIN B">
            <a:extLst>
              <a:ext uri="{FF2B5EF4-FFF2-40B4-BE49-F238E27FC236}">
                <a16:creationId xmlns:a16="http://schemas.microsoft.com/office/drawing/2014/main" id="{1F1B3731-E655-489F-8073-9AB528547ACE}"/>
              </a:ext>
            </a:extLst>
          </p:cNvPr>
          <p:cNvSpPr/>
          <p:nvPr/>
        </p:nvSpPr>
        <p:spPr>
          <a:xfrm>
            <a:off x="5520051" y="1971709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2" name="Овал 3" title="A JOIN B">
            <a:extLst>
              <a:ext uri="{FF2B5EF4-FFF2-40B4-BE49-F238E27FC236}">
                <a16:creationId xmlns:a16="http://schemas.microsoft.com/office/drawing/2014/main" id="{FFDC5EBB-C656-417A-9A0B-B31C85756BA8}"/>
              </a:ext>
            </a:extLst>
          </p:cNvPr>
          <p:cNvSpPr/>
          <p:nvPr/>
        </p:nvSpPr>
        <p:spPr>
          <a:xfrm>
            <a:off x="5134288" y="1480335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3" name="Прямая со стрелкой 13">
            <a:extLst>
              <a:ext uri="{FF2B5EF4-FFF2-40B4-BE49-F238E27FC236}">
                <a16:creationId xmlns:a16="http://schemas.microsoft.com/office/drawing/2014/main" id="{49801127-D2AD-4488-A127-2F23BD419FD5}"/>
              </a:ext>
            </a:extLst>
          </p:cNvPr>
          <p:cNvCxnSpPr>
            <a:cxnSpLocks/>
          </p:cNvCxnSpPr>
          <p:nvPr/>
        </p:nvCxnSpPr>
        <p:spPr>
          <a:xfrm flipH="1" flipV="1">
            <a:off x="5504594" y="1806137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Alternate Process 43">
            <a:extLst>
              <a:ext uri="{FF2B5EF4-FFF2-40B4-BE49-F238E27FC236}">
                <a16:creationId xmlns:a16="http://schemas.microsoft.com/office/drawing/2014/main" id="{14DBEFBE-F41F-4055-9CA2-2E308922AD87}"/>
              </a:ext>
            </a:extLst>
          </p:cNvPr>
          <p:cNvSpPr/>
          <p:nvPr/>
        </p:nvSpPr>
        <p:spPr>
          <a:xfrm>
            <a:off x="5036857" y="3306595"/>
            <a:ext cx="1022651" cy="738010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5" name="Овал 7" title="A JOIN B">
            <a:extLst>
              <a:ext uri="{FF2B5EF4-FFF2-40B4-BE49-F238E27FC236}">
                <a16:creationId xmlns:a16="http://schemas.microsoft.com/office/drawing/2014/main" id="{85A30846-EA3E-49DD-8B4A-BA78D7618D3B}"/>
              </a:ext>
            </a:extLst>
          </p:cNvPr>
          <p:cNvSpPr/>
          <p:nvPr/>
        </p:nvSpPr>
        <p:spPr>
          <a:xfrm>
            <a:off x="5512628" y="3819806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47" name="Овал 3" title="A JOIN B">
            <a:extLst>
              <a:ext uri="{FF2B5EF4-FFF2-40B4-BE49-F238E27FC236}">
                <a16:creationId xmlns:a16="http://schemas.microsoft.com/office/drawing/2014/main" id="{85747645-5D3A-4CE2-81E1-378D739A970E}"/>
              </a:ext>
            </a:extLst>
          </p:cNvPr>
          <p:cNvSpPr/>
          <p:nvPr/>
        </p:nvSpPr>
        <p:spPr>
          <a:xfrm>
            <a:off x="5126865" y="3328432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48" name="Прямая со стрелкой 13">
            <a:extLst>
              <a:ext uri="{FF2B5EF4-FFF2-40B4-BE49-F238E27FC236}">
                <a16:creationId xmlns:a16="http://schemas.microsoft.com/office/drawing/2014/main" id="{D1F6CD5B-7EB3-4E18-9CE4-3F129BABC596}"/>
              </a:ext>
            </a:extLst>
          </p:cNvPr>
          <p:cNvCxnSpPr>
            <a:cxnSpLocks/>
          </p:cNvCxnSpPr>
          <p:nvPr/>
        </p:nvCxnSpPr>
        <p:spPr>
          <a:xfrm flipH="1" flipV="1">
            <a:off x="5497171" y="3654234"/>
            <a:ext cx="164106" cy="179797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F8C3BBFC-A086-4204-8AF2-21E0FDBFB2A5}"/>
              </a:ext>
            </a:extLst>
          </p:cNvPr>
          <p:cNvSpPr/>
          <p:nvPr/>
        </p:nvSpPr>
        <p:spPr>
          <a:xfrm>
            <a:off x="4153629" y="3915204"/>
            <a:ext cx="814833" cy="574725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вал 6" title="A JOIN B">
            <a:extLst>
              <a:ext uri="{FF2B5EF4-FFF2-40B4-BE49-F238E27FC236}">
                <a16:creationId xmlns:a16="http://schemas.microsoft.com/office/drawing/2014/main" id="{E37518E2-0323-4A53-9B5F-2504BA89E488}"/>
              </a:ext>
            </a:extLst>
          </p:cNvPr>
          <p:cNvSpPr/>
          <p:nvPr/>
        </p:nvSpPr>
        <p:spPr>
          <a:xfrm>
            <a:off x="4338553" y="4097410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50" name="Прямая со стрелкой 13">
            <a:extLst>
              <a:ext uri="{FF2B5EF4-FFF2-40B4-BE49-F238E27FC236}">
                <a16:creationId xmlns:a16="http://schemas.microsoft.com/office/drawing/2014/main" id="{45A12446-2FE1-4F46-8389-4C9B753C8FB0}"/>
              </a:ext>
            </a:extLst>
          </p:cNvPr>
          <p:cNvCxnSpPr>
            <a:cxnSpLocks/>
          </p:cNvCxnSpPr>
          <p:nvPr/>
        </p:nvCxnSpPr>
        <p:spPr>
          <a:xfrm flipV="1">
            <a:off x="4688985" y="3609701"/>
            <a:ext cx="496458" cy="4989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27C27E90-B9ED-4719-B815-C045A0E74998}"/>
              </a:ext>
            </a:extLst>
          </p:cNvPr>
          <p:cNvSpPr/>
          <p:nvPr/>
        </p:nvSpPr>
        <p:spPr>
          <a:xfrm>
            <a:off x="4168473" y="2052262"/>
            <a:ext cx="814833" cy="574725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2" name="Овал 6" title="A JOIN B">
            <a:extLst>
              <a:ext uri="{FF2B5EF4-FFF2-40B4-BE49-F238E27FC236}">
                <a16:creationId xmlns:a16="http://schemas.microsoft.com/office/drawing/2014/main" id="{2AB99C62-999B-4D34-8966-1B6E62151D9A}"/>
              </a:ext>
            </a:extLst>
          </p:cNvPr>
          <p:cNvSpPr/>
          <p:nvPr/>
        </p:nvSpPr>
        <p:spPr>
          <a:xfrm>
            <a:off x="4353397" y="2234468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53" name="Прямая со стрелкой 13">
            <a:extLst>
              <a:ext uri="{FF2B5EF4-FFF2-40B4-BE49-F238E27FC236}">
                <a16:creationId xmlns:a16="http://schemas.microsoft.com/office/drawing/2014/main" id="{D644600C-303E-4339-B3EF-F11EBB439D1A}"/>
              </a:ext>
            </a:extLst>
          </p:cNvPr>
          <p:cNvCxnSpPr>
            <a:cxnSpLocks/>
          </p:cNvCxnSpPr>
          <p:nvPr/>
        </p:nvCxnSpPr>
        <p:spPr>
          <a:xfrm flipV="1">
            <a:off x="4703829" y="1746759"/>
            <a:ext cx="496458" cy="4989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Bent 8">
            <a:extLst>
              <a:ext uri="{FF2B5EF4-FFF2-40B4-BE49-F238E27FC236}">
                <a16:creationId xmlns:a16="http://schemas.microsoft.com/office/drawing/2014/main" id="{007A4EA0-2F1B-480F-B269-343E3BC72099}"/>
              </a:ext>
            </a:extLst>
          </p:cNvPr>
          <p:cNvSpPr/>
          <p:nvPr/>
        </p:nvSpPr>
        <p:spPr>
          <a:xfrm>
            <a:off x="4573304" y="1721772"/>
            <a:ext cx="405603" cy="2971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8B45DDD6-4AD8-4849-B1A0-2EFC2E9B7714}"/>
              </a:ext>
            </a:extLst>
          </p:cNvPr>
          <p:cNvSpPr/>
          <p:nvPr/>
        </p:nvSpPr>
        <p:spPr>
          <a:xfrm>
            <a:off x="4558459" y="3584713"/>
            <a:ext cx="420447" cy="2823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9E70EC66-6A93-456B-AD89-4E9F960F8C39}"/>
              </a:ext>
            </a:extLst>
          </p:cNvPr>
          <p:cNvSpPr/>
          <p:nvPr/>
        </p:nvSpPr>
        <p:spPr>
          <a:xfrm>
            <a:off x="4285150" y="2743111"/>
            <a:ext cx="232282" cy="1126849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313A194C-1CCC-4C94-97D5-94E700B9F635}"/>
              </a:ext>
            </a:extLst>
          </p:cNvPr>
          <p:cNvSpPr/>
          <p:nvPr/>
        </p:nvSpPr>
        <p:spPr>
          <a:xfrm rot="10860000">
            <a:off x="4679103" y="2654051"/>
            <a:ext cx="187750" cy="325264"/>
          </a:xfrm>
          <a:prstGeom prst="up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Graphic 5">
            <a:extLst>
              <a:ext uri="{FF2B5EF4-FFF2-40B4-BE49-F238E27FC236}">
                <a16:creationId xmlns:a16="http://schemas.microsoft.com/office/drawing/2014/main" id="{664C3B9F-E213-4B77-A640-37F3F4938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1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DD95-3736-4E43-9092-2BE4A66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lnSpcReduction="10000"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latin typeface="Times New Roman"/>
                <a:cs typeface="Times New Roman"/>
              </a:rPr>
              <a:t>Строит план один раз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Делит план горизонтально (в целях перераспределения данных) и вертикально (</a:t>
            </a:r>
            <a:r>
              <a:rPr lang="ru-RU" sz="3000" dirty="0" err="1">
                <a:latin typeface="Times New Roman"/>
                <a:cs typeface="Times New Roman"/>
              </a:rPr>
              <a:t>подпланы</a:t>
            </a:r>
            <a:r>
              <a:rPr lang="ru-RU" sz="3000" dirty="0">
                <a:latin typeface="Times New Roman"/>
                <a:cs typeface="Times New Roman"/>
              </a:rPr>
              <a:t>, которые могут быть выполнены параллельно)</a:t>
            </a:r>
          </a:p>
          <a:p>
            <a:r>
              <a:rPr lang="ru-RU" sz="3000" dirty="0">
                <a:latin typeface="Times New Roman"/>
                <a:cs typeface="Times New Roman"/>
              </a:rPr>
              <a:t>Собственный </a:t>
            </a:r>
            <a:r>
              <a:rPr lang="ru-RU" sz="3000" dirty="0" err="1">
                <a:latin typeface="Times New Roman"/>
                <a:cs typeface="Times New Roman"/>
              </a:rPr>
              <a:t>планнер</a:t>
            </a:r>
            <a:endParaRPr lang="en-US" sz="3000" err="1">
              <a:ea typeface="+mn-lt"/>
              <a:cs typeface="+mn-lt"/>
            </a:endParaRPr>
          </a:p>
          <a:p>
            <a:r>
              <a:rPr lang="ru-RU" sz="3000" dirty="0">
                <a:latin typeface="Times New Roman"/>
                <a:cs typeface="Times New Roman"/>
              </a:rPr>
              <a:t>Собственный механизм </a:t>
            </a:r>
            <a:r>
              <a:rPr lang="ru-RU" sz="3000" dirty="0" err="1">
                <a:latin typeface="Times New Roman"/>
                <a:cs typeface="Times New Roman"/>
              </a:rPr>
              <a:t>шардирования</a:t>
            </a:r>
            <a:r>
              <a:rPr lang="ru-RU" sz="3000" dirty="0">
                <a:latin typeface="Times New Roman"/>
                <a:cs typeface="Times New Roman"/>
              </a:rPr>
              <a:t> и</a:t>
            </a:r>
            <a:br>
              <a:rPr lang="ru-RU" sz="3000" dirty="0">
                <a:latin typeface="Times New Roman"/>
                <a:cs typeface="Times New Roman"/>
              </a:rPr>
            </a:br>
            <a:r>
              <a:rPr lang="ru-RU" sz="3000" dirty="0" err="1">
                <a:latin typeface="Times New Roman"/>
                <a:cs typeface="Times New Roman"/>
              </a:rPr>
              <a:t>прунинга</a:t>
            </a:r>
            <a:endParaRPr lang="ru-RU" dirty="0" err="1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DAAD1386-CD74-4FCE-834E-D1CB2D831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5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799364" y="8438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266548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82094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058309" y="795642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794168" y="303738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7394445" y="3832674"/>
            <a:ext cx="406126" cy="125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89569" y="1940624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0952" y="2578144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6398" y="1947594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4046752" y="30549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4047918" y="3029687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7988965" y="1187688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7988965" y="1822277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8013539" y="3377698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8013539" y="4012286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8" name="Прямая со стрелкой 13">
            <a:extLst>
              <a:ext uri="{FF2B5EF4-FFF2-40B4-BE49-F238E27FC236}">
                <a16:creationId xmlns:a16="http://schemas.microsoft.com/office/drawing/2014/main" id="{696E3455-251B-4374-B8D3-44A6BFE8BC83}"/>
              </a:ext>
            </a:extLst>
          </p:cNvPr>
          <p:cNvCxnSpPr>
            <a:cxnSpLocks/>
          </p:cNvCxnSpPr>
          <p:nvPr/>
        </p:nvCxnSpPr>
        <p:spPr>
          <a:xfrm>
            <a:off x="7399641" y="1812766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2F1B97-3861-4D62-869A-7190EAC6F824}"/>
              </a:ext>
            </a:extLst>
          </p:cNvPr>
          <p:cNvCxnSpPr>
            <a:cxnSpLocks/>
          </p:cNvCxnSpPr>
          <p:nvPr/>
        </p:nvCxnSpPr>
        <p:spPr>
          <a:xfrm>
            <a:off x="3686398" y="3822392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5">
            <a:extLst>
              <a:ext uri="{FF2B5EF4-FFF2-40B4-BE49-F238E27FC236}">
                <a16:creationId xmlns:a16="http://schemas.microsoft.com/office/drawing/2014/main" id="{2F8EB587-E022-4C25-ADC9-764BA647A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28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799364" y="8438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266548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82094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058309" y="795642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794168" y="303738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7394445" y="3832674"/>
            <a:ext cx="406126" cy="125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339606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89569" y="1940624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0952" y="2578144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6398" y="1947594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4046752" y="30549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4047918" y="3029687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7988965" y="1187688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7988965" y="1822277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8013539" y="3377698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8013539" y="4012286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8" name="Прямая со стрелкой 13">
            <a:extLst>
              <a:ext uri="{FF2B5EF4-FFF2-40B4-BE49-F238E27FC236}">
                <a16:creationId xmlns:a16="http://schemas.microsoft.com/office/drawing/2014/main" id="{696E3455-251B-4374-B8D3-44A6BFE8BC83}"/>
              </a:ext>
            </a:extLst>
          </p:cNvPr>
          <p:cNvCxnSpPr>
            <a:cxnSpLocks/>
          </p:cNvCxnSpPr>
          <p:nvPr/>
        </p:nvCxnSpPr>
        <p:spPr>
          <a:xfrm>
            <a:off x="7399641" y="1812766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2F1B97-3861-4D62-869A-7190EAC6F824}"/>
              </a:ext>
            </a:extLst>
          </p:cNvPr>
          <p:cNvCxnSpPr>
            <a:cxnSpLocks/>
          </p:cNvCxnSpPr>
          <p:nvPr/>
        </p:nvCxnSpPr>
        <p:spPr>
          <a:xfrm>
            <a:off x="3686398" y="3822392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2">
            <a:extLst>
              <a:ext uri="{FF2B5EF4-FFF2-40B4-BE49-F238E27FC236}">
                <a16:creationId xmlns:a16="http://schemas.microsoft.com/office/drawing/2014/main" id="{0023D6F6-7B2E-41EE-BC8D-A73CEE23B038}"/>
              </a:ext>
            </a:extLst>
          </p:cNvPr>
          <p:cNvSpPr txBox="1">
            <a:spLocks/>
          </p:cNvSpPr>
          <p:nvPr/>
        </p:nvSpPr>
        <p:spPr>
          <a:xfrm>
            <a:off x="234005" y="2420552"/>
            <a:ext cx="1139297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/>
                <a:cs typeface="Arial"/>
              </a:rPr>
              <a:t>A JOIN B </a:t>
            </a:r>
            <a:endParaRPr lang="ru-RU"/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4DA0BD34-C09F-4D3F-B49D-098A40FA7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820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3670" y="3108149"/>
            <a:ext cx="1381356" cy="1929503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77686-2192-4CC6-8732-996929328C57}"/>
              </a:ext>
            </a:extLst>
          </p:cNvPr>
          <p:cNvSpPr/>
          <p:nvPr/>
        </p:nvSpPr>
        <p:spPr>
          <a:xfrm>
            <a:off x="1971425" y="4385826"/>
            <a:ext cx="663410" cy="447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6ECD4C-3947-42E2-9BF7-129DF0E92E28}"/>
              </a:ext>
            </a:extLst>
          </p:cNvPr>
          <p:cNvSpPr/>
          <p:nvPr/>
        </p:nvSpPr>
        <p:spPr>
          <a:xfrm>
            <a:off x="1971426" y="3393495"/>
            <a:ext cx="1328428" cy="925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9CF34-40A1-4EF8-A81E-CC1837D315E0}"/>
              </a:ext>
            </a:extLst>
          </p:cNvPr>
          <p:cNvSpPr/>
          <p:nvPr/>
        </p:nvSpPr>
        <p:spPr>
          <a:xfrm>
            <a:off x="1971427" y="3175286"/>
            <a:ext cx="1328428" cy="166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799364" y="8438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266548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82094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058309" y="795642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794168" y="303738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7394445" y="3832674"/>
            <a:ext cx="406126" cy="125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339606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89569" y="1940624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0952" y="2578144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86398" y="1947594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28949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0248" y="421049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Motion</a:t>
            </a:r>
            <a:endParaRPr lang="ru-RU"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82790" y="4073642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86636" y="3660200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6993" y="3979033"/>
            <a:ext cx="186016" cy="22136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56942" y="3986002"/>
            <a:ext cx="127738" cy="10706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36225" y="4562775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V="1">
            <a:off x="2265914" y="4421280"/>
            <a:ext cx="16974" cy="14697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" title="A JOIN B">
            <a:extLst>
              <a:ext uri="{FF2B5EF4-FFF2-40B4-BE49-F238E27FC236}">
                <a16:creationId xmlns:a16="http://schemas.microsoft.com/office/drawing/2014/main" id="{A1AFB4BC-348F-44ED-9764-1444F3596E91}"/>
              </a:ext>
            </a:extLst>
          </p:cNvPr>
          <p:cNvSpPr/>
          <p:nvPr/>
        </p:nvSpPr>
        <p:spPr>
          <a:xfrm>
            <a:off x="2337561" y="324933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Gather</a:t>
            </a:r>
            <a:endParaRPr lang="ru-RU" dirty="0" err="1">
              <a:solidFill>
                <a:schemeClr val="bg1"/>
              </a:solidFill>
            </a:endParaRPr>
          </a:p>
        </p:txBody>
      </p:sp>
      <p:cxnSp>
        <p:nvCxnSpPr>
          <p:cNvPr id="64" name="Прямая со стрелкой 13">
            <a:extLst>
              <a:ext uri="{FF2B5EF4-FFF2-40B4-BE49-F238E27FC236}">
                <a16:creationId xmlns:a16="http://schemas.microsoft.com/office/drawing/2014/main" id="{AB30F2A3-0BCB-4D14-A6C2-D9725B98C130}"/>
              </a:ext>
            </a:extLst>
          </p:cNvPr>
          <p:cNvCxnSpPr>
            <a:cxnSpLocks/>
          </p:cNvCxnSpPr>
          <p:nvPr/>
        </p:nvCxnSpPr>
        <p:spPr>
          <a:xfrm flipH="1" flipV="1">
            <a:off x="2656962" y="3465317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4046752" y="30549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4047918" y="3029687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7988965" y="1187688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7988965" y="1822277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8013539" y="3377698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8013539" y="4012286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28" name="Прямая со стрелкой 13">
            <a:extLst>
              <a:ext uri="{FF2B5EF4-FFF2-40B4-BE49-F238E27FC236}">
                <a16:creationId xmlns:a16="http://schemas.microsoft.com/office/drawing/2014/main" id="{696E3455-251B-4374-B8D3-44A6BFE8BC83}"/>
              </a:ext>
            </a:extLst>
          </p:cNvPr>
          <p:cNvCxnSpPr>
            <a:cxnSpLocks/>
          </p:cNvCxnSpPr>
          <p:nvPr/>
        </p:nvCxnSpPr>
        <p:spPr>
          <a:xfrm>
            <a:off x="7399641" y="1812766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2F1B97-3861-4D62-869A-7190EAC6F824}"/>
              </a:ext>
            </a:extLst>
          </p:cNvPr>
          <p:cNvCxnSpPr>
            <a:cxnSpLocks/>
          </p:cNvCxnSpPr>
          <p:nvPr/>
        </p:nvCxnSpPr>
        <p:spPr>
          <a:xfrm>
            <a:off x="3686398" y="3822392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2">
            <a:extLst>
              <a:ext uri="{FF2B5EF4-FFF2-40B4-BE49-F238E27FC236}">
                <a16:creationId xmlns:a16="http://schemas.microsoft.com/office/drawing/2014/main" id="{F72C3644-640B-4DF6-BA3E-F0323EA99B2B}"/>
              </a:ext>
            </a:extLst>
          </p:cNvPr>
          <p:cNvSpPr txBox="1">
            <a:spLocks/>
          </p:cNvSpPr>
          <p:nvPr/>
        </p:nvSpPr>
        <p:spPr>
          <a:xfrm>
            <a:off x="234005" y="2420552"/>
            <a:ext cx="1139297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/>
                <a:cs typeface="Arial"/>
              </a:rPr>
              <a:t>A JOIN B </a:t>
            </a:r>
            <a:endParaRPr lang="ru-RU"/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EA9922D9-698D-4C31-BAF7-002744086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>
                <a:solidFill>
                  <a:srgbClr val="000000"/>
                </a:solidFill>
                <a:latin typeface="Arial"/>
              </a:rPr>
              <a:t>Кластер — для чего?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ru-RU" sz="3200" spc="-1" dirty="0" err="1">
                <a:solidFill>
                  <a:srgbClr val="000000"/>
                </a:solidFill>
                <a:latin typeface="Calibri"/>
              </a:rPr>
              <a:t>Шардирование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 БД размером от 10 ТБ</a:t>
            </a:r>
          </a:p>
          <a:p>
            <a:pPr marL="457200" indent="-457200">
              <a:buFont typeface="Arial"/>
              <a:buChar char="•"/>
            </a:pPr>
            <a:r>
              <a:rPr lang="ru-RU" sz="3200" spc="-1" dirty="0">
                <a:latin typeface="Calibri"/>
              </a:rPr>
              <a:t>Доступность данных</a:t>
            </a:r>
          </a:p>
          <a:p>
            <a:pPr marL="457200" indent="-457200">
              <a:buFont typeface="Arial"/>
              <a:buChar char="•"/>
            </a:pPr>
            <a:r>
              <a:rPr lang="ru-RU" sz="3200" spc="-1" dirty="0">
                <a:latin typeface="Calibri"/>
              </a:rPr>
              <a:t>Масштабирование</a:t>
            </a:r>
          </a:p>
          <a:p>
            <a:pPr lvl="1"/>
            <a:r>
              <a:rPr lang="ru-RU" sz="3200" spc="-1" dirty="0">
                <a:latin typeface="Calibri"/>
              </a:rPr>
              <a:t>- Ускорение (</a:t>
            </a:r>
            <a:r>
              <a:rPr lang="ru-RU" sz="3200" i="1" spc="-1" dirty="0">
                <a:latin typeface="Calibri"/>
              </a:rPr>
              <a:t>увеличить TPS</a:t>
            </a:r>
            <a:r>
              <a:rPr lang="ru-RU" sz="3200" spc="-1" dirty="0">
                <a:latin typeface="Calibri"/>
              </a:rPr>
              <a:t>)</a:t>
            </a:r>
          </a:p>
          <a:p>
            <a:pPr lvl="1"/>
            <a:r>
              <a:rPr lang="ru-RU" sz="3200" spc="-1" dirty="0">
                <a:latin typeface="Calibri"/>
              </a:rPr>
              <a:t>- Расширяемость (</a:t>
            </a:r>
            <a:r>
              <a:rPr lang="ru-RU" sz="3200" i="1" spc="-1" dirty="0">
                <a:latin typeface="Calibri"/>
              </a:rPr>
              <a:t>сохранить TPS на растущей БД</a:t>
            </a:r>
            <a:r>
              <a:rPr lang="ru-RU" sz="3200" spc="-1" dirty="0">
                <a:latin typeface="Calibri"/>
              </a:rPr>
              <a:t>)</a:t>
            </a:r>
          </a:p>
        </p:txBody>
      </p:sp>
      <p:sp>
        <p:nvSpPr>
          <p:cNvPr id="90" name="TextShape 3"/>
          <p:cNvSpPr txBox="1"/>
          <p:nvPr/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403600B-A5D9-4BE7-90B0-808A8D6BCA71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0BC48B64-D50B-470A-AB77-08D940EB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6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3670" y="3108149"/>
            <a:ext cx="1381356" cy="1929503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77686-2192-4CC6-8732-996929328C57}"/>
              </a:ext>
            </a:extLst>
          </p:cNvPr>
          <p:cNvSpPr/>
          <p:nvPr/>
        </p:nvSpPr>
        <p:spPr>
          <a:xfrm>
            <a:off x="1971425" y="4385826"/>
            <a:ext cx="663410" cy="447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6ECD4C-3947-42E2-9BF7-129DF0E92E28}"/>
              </a:ext>
            </a:extLst>
          </p:cNvPr>
          <p:cNvSpPr/>
          <p:nvPr/>
        </p:nvSpPr>
        <p:spPr>
          <a:xfrm>
            <a:off x="1971426" y="3393495"/>
            <a:ext cx="1328428" cy="925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9CF34-40A1-4EF8-A81E-CC1837D315E0}"/>
              </a:ext>
            </a:extLst>
          </p:cNvPr>
          <p:cNvSpPr/>
          <p:nvPr/>
        </p:nvSpPr>
        <p:spPr>
          <a:xfrm>
            <a:off x="1971427" y="3175286"/>
            <a:ext cx="1328428" cy="166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799364" y="8438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266548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82094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058309" y="795642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794168" y="303738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7394445" y="3832674"/>
            <a:ext cx="406126" cy="125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339606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28949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0248" y="421049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Motion</a:t>
            </a:r>
            <a:endParaRPr lang="ru-RU"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82790" y="4073642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86636" y="3660200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6993" y="3979033"/>
            <a:ext cx="186016" cy="22136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56942" y="3986002"/>
            <a:ext cx="127738" cy="10706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36225" y="4562775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V="1">
            <a:off x="2265914" y="4421280"/>
            <a:ext cx="16974" cy="14697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220926" y="1105208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  <a:ea typeface="+mn-lt"/>
                <a:cs typeface="+mn-lt"/>
              </a:rPr>
              <a:t>Gang</a:t>
            </a:r>
            <a:b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27C27E90-B9ED-4719-B815-C045A0E74998}"/>
              </a:ext>
            </a:extLst>
          </p:cNvPr>
          <p:cNvSpPr/>
          <p:nvPr/>
        </p:nvSpPr>
        <p:spPr>
          <a:xfrm>
            <a:off x="6314195" y="1101494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  <a:cs typeface="Arial"/>
              </a:rPr>
              <a:t>Gang</a:t>
            </a:r>
            <a:endParaRPr lang="en-US" sz="10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ru-RU" sz="1000" dirty="0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63" name="Овал 6" title="A JOIN B">
            <a:extLst>
              <a:ext uri="{FF2B5EF4-FFF2-40B4-BE49-F238E27FC236}">
                <a16:creationId xmlns:a16="http://schemas.microsoft.com/office/drawing/2014/main" id="{A1AFB4BC-348F-44ED-9764-1444F3596E91}"/>
              </a:ext>
            </a:extLst>
          </p:cNvPr>
          <p:cNvSpPr/>
          <p:nvPr/>
        </p:nvSpPr>
        <p:spPr>
          <a:xfrm>
            <a:off x="2337561" y="324933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Gather</a:t>
            </a:r>
            <a:endParaRPr lang="ru-RU" dirty="0" err="1">
              <a:solidFill>
                <a:schemeClr val="bg1"/>
              </a:solidFill>
            </a:endParaRPr>
          </a:p>
        </p:txBody>
      </p:sp>
      <p:cxnSp>
        <p:nvCxnSpPr>
          <p:cNvPr id="64" name="Прямая со стрелкой 13">
            <a:extLst>
              <a:ext uri="{FF2B5EF4-FFF2-40B4-BE49-F238E27FC236}">
                <a16:creationId xmlns:a16="http://schemas.microsoft.com/office/drawing/2014/main" id="{AB30F2A3-0BCB-4D14-A6C2-D9725B98C130}"/>
              </a:ext>
            </a:extLst>
          </p:cNvPr>
          <p:cNvCxnSpPr>
            <a:cxnSpLocks/>
          </p:cNvCxnSpPr>
          <p:nvPr/>
        </p:nvCxnSpPr>
        <p:spPr>
          <a:xfrm flipH="1" flipV="1">
            <a:off x="2656962" y="3465317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3BCFC493-C8B9-4699-B86C-73E3748340AB}"/>
              </a:ext>
            </a:extLst>
          </p:cNvPr>
          <p:cNvSpPr/>
          <p:nvPr/>
        </p:nvSpPr>
        <p:spPr>
          <a:xfrm>
            <a:off x="4093512" y="1115599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  <a:ea typeface="+mn-lt"/>
                <a:cs typeface="+mn-lt"/>
              </a:rPr>
              <a:t>Gang</a:t>
            </a:r>
            <a:b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4046752" y="30549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4047918" y="3029687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7988965" y="1187688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7988965" y="1822277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8013539" y="3377698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8013539" y="4012286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9FEF4A-B4BE-467C-85EB-CDB7050475AD}"/>
              </a:ext>
            </a:extLst>
          </p:cNvPr>
          <p:cNvSpPr/>
          <p:nvPr/>
        </p:nvSpPr>
        <p:spPr>
          <a:xfrm>
            <a:off x="5215731" y="3313276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  <a:cs typeface="Arial"/>
              </a:rPr>
              <a:t>Gang</a:t>
            </a:r>
            <a:endParaRPr lang="en-US" sz="10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ru-RU" sz="1000" dirty="0">
                <a:solidFill>
                  <a:schemeClr val="bg1"/>
                </a:solidFill>
                <a:cs typeface="Arial"/>
              </a:rPr>
              <a:t>2</a:t>
            </a: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AE52DEE-94DA-4E02-9A9F-78F19497C987}"/>
              </a:ext>
            </a:extLst>
          </p:cNvPr>
          <p:cNvSpPr/>
          <p:nvPr/>
        </p:nvSpPr>
        <p:spPr>
          <a:xfrm>
            <a:off x="6309000" y="3309562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  <a:cs typeface="Arial"/>
              </a:rPr>
              <a:t>Gang</a:t>
            </a:r>
            <a:endParaRPr lang="en-US" sz="10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ru-RU" sz="1000" dirty="0">
                <a:solidFill>
                  <a:schemeClr val="bg1"/>
                </a:solidFill>
                <a:cs typeface="Arial"/>
              </a:rPr>
              <a:t>3</a:t>
            </a: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71A0384B-2CB1-4F6B-A67E-26FEEC9FECE3}"/>
              </a:ext>
            </a:extLst>
          </p:cNvPr>
          <p:cNvSpPr/>
          <p:nvPr/>
        </p:nvSpPr>
        <p:spPr>
          <a:xfrm>
            <a:off x="4088317" y="3323667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  <a:ea typeface="+mn-lt"/>
                <a:cs typeface="+mn-lt"/>
              </a:rPr>
              <a:t>Gang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</a:p>
        </p:txBody>
      </p:sp>
      <p:cxnSp>
        <p:nvCxnSpPr>
          <p:cNvPr id="28" name="Прямая со стрелкой 13">
            <a:extLst>
              <a:ext uri="{FF2B5EF4-FFF2-40B4-BE49-F238E27FC236}">
                <a16:creationId xmlns:a16="http://schemas.microsoft.com/office/drawing/2014/main" id="{696E3455-251B-4374-B8D3-44A6BFE8BC83}"/>
              </a:ext>
            </a:extLst>
          </p:cNvPr>
          <p:cNvCxnSpPr>
            <a:cxnSpLocks/>
          </p:cNvCxnSpPr>
          <p:nvPr/>
        </p:nvCxnSpPr>
        <p:spPr>
          <a:xfrm>
            <a:off x="7399641" y="1812766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C8CE05-E043-4CF3-9E45-A10F95A82754}"/>
              </a:ext>
            </a:extLst>
          </p:cNvPr>
          <p:cNvCxnSpPr>
            <a:cxnSpLocks/>
          </p:cNvCxnSpPr>
          <p:nvPr/>
        </p:nvCxnSpPr>
        <p:spPr>
          <a:xfrm>
            <a:off x="3691594" y="3817196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E2F1B97-3861-4D62-869A-7190EAC6F824}"/>
              </a:ext>
            </a:extLst>
          </p:cNvPr>
          <p:cNvCxnSpPr>
            <a:cxnSpLocks/>
          </p:cNvCxnSpPr>
          <p:nvPr/>
        </p:nvCxnSpPr>
        <p:spPr>
          <a:xfrm>
            <a:off x="3691594" y="3817196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бъект 2">
            <a:extLst>
              <a:ext uri="{FF2B5EF4-FFF2-40B4-BE49-F238E27FC236}">
                <a16:creationId xmlns:a16="http://schemas.microsoft.com/office/drawing/2014/main" id="{135CD407-0BB9-4283-AC1F-2CFCA10096BF}"/>
              </a:ext>
            </a:extLst>
          </p:cNvPr>
          <p:cNvSpPr txBox="1">
            <a:spLocks/>
          </p:cNvSpPr>
          <p:nvPr/>
        </p:nvSpPr>
        <p:spPr>
          <a:xfrm>
            <a:off x="234005" y="2420552"/>
            <a:ext cx="1139297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/>
                <a:cs typeface="Arial"/>
              </a:rPr>
              <a:t>A JOIN B </a:t>
            </a:r>
            <a:endParaRPr lang="ru-RU"/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19241E81-7688-496F-8A5D-2D5AD09E0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53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3670" y="3108149"/>
            <a:ext cx="1381356" cy="1929503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77686-2192-4CC6-8732-996929328C57}"/>
              </a:ext>
            </a:extLst>
          </p:cNvPr>
          <p:cNvSpPr/>
          <p:nvPr/>
        </p:nvSpPr>
        <p:spPr>
          <a:xfrm>
            <a:off x="1971425" y="4385826"/>
            <a:ext cx="663410" cy="447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6ECD4C-3947-42E2-9BF7-129DF0E92E28}"/>
              </a:ext>
            </a:extLst>
          </p:cNvPr>
          <p:cNvSpPr/>
          <p:nvPr/>
        </p:nvSpPr>
        <p:spPr>
          <a:xfrm>
            <a:off x="1971426" y="3393495"/>
            <a:ext cx="1328428" cy="925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9CF34-40A1-4EF8-A81E-CC1837D315E0}"/>
              </a:ext>
            </a:extLst>
          </p:cNvPr>
          <p:cNvSpPr/>
          <p:nvPr/>
        </p:nvSpPr>
        <p:spPr>
          <a:xfrm>
            <a:off x="1971427" y="3175286"/>
            <a:ext cx="1328428" cy="166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F2F52C-3614-4576-AAB3-7AD6ED16B402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799364" y="843888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266548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82094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058309" y="795642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>
            <a:off x="7399642" y="1812767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794168" y="303738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7394445" y="3832674"/>
            <a:ext cx="406126" cy="125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339606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28949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0248" y="421049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Motion</a:t>
            </a:r>
            <a:endParaRPr lang="ru-RU"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82790" y="4073642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86636" y="3660200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6993" y="3979033"/>
            <a:ext cx="186016" cy="22136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56942" y="3986002"/>
            <a:ext cx="127738" cy="10706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36225" y="4562775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V="1">
            <a:off x="2265914" y="4421280"/>
            <a:ext cx="16974" cy="14697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220926" y="1105208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27C27E90-B9ED-4719-B815-C045A0E74998}"/>
              </a:ext>
            </a:extLst>
          </p:cNvPr>
          <p:cNvSpPr/>
          <p:nvPr/>
        </p:nvSpPr>
        <p:spPr>
          <a:xfrm>
            <a:off x="6314195" y="1101494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3" name="Овал 6" title="A JOIN B">
            <a:extLst>
              <a:ext uri="{FF2B5EF4-FFF2-40B4-BE49-F238E27FC236}">
                <a16:creationId xmlns:a16="http://schemas.microsoft.com/office/drawing/2014/main" id="{A1AFB4BC-348F-44ED-9764-1444F3596E91}"/>
              </a:ext>
            </a:extLst>
          </p:cNvPr>
          <p:cNvSpPr/>
          <p:nvPr/>
        </p:nvSpPr>
        <p:spPr>
          <a:xfrm>
            <a:off x="2337561" y="324933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Gather</a:t>
            </a:r>
            <a:endParaRPr lang="ru-RU" dirty="0" err="1">
              <a:solidFill>
                <a:schemeClr val="bg1"/>
              </a:solidFill>
            </a:endParaRPr>
          </a:p>
        </p:txBody>
      </p:sp>
      <p:cxnSp>
        <p:nvCxnSpPr>
          <p:cNvPr id="64" name="Прямая со стрелкой 13">
            <a:extLst>
              <a:ext uri="{FF2B5EF4-FFF2-40B4-BE49-F238E27FC236}">
                <a16:creationId xmlns:a16="http://schemas.microsoft.com/office/drawing/2014/main" id="{AB30F2A3-0BCB-4D14-A6C2-D9725B98C130}"/>
              </a:ext>
            </a:extLst>
          </p:cNvPr>
          <p:cNvCxnSpPr>
            <a:cxnSpLocks/>
          </p:cNvCxnSpPr>
          <p:nvPr/>
        </p:nvCxnSpPr>
        <p:spPr>
          <a:xfrm flipH="1" flipV="1">
            <a:off x="2656962" y="3465317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3BCFC493-C8B9-4699-B86C-73E3748340AB}"/>
              </a:ext>
            </a:extLst>
          </p:cNvPr>
          <p:cNvSpPr/>
          <p:nvPr/>
        </p:nvSpPr>
        <p:spPr>
          <a:xfrm>
            <a:off x="4093512" y="1115599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4046752" y="30549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4047918" y="3029687"/>
            <a:ext cx="327595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pic>
        <p:nvPicPr>
          <p:cNvPr id="21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C9C4742-0923-4AE9-BBE1-8212B16A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52" y="1183697"/>
            <a:ext cx="928256" cy="1321378"/>
          </a:xfrm>
          <a:prstGeom prst="rect">
            <a:avLst/>
          </a:prstGeom>
        </p:spPr>
      </p:pic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7988965" y="1187688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7988965" y="1822277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8013539" y="3377698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8013539" y="4012286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654B55E-A121-4CD0-8E96-94570FC92F4B}"/>
              </a:ext>
            </a:extLst>
          </p:cNvPr>
          <p:cNvSpPr/>
          <p:nvPr/>
        </p:nvSpPr>
        <p:spPr>
          <a:xfrm>
            <a:off x="4134749" y="1181239"/>
            <a:ext cx="214677" cy="193686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1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AA51BDAF-ABF4-4568-A664-670A5A99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470" y="1225261"/>
            <a:ext cx="928256" cy="1321378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F3242F74-29F5-49ED-B8F0-F467D6AF834E}"/>
              </a:ext>
            </a:extLst>
          </p:cNvPr>
          <p:cNvSpPr/>
          <p:nvPr/>
        </p:nvSpPr>
        <p:spPr>
          <a:xfrm>
            <a:off x="5251772" y="1508553"/>
            <a:ext cx="214677" cy="193686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3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95D0E1D0-6CC4-4F21-937F-C7DA5C34D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493" y="1220066"/>
            <a:ext cx="928256" cy="1321378"/>
          </a:xfrm>
          <a:prstGeom prst="rect">
            <a:avLst/>
          </a:prstGeom>
        </p:spPr>
      </p:pic>
      <p:sp>
        <p:nvSpPr>
          <p:cNvPr id="84" name="Arrow: Right 83">
            <a:extLst>
              <a:ext uri="{FF2B5EF4-FFF2-40B4-BE49-F238E27FC236}">
                <a16:creationId xmlns:a16="http://schemas.microsoft.com/office/drawing/2014/main" id="{362CDE1E-00A7-4A40-AE04-077BC13EB77A}"/>
              </a:ext>
            </a:extLst>
          </p:cNvPr>
          <p:cNvSpPr/>
          <p:nvPr/>
        </p:nvSpPr>
        <p:spPr>
          <a:xfrm rot="4020000">
            <a:off x="6337622" y="1835867"/>
            <a:ext cx="214677" cy="193686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Flowchart: Alternate Process 84">
            <a:extLst>
              <a:ext uri="{FF2B5EF4-FFF2-40B4-BE49-F238E27FC236}">
                <a16:creationId xmlns:a16="http://schemas.microsoft.com/office/drawing/2014/main" id="{7F9FEF4A-B4BE-467C-85EB-CDB7050475AD}"/>
              </a:ext>
            </a:extLst>
          </p:cNvPr>
          <p:cNvSpPr/>
          <p:nvPr/>
        </p:nvSpPr>
        <p:spPr>
          <a:xfrm>
            <a:off x="5215731" y="3313276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86" name="Flowchart: Alternate Process 85">
            <a:extLst>
              <a:ext uri="{FF2B5EF4-FFF2-40B4-BE49-F238E27FC236}">
                <a16:creationId xmlns:a16="http://schemas.microsoft.com/office/drawing/2014/main" id="{DAE52DEE-94DA-4E02-9A9F-78F19497C987}"/>
              </a:ext>
            </a:extLst>
          </p:cNvPr>
          <p:cNvSpPr/>
          <p:nvPr/>
        </p:nvSpPr>
        <p:spPr>
          <a:xfrm>
            <a:off x="6309000" y="3309562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87" name="Flowchart: Alternate Process 86">
            <a:extLst>
              <a:ext uri="{FF2B5EF4-FFF2-40B4-BE49-F238E27FC236}">
                <a16:creationId xmlns:a16="http://schemas.microsoft.com/office/drawing/2014/main" id="{71A0384B-2CB1-4F6B-A67E-26FEEC9FECE3}"/>
              </a:ext>
            </a:extLst>
          </p:cNvPr>
          <p:cNvSpPr/>
          <p:nvPr/>
        </p:nvSpPr>
        <p:spPr>
          <a:xfrm>
            <a:off x="4088317" y="3323667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88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5F341824-2332-475D-9DF5-B02F809D4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057" y="3391765"/>
            <a:ext cx="928256" cy="1321378"/>
          </a:xfrm>
          <a:prstGeom prst="rect">
            <a:avLst/>
          </a:prstGeom>
        </p:spPr>
      </p:pic>
      <p:sp>
        <p:nvSpPr>
          <p:cNvPr id="89" name="Arrow: Right 88">
            <a:extLst>
              <a:ext uri="{FF2B5EF4-FFF2-40B4-BE49-F238E27FC236}">
                <a16:creationId xmlns:a16="http://schemas.microsoft.com/office/drawing/2014/main" id="{D6FCBAAE-E9D6-41A6-B23D-1C4EAB75C5D6}"/>
              </a:ext>
            </a:extLst>
          </p:cNvPr>
          <p:cNvSpPr/>
          <p:nvPr/>
        </p:nvSpPr>
        <p:spPr>
          <a:xfrm>
            <a:off x="4129554" y="3389307"/>
            <a:ext cx="214677" cy="193686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0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AC19B79-89F6-4576-8031-07C79A02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275" y="3433329"/>
            <a:ext cx="928256" cy="1321378"/>
          </a:xfrm>
          <a:prstGeom prst="rect">
            <a:avLst/>
          </a:prstGeom>
        </p:spPr>
      </p:pic>
      <p:sp>
        <p:nvSpPr>
          <p:cNvPr id="91" name="Arrow: Right 90">
            <a:extLst>
              <a:ext uri="{FF2B5EF4-FFF2-40B4-BE49-F238E27FC236}">
                <a16:creationId xmlns:a16="http://schemas.microsoft.com/office/drawing/2014/main" id="{18E2BADA-D77D-4828-B19F-F4F321A9C399}"/>
              </a:ext>
            </a:extLst>
          </p:cNvPr>
          <p:cNvSpPr/>
          <p:nvPr/>
        </p:nvSpPr>
        <p:spPr>
          <a:xfrm>
            <a:off x="5246577" y="3716621"/>
            <a:ext cx="214677" cy="193686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D8BE9301-DA5A-4417-9E8F-FDC2C639E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98" y="3428134"/>
            <a:ext cx="928256" cy="1321378"/>
          </a:xfrm>
          <a:prstGeom prst="rect">
            <a:avLst/>
          </a:prstGeom>
        </p:spPr>
      </p:pic>
      <p:sp>
        <p:nvSpPr>
          <p:cNvPr id="93" name="Arrow: Right 92">
            <a:extLst>
              <a:ext uri="{FF2B5EF4-FFF2-40B4-BE49-F238E27FC236}">
                <a16:creationId xmlns:a16="http://schemas.microsoft.com/office/drawing/2014/main" id="{7115CD08-5889-4E1A-9484-8D77CA7F5CF6}"/>
              </a:ext>
            </a:extLst>
          </p:cNvPr>
          <p:cNvSpPr/>
          <p:nvPr/>
        </p:nvSpPr>
        <p:spPr>
          <a:xfrm rot="4020000">
            <a:off x="6332427" y="4043935"/>
            <a:ext cx="214677" cy="193686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8F68DFD-E9B0-4EF4-AF76-953783E9C7CA}"/>
              </a:ext>
            </a:extLst>
          </p:cNvPr>
          <p:cNvSpPr txBox="1">
            <a:spLocks/>
          </p:cNvSpPr>
          <p:nvPr/>
        </p:nvSpPr>
        <p:spPr>
          <a:xfrm>
            <a:off x="234005" y="2420552"/>
            <a:ext cx="1139297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/>
                <a:cs typeface="Arial"/>
              </a:rPr>
              <a:t>A JOIN B </a:t>
            </a:r>
            <a:endParaRPr lang="ru-RU"/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BF34ADA5-A847-4D5B-8060-ABDB94F9F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5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3670" y="3108149"/>
            <a:ext cx="1381356" cy="1929503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77686-2192-4CC6-8732-996929328C57}"/>
              </a:ext>
            </a:extLst>
          </p:cNvPr>
          <p:cNvSpPr/>
          <p:nvPr/>
        </p:nvSpPr>
        <p:spPr>
          <a:xfrm>
            <a:off x="1971425" y="4385826"/>
            <a:ext cx="663410" cy="447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6ECD4C-3947-42E2-9BF7-129DF0E92E28}"/>
              </a:ext>
            </a:extLst>
          </p:cNvPr>
          <p:cNvSpPr/>
          <p:nvPr/>
        </p:nvSpPr>
        <p:spPr>
          <a:xfrm>
            <a:off x="1971426" y="3393495"/>
            <a:ext cx="1328428" cy="925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9CF34-40A1-4EF8-A81E-CC1837D315E0}"/>
              </a:ext>
            </a:extLst>
          </p:cNvPr>
          <p:cNvSpPr/>
          <p:nvPr/>
        </p:nvSpPr>
        <p:spPr>
          <a:xfrm>
            <a:off x="1971427" y="3175286"/>
            <a:ext cx="1328428" cy="166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F2F52C-3614-4576-AAB3-7AD6ED16B402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799364" y="843889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266548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82094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058309" y="795642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>
            <a:off x="7399642" y="1812767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794168" y="3037384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7394445" y="3832674"/>
            <a:ext cx="406126" cy="125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339606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28949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0248" y="421049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Motion</a:t>
            </a:r>
            <a:endParaRPr lang="ru-RU"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82790" y="4073642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86636" y="3660200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6993" y="3979033"/>
            <a:ext cx="186016" cy="22136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56942" y="3986002"/>
            <a:ext cx="127738" cy="10706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36225" y="4562775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V="1">
            <a:off x="2265914" y="4421280"/>
            <a:ext cx="16974" cy="14697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220926" y="1105208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27C27E90-B9ED-4719-B815-C045A0E74998}"/>
              </a:ext>
            </a:extLst>
          </p:cNvPr>
          <p:cNvSpPr/>
          <p:nvPr/>
        </p:nvSpPr>
        <p:spPr>
          <a:xfrm>
            <a:off x="6314195" y="1101494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3" name="Овал 6" title="A JOIN B">
            <a:extLst>
              <a:ext uri="{FF2B5EF4-FFF2-40B4-BE49-F238E27FC236}">
                <a16:creationId xmlns:a16="http://schemas.microsoft.com/office/drawing/2014/main" id="{A1AFB4BC-348F-44ED-9764-1444F3596E91}"/>
              </a:ext>
            </a:extLst>
          </p:cNvPr>
          <p:cNvSpPr/>
          <p:nvPr/>
        </p:nvSpPr>
        <p:spPr>
          <a:xfrm>
            <a:off x="2337561" y="324933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Gather</a:t>
            </a:r>
            <a:endParaRPr lang="ru-RU" dirty="0" err="1">
              <a:solidFill>
                <a:schemeClr val="bg1"/>
              </a:solidFill>
            </a:endParaRPr>
          </a:p>
        </p:txBody>
      </p:sp>
      <p:cxnSp>
        <p:nvCxnSpPr>
          <p:cNvPr id="64" name="Прямая со стрелкой 13">
            <a:extLst>
              <a:ext uri="{FF2B5EF4-FFF2-40B4-BE49-F238E27FC236}">
                <a16:creationId xmlns:a16="http://schemas.microsoft.com/office/drawing/2014/main" id="{AB30F2A3-0BCB-4D14-A6C2-D9725B98C130}"/>
              </a:ext>
            </a:extLst>
          </p:cNvPr>
          <p:cNvCxnSpPr>
            <a:cxnSpLocks/>
          </p:cNvCxnSpPr>
          <p:nvPr/>
        </p:nvCxnSpPr>
        <p:spPr>
          <a:xfrm flipH="1" flipV="1">
            <a:off x="2656962" y="3465317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3BCFC493-C8B9-4699-B86C-73E3748340AB}"/>
              </a:ext>
            </a:extLst>
          </p:cNvPr>
          <p:cNvSpPr/>
          <p:nvPr/>
        </p:nvSpPr>
        <p:spPr>
          <a:xfrm>
            <a:off x="4093512" y="1115599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4046752" y="30549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4047918" y="3034882"/>
            <a:ext cx="3333101" cy="22131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7988965" y="1187689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7988965" y="1822278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8013539" y="3377697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8013539" y="4012285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C90362-211F-4CFC-814A-F3AF57D6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46" y="2067791"/>
            <a:ext cx="390525" cy="452005"/>
          </a:xfrm>
          <a:prstGeom prst="rect">
            <a:avLst/>
          </a:prstGeom>
        </p:spPr>
      </p:pic>
      <p:pic>
        <p:nvPicPr>
          <p:cNvPr id="20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491D077-C722-42EC-A696-4A8D49A3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52" y="1504950"/>
            <a:ext cx="912669" cy="1016577"/>
          </a:xfrm>
          <a:prstGeom prst="rect">
            <a:avLst/>
          </a:prstGeom>
        </p:spPr>
      </p:pic>
      <p:pic>
        <p:nvPicPr>
          <p:cNvPr id="28" name="Picture 29">
            <a:extLst>
              <a:ext uri="{FF2B5EF4-FFF2-40B4-BE49-F238E27FC236}">
                <a16:creationId xmlns:a16="http://schemas.microsoft.com/office/drawing/2014/main" id="{FA50D3EC-7C27-4D02-ADDE-8C9DBE8C0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932" y="1179368"/>
            <a:ext cx="442480" cy="514350"/>
          </a:xfrm>
          <a:prstGeom prst="rect">
            <a:avLst/>
          </a:prstGeom>
        </p:spPr>
      </p:pic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E2C2F999-C950-4E01-BBA1-F1E0F5973243}"/>
              </a:ext>
            </a:extLst>
          </p:cNvPr>
          <p:cNvSpPr/>
          <p:nvPr/>
        </p:nvSpPr>
        <p:spPr>
          <a:xfrm>
            <a:off x="5215731" y="3328863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2A5D0F57-BE02-4645-9444-D46586E845EE}"/>
              </a:ext>
            </a:extLst>
          </p:cNvPr>
          <p:cNvSpPr/>
          <p:nvPr/>
        </p:nvSpPr>
        <p:spPr>
          <a:xfrm>
            <a:off x="6309000" y="3325149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A9C2A10A-5A0A-40AD-9A2B-15FD4495BC0B}"/>
              </a:ext>
            </a:extLst>
          </p:cNvPr>
          <p:cNvSpPr/>
          <p:nvPr/>
        </p:nvSpPr>
        <p:spPr>
          <a:xfrm>
            <a:off x="4088317" y="3339254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A8D7AAB4-A13A-4CF2-A8C8-208A1DC5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51" y="4291446"/>
            <a:ext cx="390525" cy="452005"/>
          </a:xfrm>
          <a:prstGeom prst="rect">
            <a:avLst/>
          </a:prstGeom>
        </p:spPr>
      </p:pic>
      <p:pic>
        <p:nvPicPr>
          <p:cNvPr id="79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855E09F-09A7-476F-8F6F-F8F3F860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52" y="3728605"/>
            <a:ext cx="912669" cy="1016577"/>
          </a:xfrm>
          <a:prstGeom prst="rect">
            <a:avLst/>
          </a:prstGeom>
        </p:spPr>
      </p:pic>
      <p:pic>
        <p:nvPicPr>
          <p:cNvPr id="80" name="Picture 29">
            <a:extLst>
              <a:ext uri="{FF2B5EF4-FFF2-40B4-BE49-F238E27FC236}">
                <a16:creationId xmlns:a16="http://schemas.microsoft.com/office/drawing/2014/main" id="{38DE871C-AAB0-4D08-B171-D809220FC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737" y="3403023"/>
            <a:ext cx="442480" cy="514350"/>
          </a:xfrm>
          <a:prstGeom prst="rect">
            <a:avLst/>
          </a:prstGeom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2E14D131-5DA9-42F1-8CA7-0E8A0714CAA7}"/>
              </a:ext>
            </a:extLst>
          </p:cNvPr>
          <p:cNvSpPr txBox="1">
            <a:spLocks/>
          </p:cNvSpPr>
          <p:nvPr/>
        </p:nvSpPr>
        <p:spPr>
          <a:xfrm>
            <a:off x="234005" y="2420552"/>
            <a:ext cx="1139297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/>
                <a:cs typeface="Arial"/>
              </a:rPr>
              <a:t>A JOIN B </a:t>
            </a:r>
            <a:endParaRPr lang="ru-RU"/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0B33F350-909E-41F0-9473-FD55E285A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00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7DE868DD-7217-409A-8C2D-5F87F2045C82}"/>
              </a:ext>
            </a:extLst>
          </p:cNvPr>
          <p:cNvSpPr/>
          <p:nvPr/>
        </p:nvSpPr>
        <p:spPr>
          <a:xfrm>
            <a:off x="1943670" y="3108149"/>
            <a:ext cx="1381356" cy="1929503"/>
          </a:xfrm>
          <a:prstGeom prst="flowChartDocumen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77686-2192-4CC6-8732-996929328C57}"/>
              </a:ext>
            </a:extLst>
          </p:cNvPr>
          <p:cNvSpPr/>
          <p:nvPr/>
        </p:nvSpPr>
        <p:spPr>
          <a:xfrm>
            <a:off x="1971425" y="4385826"/>
            <a:ext cx="663410" cy="4474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6ECD4C-3947-42E2-9BF7-129DF0E92E28}"/>
              </a:ext>
            </a:extLst>
          </p:cNvPr>
          <p:cNvSpPr/>
          <p:nvPr/>
        </p:nvSpPr>
        <p:spPr>
          <a:xfrm>
            <a:off x="1971426" y="3393495"/>
            <a:ext cx="1328428" cy="9254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9CF34-40A1-4EF8-A81E-CC1837D315E0}"/>
              </a:ext>
            </a:extLst>
          </p:cNvPr>
          <p:cNvSpPr/>
          <p:nvPr/>
        </p:nvSpPr>
        <p:spPr>
          <a:xfrm>
            <a:off x="1971427" y="3175286"/>
            <a:ext cx="1328428" cy="1668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56C3AB9-E27B-49E0-ACFA-2B763D6BA64C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DBB6CB-23A3-45B1-8197-A2C44E512B31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D79C0B-B946-4D33-87E6-35C43A5CBA42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F2F52C-3614-4576-AAB3-7AD6ED16B402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Greenplum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7799364" y="843889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7C6FD7AC-E1BC-493A-B12D-CCF07ACB8961}"/>
              </a:ext>
            </a:extLst>
          </p:cNvPr>
          <p:cNvSpPr/>
          <p:nvPr/>
        </p:nvSpPr>
        <p:spPr>
          <a:xfrm>
            <a:off x="1945381" y="2266548"/>
            <a:ext cx="1381356" cy="612648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>
                <a:solidFill>
                  <a:schemeClr val="tx1"/>
                </a:solidFill>
              </a:rPr>
              <a:t>Coordinator</a:t>
            </a:r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4057143" y="82094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4058309" y="795642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>
            <a:off x="7399642" y="1812767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7794168" y="3037384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71" name="Прямая со стрелкой 13">
            <a:extLst>
              <a:ext uri="{FF2B5EF4-FFF2-40B4-BE49-F238E27FC236}">
                <a16:creationId xmlns:a16="http://schemas.microsoft.com/office/drawing/2014/main" id="{4C90238D-C6D5-49E4-87A4-3A939B3ACEA6}"/>
              </a:ext>
            </a:extLst>
          </p:cNvPr>
          <p:cNvCxnSpPr>
            <a:cxnSpLocks/>
          </p:cNvCxnSpPr>
          <p:nvPr/>
        </p:nvCxnSpPr>
        <p:spPr>
          <a:xfrm flipV="1">
            <a:off x="7394445" y="3832674"/>
            <a:ext cx="406126" cy="12529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442990" y="2339606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234005" y="2420552"/>
            <a:ext cx="1139297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>
                <a:latin typeface="Arial"/>
                <a:cs typeface="Arial"/>
              </a:rPr>
              <a:t>A JOIN B </a:t>
            </a:r>
            <a:endParaRPr lang="ru-R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4B6F9-8D70-496F-990B-CDDBE487AC8D}"/>
              </a:ext>
            </a:extLst>
          </p:cNvPr>
          <p:cNvCxnSpPr>
            <a:cxnSpLocks/>
          </p:cNvCxnSpPr>
          <p:nvPr/>
        </p:nvCxnSpPr>
        <p:spPr>
          <a:xfrm flipH="1">
            <a:off x="3694765" y="1935428"/>
            <a:ext cx="5383" cy="188974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318BAA-D366-4BB3-9B31-24AD0EB6DA7C}"/>
              </a:ext>
            </a:extLst>
          </p:cNvPr>
          <p:cNvCxnSpPr>
            <a:cxnSpLocks/>
          </p:cNvCxnSpPr>
          <p:nvPr/>
        </p:nvCxnSpPr>
        <p:spPr>
          <a:xfrm>
            <a:off x="3336148" y="257294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302312-540C-438B-B58D-876111ACD67D}"/>
              </a:ext>
            </a:extLst>
          </p:cNvPr>
          <p:cNvCxnSpPr>
            <a:cxnSpLocks/>
          </p:cNvCxnSpPr>
          <p:nvPr/>
        </p:nvCxnSpPr>
        <p:spPr>
          <a:xfrm>
            <a:off x="3691594" y="1942398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1C134C-1A40-4914-B7CE-04202D9268A7}"/>
              </a:ext>
            </a:extLst>
          </p:cNvPr>
          <p:cNvCxnSpPr>
            <a:cxnSpLocks/>
          </p:cNvCxnSpPr>
          <p:nvPr/>
        </p:nvCxnSpPr>
        <p:spPr>
          <a:xfrm>
            <a:off x="3691594" y="3817197"/>
            <a:ext cx="364000" cy="7975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13">
            <a:extLst>
              <a:ext uri="{FF2B5EF4-FFF2-40B4-BE49-F238E27FC236}">
                <a16:creationId xmlns:a16="http://schemas.microsoft.com/office/drawing/2014/main" id="{AAF1FD0C-FA33-425C-B96C-71F193B950BD}"/>
              </a:ext>
            </a:extLst>
          </p:cNvPr>
          <p:cNvCxnSpPr>
            <a:cxnSpLocks/>
          </p:cNvCxnSpPr>
          <p:nvPr/>
        </p:nvCxnSpPr>
        <p:spPr>
          <a:xfrm flipH="1" flipV="1">
            <a:off x="2631618" y="2894958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6" title="A JOIN B">
            <a:extLst>
              <a:ext uri="{FF2B5EF4-FFF2-40B4-BE49-F238E27FC236}">
                <a16:creationId xmlns:a16="http://schemas.microsoft.com/office/drawing/2014/main" id="{073D47AB-926C-43F4-A2C5-0949041674C4}"/>
              </a:ext>
            </a:extLst>
          </p:cNvPr>
          <p:cNvSpPr/>
          <p:nvPr/>
        </p:nvSpPr>
        <p:spPr>
          <a:xfrm>
            <a:off x="2010248" y="421049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Motion</a:t>
            </a:r>
            <a:endParaRPr lang="ru-RU"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" name="Овал 7" title="A JOIN B">
            <a:extLst>
              <a:ext uri="{FF2B5EF4-FFF2-40B4-BE49-F238E27FC236}">
                <a16:creationId xmlns:a16="http://schemas.microsoft.com/office/drawing/2014/main" id="{75AFD91B-B543-4F6F-BF34-1035CF804271}"/>
              </a:ext>
            </a:extLst>
          </p:cNvPr>
          <p:cNvSpPr/>
          <p:nvPr/>
        </p:nvSpPr>
        <p:spPr>
          <a:xfrm>
            <a:off x="2782790" y="4073642"/>
            <a:ext cx="472177" cy="216088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B</a:t>
            </a:r>
          </a:p>
        </p:txBody>
      </p:sp>
      <p:sp>
        <p:nvSpPr>
          <p:cNvPr id="15" name="Овал 3" title="A JOIN B">
            <a:extLst>
              <a:ext uri="{FF2B5EF4-FFF2-40B4-BE49-F238E27FC236}">
                <a16:creationId xmlns:a16="http://schemas.microsoft.com/office/drawing/2014/main" id="{9987A972-08FB-4220-A135-C37E65C272F1}"/>
              </a:ext>
            </a:extLst>
          </p:cNvPr>
          <p:cNvSpPr/>
          <p:nvPr/>
        </p:nvSpPr>
        <p:spPr>
          <a:xfrm>
            <a:off x="2386636" y="3660200"/>
            <a:ext cx="487925" cy="32606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⋈</a:t>
            </a: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614740ED-2D8F-4F90-9BB7-C65737FDDCB1}"/>
              </a:ext>
            </a:extLst>
          </p:cNvPr>
          <p:cNvCxnSpPr>
            <a:cxnSpLocks/>
          </p:cNvCxnSpPr>
          <p:nvPr/>
        </p:nvCxnSpPr>
        <p:spPr>
          <a:xfrm flipV="1">
            <a:off x="2326993" y="3979033"/>
            <a:ext cx="186016" cy="22136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C356F1DC-C468-4D34-B6DA-4836AEC17DD7}"/>
              </a:ext>
            </a:extLst>
          </p:cNvPr>
          <p:cNvCxnSpPr>
            <a:cxnSpLocks/>
          </p:cNvCxnSpPr>
          <p:nvPr/>
        </p:nvCxnSpPr>
        <p:spPr>
          <a:xfrm flipH="1" flipV="1">
            <a:off x="2756942" y="3986002"/>
            <a:ext cx="127738" cy="107061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6" title="A JOIN B">
            <a:extLst>
              <a:ext uri="{FF2B5EF4-FFF2-40B4-BE49-F238E27FC236}">
                <a16:creationId xmlns:a16="http://schemas.microsoft.com/office/drawing/2014/main" id="{CA5EA048-C72E-4420-83A0-F12A707BDFD5}"/>
              </a:ext>
            </a:extLst>
          </p:cNvPr>
          <p:cNvSpPr/>
          <p:nvPr/>
        </p:nvSpPr>
        <p:spPr>
          <a:xfrm>
            <a:off x="2036225" y="4562775"/>
            <a:ext cx="451268" cy="209119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100" dirty="0">
                <a:latin typeface="Arial"/>
                <a:cs typeface="Arial"/>
              </a:rPr>
              <a:t>A</a:t>
            </a:r>
          </a:p>
        </p:txBody>
      </p:sp>
      <p:cxnSp>
        <p:nvCxnSpPr>
          <p:cNvPr id="39" name="Прямая со стрелкой 13">
            <a:extLst>
              <a:ext uri="{FF2B5EF4-FFF2-40B4-BE49-F238E27FC236}">
                <a16:creationId xmlns:a16="http://schemas.microsoft.com/office/drawing/2014/main" id="{DA3E6C5A-21F5-4623-B078-071117471269}"/>
              </a:ext>
            </a:extLst>
          </p:cNvPr>
          <p:cNvCxnSpPr>
            <a:cxnSpLocks/>
          </p:cNvCxnSpPr>
          <p:nvPr/>
        </p:nvCxnSpPr>
        <p:spPr>
          <a:xfrm flipV="1">
            <a:off x="2265914" y="4421280"/>
            <a:ext cx="16974" cy="14697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3BF3D09B-4946-4171-8543-C8DB13AB0D08}"/>
              </a:ext>
            </a:extLst>
          </p:cNvPr>
          <p:cNvSpPr/>
          <p:nvPr/>
        </p:nvSpPr>
        <p:spPr>
          <a:xfrm>
            <a:off x="5220926" y="1105208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51" name="Flowchart: Alternate Process 50">
            <a:extLst>
              <a:ext uri="{FF2B5EF4-FFF2-40B4-BE49-F238E27FC236}">
                <a16:creationId xmlns:a16="http://schemas.microsoft.com/office/drawing/2014/main" id="{27C27E90-B9ED-4719-B815-C045A0E74998}"/>
              </a:ext>
            </a:extLst>
          </p:cNvPr>
          <p:cNvSpPr/>
          <p:nvPr/>
        </p:nvSpPr>
        <p:spPr>
          <a:xfrm>
            <a:off x="6314195" y="1101494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3" name="Овал 6" title="A JOIN B">
            <a:extLst>
              <a:ext uri="{FF2B5EF4-FFF2-40B4-BE49-F238E27FC236}">
                <a16:creationId xmlns:a16="http://schemas.microsoft.com/office/drawing/2014/main" id="{A1AFB4BC-348F-44ED-9764-1444F3596E91}"/>
              </a:ext>
            </a:extLst>
          </p:cNvPr>
          <p:cNvSpPr/>
          <p:nvPr/>
        </p:nvSpPr>
        <p:spPr>
          <a:xfrm>
            <a:off x="2337561" y="3249339"/>
            <a:ext cx="596739" cy="214314"/>
          </a:xfrm>
          <a:prstGeom prst="ellipse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600" dirty="0" err="1">
                <a:solidFill>
                  <a:schemeClr val="bg1"/>
                </a:solidFill>
                <a:latin typeface="Arial"/>
                <a:cs typeface="Arial"/>
              </a:rPr>
              <a:t>Gather</a:t>
            </a:r>
            <a:endParaRPr lang="ru-RU" dirty="0" err="1">
              <a:solidFill>
                <a:schemeClr val="bg1"/>
              </a:solidFill>
            </a:endParaRPr>
          </a:p>
        </p:txBody>
      </p:sp>
      <p:cxnSp>
        <p:nvCxnSpPr>
          <p:cNvPr id="64" name="Прямая со стрелкой 13">
            <a:extLst>
              <a:ext uri="{FF2B5EF4-FFF2-40B4-BE49-F238E27FC236}">
                <a16:creationId xmlns:a16="http://schemas.microsoft.com/office/drawing/2014/main" id="{AB30F2A3-0BCB-4D14-A6C2-D9725B98C130}"/>
              </a:ext>
            </a:extLst>
          </p:cNvPr>
          <p:cNvCxnSpPr>
            <a:cxnSpLocks/>
          </p:cNvCxnSpPr>
          <p:nvPr/>
        </p:nvCxnSpPr>
        <p:spPr>
          <a:xfrm flipH="1" flipV="1">
            <a:off x="2656962" y="3465317"/>
            <a:ext cx="3807" cy="193736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3BCFC493-C8B9-4699-B86C-73E3748340AB}"/>
              </a:ext>
            </a:extLst>
          </p:cNvPr>
          <p:cNvSpPr/>
          <p:nvPr/>
        </p:nvSpPr>
        <p:spPr>
          <a:xfrm>
            <a:off x="4093512" y="1115599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4046752" y="30549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4047918" y="3034882"/>
            <a:ext cx="3333101" cy="22131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segment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7988965" y="1187689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7988965" y="1822278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8013539" y="3377697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8013539" y="4012285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C9C90362-211F-4CFC-814A-F3AF57D6B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746" y="2067791"/>
            <a:ext cx="390525" cy="452005"/>
          </a:xfrm>
          <a:prstGeom prst="rect">
            <a:avLst/>
          </a:prstGeom>
        </p:spPr>
      </p:pic>
      <p:pic>
        <p:nvPicPr>
          <p:cNvPr id="20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E491D077-C722-42EC-A696-4A8D49A37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52" y="1504950"/>
            <a:ext cx="912669" cy="1016577"/>
          </a:xfrm>
          <a:prstGeom prst="rect">
            <a:avLst/>
          </a:prstGeom>
        </p:spPr>
      </p:pic>
      <p:pic>
        <p:nvPicPr>
          <p:cNvPr id="28" name="Picture 29">
            <a:extLst>
              <a:ext uri="{FF2B5EF4-FFF2-40B4-BE49-F238E27FC236}">
                <a16:creationId xmlns:a16="http://schemas.microsoft.com/office/drawing/2014/main" id="{FA50D3EC-7C27-4D02-ADDE-8C9DBE8C0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1932" y="1179368"/>
            <a:ext cx="442480" cy="514350"/>
          </a:xfrm>
          <a:prstGeom prst="rect">
            <a:avLst/>
          </a:prstGeom>
        </p:spPr>
      </p:pic>
      <p:sp>
        <p:nvSpPr>
          <p:cNvPr id="67" name="Flowchart: Alternate Process 66">
            <a:extLst>
              <a:ext uri="{FF2B5EF4-FFF2-40B4-BE49-F238E27FC236}">
                <a16:creationId xmlns:a16="http://schemas.microsoft.com/office/drawing/2014/main" id="{E2C2F999-C950-4E01-BBA1-F1E0F5973243}"/>
              </a:ext>
            </a:extLst>
          </p:cNvPr>
          <p:cNvSpPr/>
          <p:nvPr/>
        </p:nvSpPr>
        <p:spPr>
          <a:xfrm>
            <a:off x="5215731" y="3328863"/>
            <a:ext cx="1022651" cy="1486154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id="{2A5D0F57-BE02-4645-9444-D46586E845EE}"/>
              </a:ext>
            </a:extLst>
          </p:cNvPr>
          <p:cNvSpPr/>
          <p:nvPr/>
        </p:nvSpPr>
        <p:spPr>
          <a:xfrm>
            <a:off x="6309000" y="3325149"/>
            <a:ext cx="1022651" cy="1489121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id="{A9C2A10A-5A0A-40AD-9A2B-15FD4495BC0B}"/>
              </a:ext>
            </a:extLst>
          </p:cNvPr>
          <p:cNvSpPr/>
          <p:nvPr/>
        </p:nvSpPr>
        <p:spPr>
          <a:xfrm>
            <a:off x="4088317" y="3339254"/>
            <a:ext cx="1022651" cy="1491348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78" name="Picture 8">
            <a:extLst>
              <a:ext uri="{FF2B5EF4-FFF2-40B4-BE49-F238E27FC236}">
                <a16:creationId xmlns:a16="http://schemas.microsoft.com/office/drawing/2014/main" id="{A8D7AAB4-A13A-4CF2-A8C8-208A1DC5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551" y="4291446"/>
            <a:ext cx="390525" cy="452005"/>
          </a:xfrm>
          <a:prstGeom prst="rect">
            <a:avLst/>
          </a:prstGeom>
        </p:spPr>
      </p:pic>
      <p:pic>
        <p:nvPicPr>
          <p:cNvPr id="79" name="Picture 21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6855E09F-09A7-476F-8F6F-F8F3F8604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252" y="3728605"/>
            <a:ext cx="912669" cy="1016577"/>
          </a:xfrm>
          <a:prstGeom prst="rect">
            <a:avLst/>
          </a:prstGeom>
        </p:spPr>
      </p:pic>
      <p:pic>
        <p:nvPicPr>
          <p:cNvPr id="80" name="Picture 29">
            <a:extLst>
              <a:ext uri="{FF2B5EF4-FFF2-40B4-BE49-F238E27FC236}">
                <a16:creationId xmlns:a16="http://schemas.microsoft.com/office/drawing/2014/main" id="{38DE871C-AAB0-4D08-B171-D809220FC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737" y="3403023"/>
            <a:ext cx="442480" cy="5143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41C00E-FD54-4253-9544-4486AAC19E48}"/>
              </a:ext>
            </a:extLst>
          </p:cNvPr>
          <p:cNvCxnSpPr/>
          <p:nvPr/>
        </p:nvCxnSpPr>
        <p:spPr>
          <a:xfrm flipH="1" flipV="1">
            <a:off x="4826578" y="1600201"/>
            <a:ext cx="690994" cy="1039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88CBCC-9B3B-4D60-99E6-E13DDE69EEB4}"/>
              </a:ext>
            </a:extLst>
          </p:cNvPr>
          <p:cNvCxnSpPr>
            <a:cxnSpLocks/>
          </p:cNvCxnSpPr>
          <p:nvPr/>
        </p:nvCxnSpPr>
        <p:spPr>
          <a:xfrm flipH="1" flipV="1">
            <a:off x="5699414" y="2156115"/>
            <a:ext cx="690994" cy="1039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D072996-385E-4F71-B976-38EB9B9A34E9}"/>
              </a:ext>
            </a:extLst>
          </p:cNvPr>
          <p:cNvCxnSpPr/>
          <p:nvPr/>
        </p:nvCxnSpPr>
        <p:spPr>
          <a:xfrm flipH="1">
            <a:off x="3369253" y="1306657"/>
            <a:ext cx="992332" cy="1111828"/>
          </a:xfrm>
          <a:prstGeom prst="curved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8157568-F521-4FB9-8125-A16BAEF89179}"/>
              </a:ext>
            </a:extLst>
          </p:cNvPr>
          <p:cNvCxnSpPr>
            <a:cxnSpLocks/>
          </p:cNvCxnSpPr>
          <p:nvPr/>
        </p:nvCxnSpPr>
        <p:spPr>
          <a:xfrm flipH="1" flipV="1">
            <a:off x="3353666" y="2678257"/>
            <a:ext cx="1013115" cy="826076"/>
          </a:xfrm>
          <a:prstGeom prst="curved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E7399D-3D23-40DE-A2A0-5F71C456C141}"/>
              </a:ext>
            </a:extLst>
          </p:cNvPr>
          <p:cNvCxnSpPr>
            <a:cxnSpLocks/>
          </p:cNvCxnSpPr>
          <p:nvPr/>
        </p:nvCxnSpPr>
        <p:spPr>
          <a:xfrm flipH="1" flipV="1">
            <a:off x="4826578" y="3813465"/>
            <a:ext cx="690994" cy="1039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4754E1B-ECBA-4B7D-923B-C1B08616B25A}"/>
              </a:ext>
            </a:extLst>
          </p:cNvPr>
          <p:cNvCxnSpPr>
            <a:cxnSpLocks/>
          </p:cNvCxnSpPr>
          <p:nvPr/>
        </p:nvCxnSpPr>
        <p:spPr>
          <a:xfrm flipH="1" flipV="1">
            <a:off x="5699414" y="4348597"/>
            <a:ext cx="690994" cy="10390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8E12E97B-43D5-43EA-8F07-3F76D0128FBD}"/>
              </a:ext>
            </a:extLst>
          </p:cNvPr>
          <p:cNvCxnSpPr>
            <a:cxnSpLocks/>
          </p:cNvCxnSpPr>
          <p:nvPr/>
        </p:nvCxnSpPr>
        <p:spPr>
          <a:xfrm flipH="1">
            <a:off x="5712402" y="2267816"/>
            <a:ext cx="800100" cy="2088573"/>
          </a:xfrm>
          <a:prstGeom prst="curved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DDBDA43C-C43A-40EE-B10E-CE29DB7FC566}"/>
              </a:ext>
            </a:extLst>
          </p:cNvPr>
          <p:cNvCxnSpPr>
            <a:cxnSpLocks/>
          </p:cNvCxnSpPr>
          <p:nvPr/>
        </p:nvCxnSpPr>
        <p:spPr>
          <a:xfrm flipH="1" flipV="1">
            <a:off x="5551343" y="2252230"/>
            <a:ext cx="898812" cy="2036616"/>
          </a:xfrm>
          <a:prstGeom prst="curved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5">
            <a:extLst>
              <a:ext uri="{FF2B5EF4-FFF2-40B4-BE49-F238E27FC236}">
                <a16:creationId xmlns:a16="http://schemas.microsoft.com/office/drawing/2014/main" id="{6B93A998-3F37-4303-82E1-180C3AEAF3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28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latin typeface="Arial"/>
                <a:cs typeface="Arial"/>
              </a:rPr>
              <a:t>Итого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DD95-3736-4E43-9092-2BE4A66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latin typeface="Times New Roman"/>
                <a:cs typeface="Times New Roman"/>
              </a:rPr>
              <a:t>Акцент на OLTP либо OLAP</a:t>
            </a:r>
            <a:endParaRPr lang="ru-RU"/>
          </a:p>
          <a:p>
            <a:r>
              <a:rPr lang="ru-RU" sz="3000" dirty="0">
                <a:latin typeface="Times New Roman"/>
                <a:cs typeface="Times New Roman"/>
              </a:rPr>
              <a:t>Высокая трудоёмкость апгрейда до новой версии ванильного </a:t>
            </a:r>
            <a:r>
              <a:rPr lang="ru-RU" sz="3000" dirty="0" err="1">
                <a:latin typeface="Times New Roman"/>
                <a:cs typeface="Times New Roman"/>
              </a:rPr>
              <a:t>постгреса</a:t>
            </a:r>
            <a:endParaRPr lang="ru-RU" sz="3000" dirty="0" err="1">
              <a:ea typeface="+mn-lt"/>
              <a:cs typeface="+mn-lt"/>
            </a:endParaRPr>
          </a:p>
          <a:p>
            <a:r>
              <a:rPr lang="ru-RU" sz="3000" dirty="0">
                <a:latin typeface="Times New Roman"/>
                <a:cs typeface="Times New Roman"/>
              </a:rPr>
              <a:t>Невысокая вероятность поддержки</a:t>
            </a:r>
            <a:br>
              <a:rPr lang="ru-RU" sz="3000" dirty="0">
                <a:latin typeface="Times New Roman"/>
                <a:cs typeface="Times New Roman"/>
              </a:rPr>
            </a:br>
            <a:r>
              <a:rPr lang="ru-RU" sz="3000" dirty="0">
                <a:latin typeface="Times New Roman"/>
                <a:cs typeface="Times New Roman"/>
              </a:rPr>
              <a:t>сообществом </a:t>
            </a:r>
            <a:r>
              <a:rPr lang="ru-RU" sz="3000" dirty="0" err="1">
                <a:latin typeface="Times New Roman"/>
                <a:cs typeface="Times New Roman"/>
              </a:rPr>
              <a:t>PostgreSQL</a:t>
            </a:r>
            <a:r>
              <a:rPr lang="ru-RU" sz="3000" dirty="0">
                <a:latin typeface="Times New Roman"/>
                <a:cs typeface="Times New Roman"/>
              </a:rPr>
              <a:t> в будущем</a:t>
            </a:r>
            <a:endParaRPr lang="ru-RU" sz="3000" dirty="0">
              <a:ea typeface="+mn-lt"/>
              <a:cs typeface="+mn-lt"/>
            </a:endParaRPr>
          </a:p>
          <a:p>
            <a:endParaRPr lang="ru-RU" sz="3000" dirty="0">
              <a:latin typeface="Times New Roman"/>
              <a:cs typeface="Times New Roman"/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4A59323A-E230-4504-BE9C-60DC1127D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65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Шардман</a:t>
            </a:r>
            <a:r>
              <a:rPr lang="ru-RU" sz="4400" dirty="0">
                <a:latin typeface="Arial"/>
                <a:cs typeface="Arial"/>
              </a:rPr>
              <a:t>: </a:t>
            </a:r>
            <a:r>
              <a:rPr lang="ru-RU" sz="2800" dirty="0">
                <a:latin typeface="Arial"/>
                <a:cs typeface="Arial"/>
              </a:rPr>
              <a:t>принципы</a:t>
            </a:r>
            <a:endParaRPr lang="ru-RU" sz="2800" dirty="0" err="1">
              <a:latin typeface="Arial"/>
              <a:cs typeface="Arial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DD95-3736-4E43-9092-2BE4A66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latin typeface="Times New Roman"/>
                <a:cs typeface="Times New Roman"/>
              </a:rPr>
              <a:t>EXTENSION везде, где возможно</a:t>
            </a:r>
          </a:p>
          <a:p>
            <a:r>
              <a:rPr lang="ru-RU" sz="3000" dirty="0" err="1">
                <a:latin typeface="Times New Roman"/>
                <a:cs typeface="Times New Roman"/>
              </a:rPr>
              <a:t>Partitioning</a:t>
            </a:r>
            <a:r>
              <a:rPr lang="ru-RU" sz="3000" dirty="0">
                <a:latin typeface="Times New Roman"/>
                <a:cs typeface="Times New Roman"/>
              </a:rPr>
              <a:t> для </a:t>
            </a:r>
            <a:r>
              <a:rPr lang="ru-RU" sz="3000" dirty="0" err="1">
                <a:latin typeface="Times New Roman"/>
                <a:cs typeface="Times New Roman"/>
              </a:rPr>
              <a:t>шардирования</a:t>
            </a:r>
            <a:r>
              <a:rPr lang="ru-RU" sz="3000" dirty="0">
                <a:latin typeface="Times New Roman"/>
                <a:cs typeface="Times New Roman"/>
              </a:rPr>
              <a:t> и FDW для коннектов между инстансами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Каждый инстанс может быть координатором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Можно конфигурировать для OLTP и OLAP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Ориентир на интеграцию в ванильный </a:t>
            </a:r>
            <a:r>
              <a:rPr lang="ru-RU" sz="3000" dirty="0" err="1">
                <a:latin typeface="Times New Roman"/>
                <a:cs typeface="Times New Roman"/>
              </a:rPr>
              <a:t>постгрес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03959D2B-0D72-4736-8EEB-18C53EDA1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63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62" y="-455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>
                <a:solidFill>
                  <a:srgbClr val="000000"/>
                </a:solidFill>
                <a:latin typeface="Arial"/>
              </a:rPr>
              <a:t>FDW + </a:t>
            </a:r>
            <a:r>
              <a:rPr lang="ru-RU" sz="4400" spc="-1" dirty="0" err="1">
                <a:solidFill>
                  <a:srgbClr val="000000"/>
                </a:solidFill>
                <a:latin typeface="Arial"/>
              </a:rPr>
              <a:t>Partitioning</a:t>
            </a:r>
            <a:endParaRPr lang="ru-RU" sz="4400" b="0" strike="noStrike" spc="-1" dirty="0" err="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1EE500AF-A1D6-4365-984F-EFB6566B24AB}"/>
              </a:ext>
            </a:extLst>
          </p:cNvPr>
          <p:cNvSpPr/>
          <p:nvPr/>
        </p:nvSpPr>
        <p:spPr>
          <a:xfrm>
            <a:off x="526886" y="3507021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3" name="Цилиндр 75">
            <a:extLst>
              <a:ext uri="{FF2B5EF4-FFF2-40B4-BE49-F238E27FC236}">
                <a16:creationId xmlns:a16="http://schemas.microsoft.com/office/drawing/2014/main" id="{970DA725-2483-4D56-A024-6F8C29E349BC}"/>
              </a:ext>
            </a:extLst>
          </p:cNvPr>
          <p:cNvSpPr/>
          <p:nvPr/>
        </p:nvSpPr>
        <p:spPr>
          <a:xfrm>
            <a:off x="4010788" y="3490115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Цилиндр 75">
            <a:extLst>
              <a:ext uri="{FF2B5EF4-FFF2-40B4-BE49-F238E27FC236}">
                <a16:creationId xmlns:a16="http://schemas.microsoft.com/office/drawing/2014/main" id="{6139D14A-B4FC-4556-9BF4-7B6AF35F1122}"/>
              </a:ext>
            </a:extLst>
          </p:cNvPr>
          <p:cNvSpPr/>
          <p:nvPr/>
        </p:nvSpPr>
        <p:spPr>
          <a:xfrm>
            <a:off x="6927252" y="3525059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7" name="Стрелка: штриховая вправо 78">
            <a:extLst>
              <a:ext uri="{FF2B5EF4-FFF2-40B4-BE49-F238E27FC236}">
                <a16:creationId xmlns:a16="http://schemas.microsoft.com/office/drawing/2014/main" id="{AAAA6BD1-78C7-455E-AC54-ED1C4D19B3B2}"/>
              </a:ext>
            </a:extLst>
          </p:cNvPr>
          <p:cNvSpPr/>
          <p:nvPr/>
        </p:nvSpPr>
        <p:spPr>
          <a:xfrm rot="16200000">
            <a:off x="949082" y="3064134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4" name="Стрелка: штриховая вправо 78">
            <a:extLst>
              <a:ext uri="{FF2B5EF4-FFF2-40B4-BE49-F238E27FC236}">
                <a16:creationId xmlns:a16="http://schemas.microsoft.com/office/drawing/2014/main" id="{7BF5D5C9-E21C-4F04-A3E3-2E7A0143FA80}"/>
              </a:ext>
            </a:extLst>
          </p:cNvPr>
          <p:cNvSpPr/>
          <p:nvPr/>
        </p:nvSpPr>
        <p:spPr>
          <a:xfrm rot="16200000">
            <a:off x="7349448" y="3066299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5" name="Стрелка: штриховая вправо 78">
            <a:extLst>
              <a:ext uri="{FF2B5EF4-FFF2-40B4-BE49-F238E27FC236}">
                <a16:creationId xmlns:a16="http://schemas.microsoft.com/office/drawing/2014/main" id="{14DDFA9F-3851-4D09-A2F3-D0274918A3B1}"/>
              </a:ext>
            </a:extLst>
          </p:cNvPr>
          <p:cNvSpPr/>
          <p:nvPr/>
        </p:nvSpPr>
        <p:spPr>
          <a:xfrm rot="16200000">
            <a:off x="4445457" y="3038156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0333DE42-808F-4951-890B-3C423C8858BD}"/>
              </a:ext>
            </a:extLst>
          </p:cNvPr>
          <p:cNvSpPr/>
          <p:nvPr/>
        </p:nvSpPr>
        <p:spPr>
          <a:xfrm>
            <a:off x="529427" y="1548307"/>
            <a:ext cx="1390786" cy="1565571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3" name="Flowchart: Alternate Process 72">
            <a:extLst>
              <a:ext uri="{FF2B5EF4-FFF2-40B4-BE49-F238E27FC236}">
                <a16:creationId xmlns:a16="http://schemas.microsoft.com/office/drawing/2014/main" id="{EF33B64B-DB03-45BC-9BD7-BF8628356D3F}"/>
              </a:ext>
            </a:extLst>
          </p:cNvPr>
          <p:cNvSpPr/>
          <p:nvPr/>
        </p:nvSpPr>
        <p:spPr>
          <a:xfrm>
            <a:off x="3994795" y="1537916"/>
            <a:ext cx="1390786" cy="1565571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id="{24B931D7-0B60-473F-A6C8-EA51659F79A1}"/>
              </a:ext>
            </a:extLst>
          </p:cNvPr>
          <p:cNvSpPr/>
          <p:nvPr/>
        </p:nvSpPr>
        <p:spPr>
          <a:xfrm>
            <a:off x="6914640" y="1537916"/>
            <a:ext cx="1390786" cy="1565571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3BE6C795-B7E9-4CE5-87D2-A3CC2F567BD3}"/>
              </a:ext>
            </a:extLst>
          </p:cNvPr>
          <p:cNvSpPr/>
          <p:nvPr/>
        </p:nvSpPr>
        <p:spPr>
          <a:xfrm>
            <a:off x="760818" y="1585944"/>
            <a:ext cx="970916" cy="212599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Instance</a:t>
            </a:r>
            <a:r>
              <a:rPr lang="ru-RU" sz="1200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78" name="Flowchart: Alternate Process 77">
            <a:extLst>
              <a:ext uri="{FF2B5EF4-FFF2-40B4-BE49-F238E27FC236}">
                <a16:creationId xmlns:a16="http://schemas.microsoft.com/office/drawing/2014/main" id="{01BF6999-6A2F-4F76-AFB0-02734ED68085}"/>
              </a:ext>
            </a:extLst>
          </p:cNvPr>
          <p:cNvSpPr/>
          <p:nvPr/>
        </p:nvSpPr>
        <p:spPr>
          <a:xfrm>
            <a:off x="4226185" y="1575552"/>
            <a:ext cx="970916" cy="212599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Instance</a:t>
            </a:r>
            <a:r>
              <a:rPr lang="ru-RU" sz="1200" dirty="0">
                <a:solidFill>
                  <a:schemeClr val="tx1"/>
                </a:solidFill>
              </a:rPr>
              <a:t> 1</a:t>
            </a:r>
          </a:p>
        </p:txBody>
      </p:sp>
      <p:sp>
        <p:nvSpPr>
          <p:cNvPr id="79" name="Flowchart: Alternate Process 78">
            <a:extLst>
              <a:ext uri="{FF2B5EF4-FFF2-40B4-BE49-F238E27FC236}">
                <a16:creationId xmlns:a16="http://schemas.microsoft.com/office/drawing/2014/main" id="{B7377F00-1B32-43E1-888C-007EF4E5F234}"/>
              </a:ext>
            </a:extLst>
          </p:cNvPr>
          <p:cNvSpPr/>
          <p:nvPr/>
        </p:nvSpPr>
        <p:spPr>
          <a:xfrm>
            <a:off x="7130444" y="1575552"/>
            <a:ext cx="970916" cy="212599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>
                <a:solidFill>
                  <a:schemeClr val="tx1"/>
                </a:solidFill>
              </a:rPr>
              <a:t>Instance</a:t>
            </a:r>
            <a:r>
              <a:rPr lang="ru-RU" sz="1200" dirty="0">
                <a:solidFill>
                  <a:schemeClr val="tx1"/>
                </a:solidFill>
              </a:rPr>
              <a:t> 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A9ABE96-152C-4DC7-BD6B-97C5AB2509AB}"/>
              </a:ext>
            </a:extLst>
          </p:cNvPr>
          <p:cNvSpPr/>
          <p:nvPr/>
        </p:nvSpPr>
        <p:spPr>
          <a:xfrm>
            <a:off x="1952660" y="1830670"/>
            <a:ext cx="2001912" cy="484632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Foreign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1</a:t>
            </a: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C83492EB-B166-424F-BC13-185C197531F2}"/>
              </a:ext>
            </a:extLst>
          </p:cNvPr>
          <p:cNvSpPr/>
          <p:nvPr/>
        </p:nvSpPr>
        <p:spPr>
          <a:xfrm>
            <a:off x="1952660" y="2412561"/>
            <a:ext cx="4926952" cy="484632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Foreign</a:t>
            </a:r>
            <a:r>
              <a:rPr lang="ru-RU" dirty="0"/>
              <a:t> </a:t>
            </a:r>
            <a:r>
              <a:rPr lang="ru-RU" dirty="0" err="1"/>
              <a:t>server</a:t>
            </a:r>
            <a:r>
              <a:rPr lang="ru-RU" dirty="0"/>
              <a:t> 2</a:t>
            </a:r>
          </a:p>
        </p:txBody>
      </p:sp>
      <p:sp>
        <p:nvSpPr>
          <p:cNvPr id="11" name="Прямоугольник 76">
            <a:extLst>
              <a:ext uri="{FF2B5EF4-FFF2-40B4-BE49-F238E27FC236}">
                <a16:creationId xmlns:a16="http://schemas.microsoft.com/office/drawing/2014/main" id="{69E34079-8736-422F-879F-8598CC96A9EC}"/>
              </a:ext>
            </a:extLst>
          </p:cNvPr>
          <p:cNvSpPr/>
          <p:nvPr/>
        </p:nvSpPr>
        <p:spPr>
          <a:xfrm>
            <a:off x="692241" y="3915836"/>
            <a:ext cx="1061131" cy="45334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6C4DB-6E32-439F-AA6B-0CE8C1B213C3}"/>
              </a:ext>
            </a:extLst>
          </p:cNvPr>
          <p:cNvSpPr txBox="1"/>
          <p:nvPr/>
        </p:nvSpPr>
        <p:spPr>
          <a:xfrm>
            <a:off x="642665" y="4367879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0</a:t>
            </a:r>
            <a:endParaRPr lang="ru-RU" sz="1400">
              <a:cs typeface="Calibri"/>
            </a:endParaRPr>
          </a:p>
        </p:txBody>
      </p:sp>
      <p:sp>
        <p:nvSpPr>
          <p:cNvPr id="14" name="Прямоугольник 76">
            <a:extLst>
              <a:ext uri="{FF2B5EF4-FFF2-40B4-BE49-F238E27FC236}">
                <a16:creationId xmlns:a16="http://schemas.microsoft.com/office/drawing/2014/main" id="{B6CEFCD6-FDA1-4967-9FAB-8CD28B0ACF2E}"/>
              </a:ext>
            </a:extLst>
          </p:cNvPr>
          <p:cNvSpPr/>
          <p:nvPr/>
        </p:nvSpPr>
        <p:spPr>
          <a:xfrm>
            <a:off x="4186822" y="3878147"/>
            <a:ext cx="1045256" cy="44540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C37714-5948-45D4-82A4-D4A47BFBACC6}"/>
              </a:ext>
            </a:extLst>
          </p:cNvPr>
          <p:cNvSpPr txBox="1"/>
          <p:nvPr/>
        </p:nvSpPr>
        <p:spPr>
          <a:xfrm>
            <a:off x="4157309" y="4314605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1</a:t>
            </a:r>
            <a:endParaRPr lang="ru-RU" sz="1200" dirty="0">
              <a:cs typeface="Calibri"/>
            </a:endParaRPr>
          </a:p>
        </p:txBody>
      </p:sp>
      <p:sp>
        <p:nvSpPr>
          <p:cNvPr id="18" name="Прямоугольник 76">
            <a:extLst>
              <a:ext uri="{FF2B5EF4-FFF2-40B4-BE49-F238E27FC236}">
                <a16:creationId xmlns:a16="http://schemas.microsoft.com/office/drawing/2014/main" id="{9621917A-86D9-4AD3-9160-B3AFDA9073BC}"/>
              </a:ext>
            </a:extLst>
          </p:cNvPr>
          <p:cNvSpPr/>
          <p:nvPr/>
        </p:nvSpPr>
        <p:spPr>
          <a:xfrm>
            <a:off x="7118586" y="3913092"/>
            <a:ext cx="1061131" cy="45334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8904B-B6D1-446A-93FA-5805E4AD437B}"/>
              </a:ext>
            </a:extLst>
          </p:cNvPr>
          <p:cNvSpPr txBox="1"/>
          <p:nvPr/>
        </p:nvSpPr>
        <p:spPr>
          <a:xfrm>
            <a:off x="7089792" y="4370334"/>
            <a:ext cx="10937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2</a:t>
            </a:r>
            <a:endParaRPr lang="ru-RU" sz="1400" dirty="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3E771D-C246-4F06-B5C8-AA84D7E59CFB}"/>
              </a:ext>
            </a:extLst>
          </p:cNvPr>
          <p:cNvCxnSpPr/>
          <p:nvPr/>
        </p:nvCxnSpPr>
        <p:spPr>
          <a:xfrm flipV="1">
            <a:off x="1771650" y="4239491"/>
            <a:ext cx="5314950" cy="46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009EE5D-1593-4D79-8011-245B86ACFAD4}"/>
              </a:ext>
            </a:extLst>
          </p:cNvPr>
          <p:cNvCxnSpPr>
            <a:cxnSpLocks/>
          </p:cNvCxnSpPr>
          <p:nvPr/>
        </p:nvCxnSpPr>
        <p:spPr>
          <a:xfrm flipV="1">
            <a:off x="1771650" y="3922568"/>
            <a:ext cx="2384714" cy="25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бъект 2">
            <a:extLst>
              <a:ext uri="{FF2B5EF4-FFF2-40B4-BE49-F238E27FC236}">
                <a16:creationId xmlns:a16="http://schemas.microsoft.com/office/drawing/2014/main" id="{09D4A53F-7EA3-4C53-B1F9-24E8851950E4}"/>
              </a:ext>
            </a:extLst>
          </p:cNvPr>
          <p:cNvSpPr txBox="1">
            <a:spLocks/>
          </p:cNvSpPr>
          <p:nvPr/>
        </p:nvSpPr>
        <p:spPr>
          <a:xfrm rot="-60000">
            <a:off x="1922976" y="3699901"/>
            <a:ext cx="2029043" cy="24728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Foreign</a:t>
            </a:r>
            <a:r>
              <a:rPr lang="ru-RU" sz="1400" dirty="0">
                <a:latin typeface="Arial"/>
                <a:cs typeface="Calibri"/>
              </a:rPr>
              <a:t> </a:t>
            </a:r>
            <a:r>
              <a:rPr lang="ru-RU" sz="1400" dirty="0" err="1">
                <a:latin typeface="Arial"/>
                <a:cs typeface="Calibri"/>
              </a:rPr>
              <a:t>table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93" name="Объект 2">
            <a:extLst>
              <a:ext uri="{FF2B5EF4-FFF2-40B4-BE49-F238E27FC236}">
                <a16:creationId xmlns:a16="http://schemas.microsoft.com/office/drawing/2014/main" id="{8550DB1A-8887-4690-8B8B-4BA3727B6BB7}"/>
              </a:ext>
            </a:extLst>
          </p:cNvPr>
          <p:cNvSpPr txBox="1">
            <a:spLocks/>
          </p:cNvSpPr>
          <p:nvPr/>
        </p:nvSpPr>
        <p:spPr>
          <a:xfrm rot="-60000">
            <a:off x="1980125" y="4022018"/>
            <a:ext cx="2029043" cy="24728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Foreign</a:t>
            </a:r>
            <a:r>
              <a:rPr lang="ru-RU" sz="1400" dirty="0">
                <a:latin typeface="Arial"/>
                <a:cs typeface="Calibri"/>
              </a:rPr>
              <a:t> </a:t>
            </a:r>
            <a:r>
              <a:rPr lang="ru-RU" sz="1400" dirty="0" err="1">
                <a:latin typeface="Arial"/>
                <a:cs typeface="Calibri"/>
              </a:rPr>
              <a:t>table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A5F02C78-33F3-414C-9C5B-F598BB5FB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17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latin typeface="Arial"/>
                <a:cs typeface="Arial"/>
              </a:rPr>
              <a:t>FDW + </a:t>
            </a:r>
            <a:r>
              <a:rPr lang="ru-RU" sz="4400" dirty="0" err="1">
                <a:latin typeface="Arial"/>
                <a:cs typeface="Arial"/>
              </a:rPr>
              <a:t>Partitioning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225142" y="90623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2482921" y="883289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2484087" y="857988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>
            <a:off x="5825420" y="1828354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219946" y="3099730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957341" y="158107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812927" y="1651625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2472530" y="3117334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2473696" y="3097228"/>
            <a:ext cx="3333101" cy="22131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6414743" y="1250035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6414743" y="1884624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6439317" y="3440043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6439317" y="4074631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Прямая со стрелкой 13">
            <a:extLst>
              <a:ext uri="{FF2B5EF4-FFF2-40B4-BE49-F238E27FC236}">
                <a16:creationId xmlns:a16="http://schemas.microsoft.com/office/drawing/2014/main" id="{7C13DC80-D83A-4A99-B4EE-8BB888A6ECB5}"/>
              </a:ext>
            </a:extLst>
          </p:cNvPr>
          <p:cNvCxnSpPr>
            <a:cxnSpLocks/>
          </p:cNvCxnSpPr>
          <p:nvPr/>
        </p:nvCxnSpPr>
        <p:spPr>
          <a:xfrm>
            <a:off x="5815028" y="4020835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13">
            <a:extLst>
              <a:ext uri="{FF2B5EF4-FFF2-40B4-BE49-F238E27FC236}">
                <a16:creationId xmlns:a16="http://schemas.microsoft.com/office/drawing/2014/main" id="{F5012A11-ACA0-4457-AFAC-C0542F31C5CC}"/>
              </a:ext>
            </a:extLst>
          </p:cNvPr>
          <p:cNvCxnSpPr>
            <a:cxnSpLocks/>
          </p:cNvCxnSpPr>
          <p:nvPr/>
        </p:nvCxnSpPr>
        <p:spPr>
          <a:xfrm>
            <a:off x="5815029" y="4010445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5">
            <a:extLst>
              <a:ext uri="{FF2B5EF4-FFF2-40B4-BE49-F238E27FC236}">
                <a16:creationId xmlns:a16="http://schemas.microsoft.com/office/drawing/2014/main" id="{F0EC1AE9-E8E7-4F5F-A973-FDFA940DE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6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latin typeface="Arial"/>
                <a:cs typeface="Arial"/>
              </a:rPr>
              <a:t>FDW + </a:t>
            </a:r>
            <a:r>
              <a:rPr lang="ru-RU" sz="4400" dirty="0" err="1">
                <a:latin typeface="Arial"/>
                <a:cs typeface="Arial"/>
              </a:rPr>
              <a:t>Partitioning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225142" y="90623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2482921" y="883289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2484087" y="857988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>
            <a:off x="5825420" y="1828354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219946" y="3099730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957341" y="158107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812927" y="1651625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2472530" y="3117334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2473696" y="3097228"/>
            <a:ext cx="3333101" cy="22131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6414743" y="1250035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6414743" y="1884624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6439317" y="3440043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6439317" y="4074631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Прямая со стрелкой 13">
            <a:extLst>
              <a:ext uri="{FF2B5EF4-FFF2-40B4-BE49-F238E27FC236}">
                <a16:creationId xmlns:a16="http://schemas.microsoft.com/office/drawing/2014/main" id="{7C13DC80-D83A-4A99-B4EE-8BB888A6ECB5}"/>
              </a:ext>
            </a:extLst>
          </p:cNvPr>
          <p:cNvCxnSpPr>
            <a:cxnSpLocks/>
          </p:cNvCxnSpPr>
          <p:nvPr/>
        </p:nvCxnSpPr>
        <p:spPr>
          <a:xfrm>
            <a:off x="5815028" y="4020835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2592025" y="1146772"/>
            <a:ext cx="3157982" cy="149654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27" name="Picture 29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21755CC-B00A-4676-B736-0B4578DF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1" y="1337006"/>
            <a:ext cx="2743200" cy="848506"/>
          </a:xfrm>
          <a:prstGeom prst="rect">
            <a:avLst/>
          </a:prstGeom>
        </p:spPr>
      </p:pic>
      <p:cxnSp>
        <p:nvCxnSpPr>
          <p:cNvPr id="88" name="Прямая со стрелкой 13">
            <a:extLst>
              <a:ext uri="{FF2B5EF4-FFF2-40B4-BE49-F238E27FC236}">
                <a16:creationId xmlns:a16="http://schemas.microsoft.com/office/drawing/2014/main" id="{F5012A11-ACA0-4457-AFAC-C0542F31C5CC}"/>
              </a:ext>
            </a:extLst>
          </p:cNvPr>
          <p:cNvCxnSpPr>
            <a:cxnSpLocks/>
          </p:cNvCxnSpPr>
          <p:nvPr/>
        </p:nvCxnSpPr>
        <p:spPr>
          <a:xfrm>
            <a:off x="5815029" y="4010445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5">
            <a:extLst>
              <a:ext uri="{FF2B5EF4-FFF2-40B4-BE49-F238E27FC236}">
                <a16:creationId xmlns:a16="http://schemas.microsoft.com/office/drawing/2014/main" id="{8DC039EC-8F5C-462E-AA00-2C07B8BC0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53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latin typeface="Arial"/>
                <a:cs typeface="Arial"/>
              </a:rPr>
              <a:t>FDW + </a:t>
            </a:r>
            <a:r>
              <a:rPr lang="ru-RU" sz="4400" dirty="0" err="1">
                <a:latin typeface="Arial"/>
                <a:cs typeface="Arial"/>
              </a:rPr>
              <a:t>Partitioning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225142" y="906235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2482921" y="883289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2484087" y="857988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>
            <a:off x="5825420" y="1828354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219946" y="3099730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957341" y="158107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812927" y="1651625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2472530" y="3117334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2473696" y="3097228"/>
            <a:ext cx="3333101" cy="22131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6414743" y="1250035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6414743" y="1884624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6439317" y="3440043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6439317" y="4074631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Прямая со стрелкой 13">
            <a:extLst>
              <a:ext uri="{FF2B5EF4-FFF2-40B4-BE49-F238E27FC236}">
                <a16:creationId xmlns:a16="http://schemas.microsoft.com/office/drawing/2014/main" id="{7C13DC80-D83A-4A99-B4EE-8BB888A6ECB5}"/>
              </a:ext>
            </a:extLst>
          </p:cNvPr>
          <p:cNvCxnSpPr>
            <a:cxnSpLocks/>
          </p:cNvCxnSpPr>
          <p:nvPr/>
        </p:nvCxnSpPr>
        <p:spPr>
          <a:xfrm>
            <a:off x="5815028" y="4020835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2592025" y="1146772"/>
            <a:ext cx="3157982" cy="149654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27" name="Picture 29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21755CC-B00A-4676-B736-0B4578DF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1" y="1337006"/>
            <a:ext cx="2743200" cy="848506"/>
          </a:xfrm>
          <a:prstGeom prst="rect">
            <a:avLst/>
          </a:prstGeom>
        </p:spPr>
      </p:pic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530A141D-A758-4661-A49E-E89256622C75}"/>
              </a:ext>
            </a:extLst>
          </p:cNvPr>
          <p:cNvSpPr/>
          <p:nvPr/>
        </p:nvSpPr>
        <p:spPr>
          <a:xfrm>
            <a:off x="2971292" y="3650981"/>
            <a:ext cx="871983" cy="909457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E3B0C9D6-7B24-41A2-80D7-B88169A6FD6A}"/>
              </a:ext>
            </a:extLst>
          </p:cNvPr>
          <p:cNvSpPr/>
          <p:nvPr/>
        </p:nvSpPr>
        <p:spPr>
          <a:xfrm>
            <a:off x="4493560" y="3656175"/>
            <a:ext cx="871983" cy="90426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cxnSp>
        <p:nvCxnSpPr>
          <p:cNvPr id="88" name="Прямая со стрелкой 13">
            <a:extLst>
              <a:ext uri="{FF2B5EF4-FFF2-40B4-BE49-F238E27FC236}">
                <a16:creationId xmlns:a16="http://schemas.microsoft.com/office/drawing/2014/main" id="{F5012A11-ACA0-4457-AFAC-C0542F31C5CC}"/>
              </a:ext>
            </a:extLst>
          </p:cNvPr>
          <p:cNvCxnSpPr>
            <a:cxnSpLocks/>
          </p:cNvCxnSpPr>
          <p:nvPr/>
        </p:nvCxnSpPr>
        <p:spPr>
          <a:xfrm>
            <a:off x="5815029" y="4010445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Стрелка: штриховая вправо 90">
            <a:extLst>
              <a:ext uri="{FF2B5EF4-FFF2-40B4-BE49-F238E27FC236}">
                <a16:creationId xmlns:a16="http://schemas.microsoft.com/office/drawing/2014/main" id="{8A22E29C-96F9-4EDF-BDE8-656FFEA6E44E}"/>
              </a:ext>
            </a:extLst>
          </p:cNvPr>
          <p:cNvSpPr/>
          <p:nvPr/>
        </p:nvSpPr>
        <p:spPr>
          <a:xfrm rot="6060000">
            <a:off x="2904094" y="2779445"/>
            <a:ext cx="1435180" cy="28580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2" name="Стрелка: штриховая вправо 90">
            <a:extLst>
              <a:ext uri="{FF2B5EF4-FFF2-40B4-BE49-F238E27FC236}">
                <a16:creationId xmlns:a16="http://schemas.microsoft.com/office/drawing/2014/main" id="{ECBD6265-0D4D-427B-9EE9-B912D624BAAF}"/>
              </a:ext>
            </a:extLst>
          </p:cNvPr>
          <p:cNvSpPr/>
          <p:nvPr/>
        </p:nvSpPr>
        <p:spPr>
          <a:xfrm rot="6060000">
            <a:off x="4374407" y="2779444"/>
            <a:ext cx="1435180" cy="285803"/>
          </a:xfrm>
          <a:prstGeom prst="stripedRightArrow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A8BF3D4-30A1-431E-948C-2938E5F2E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69" y="3993140"/>
            <a:ext cx="744683" cy="26410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505E32D-05E2-44A3-AA90-F48986D93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962" y="3998334"/>
            <a:ext cx="760269" cy="25890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92BA051-6A1F-428F-BEDE-4DB7CBDCE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4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62" y="-455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>
                <a:solidFill>
                  <a:srgbClr val="000000"/>
                </a:solidFill>
                <a:latin typeface="Arial"/>
              </a:rPr>
              <a:t>Утилизация кластера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758825" y="4552808"/>
            <a:ext cx="3546235" cy="3847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403600B-A5D9-4BE7-90B0-808A8D6BCA71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1EE500AF-A1D6-4365-984F-EFB6566B24AB}"/>
              </a:ext>
            </a:extLst>
          </p:cNvPr>
          <p:cNvSpPr/>
          <p:nvPr/>
        </p:nvSpPr>
        <p:spPr>
          <a:xfrm>
            <a:off x="713922" y="3792771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5B94F2D0-F02A-43C0-93CA-20DE2A32DED5}"/>
              </a:ext>
            </a:extLst>
          </p:cNvPr>
          <p:cNvSpPr/>
          <p:nvPr/>
        </p:nvSpPr>
        <p:spPr>
          <a:xfrm>
            <a:off x="858497" y="4154827"/>
            <a:ext cx="1061131" cy="45334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E2D53-F1D1-421F-9057-F8F1FD55EAAD}"/>
              </a:ext>
            </a:extLst>
          </p:cNvPr>
          <p:cNvSpPr txBox="1"/>
          <p:nvPr/>
        </p:nvSpPr>
        <p:spPr>
          <a:xfrm>
            <a:off x="829703" y="4617262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0</a:t>
            </a:r>
            <a:endParaRPr lang="ru-RU" sz="1400">
              <a:cs typeface="Calibri"/>
            </a:endParaRPr>
          </a:p>
        </p:txBody>
      </p:sp>
      <p:sp>
        <p:nvSpPr>
          <p:cNvPr id="13" name="Цилиндр 75">
            <a:extLst>
              <a:ext uri="{FF2B5EF4-FFF2-40B4-BE49-F238E27FC236}">
                <a16:creationId xmlns:a16="http://schemas.microsoft.com/office/drawing/2014/main" id="{970DA725-2483-4D56-A024-6F8C29E349BC}"/>
              </a:ext>
            </a:extLst>
          </p:cNvPr>
          <p:cNvSpPr/>
          <p:nvPr/>
        </p:nvSpPr>
        <p:spPr>
          <a:xfrm>
            <a:off x="2488520" y="3801842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5" name="Прямоугольник 76">
            <a:extLst>
              <a:ext uri="{FF2B5EF4-FFF2-40B4-BE49-F238E27FC236}">
                <a16:creationId xmlns:a16="http://schemas.microsoft.com/office/drawing/2014/main" id="{0FF538D0-48ED-4925-A3D9-E307741EC428}"/>
              </a:ext>
            </a:extLst>
          </p:cNvPr>
          <p:cNvSpPr/>
          <p:nvPr/>
        </p:nvSpPr>
        <p:spPr>
          <a:xfrm>
            <a:off x="2648969" y="4163897"/>
            <a:ext cx="1045256" cy="44540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A995FD-1CE3-4932-B72E-41A40AF4B9B1}"/>
              </a:ext>
            </a:extLst>
          </p:cNvPr>
          <p:cNvSpPr txBox="1"/>
          <p:nvPr/>
        </p:nvSpPr>
        <p:spPr>
          <a:xfrm>
            <a:off x="2723365" y="4626333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1</a:t>
            </a:r>
            <a:endParaRPr lang="ru-RU" sz="1200" dirty="0">
              <a:cs typeface="Calibri"/>
            </a:endParaRPr>
          </a:p>
        </p:txBody>
      </p:sp>
      <p:sp>
        <p:nvSpPr>
          <p:cNvPr id="30" name="Цилиндр 75">
            <a:extLst>
              <a:ext uri="{FF2B5EF4-FFF2-40B4-BE49-F238E27FC236}">
                <a16:creationId xmlns:a16="http://schemas.microsoft.com/office/drawing/2014/main" id="{6139D14A-B4FC-4556-9BF4-7B6AF35F1122}"/>
              </a:ext>
            </a:extLst>
          </p:cNvPr>
          <p:cNvSpPr/>
          <p:nvPr/>
        </p:nvSpPr>
        <p:spPr>
          <a:xfrm>
            <a:off x="4261985" y="3784832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D608C605-FC98-418C-B53C-DBE994643CDA}"/>
              </a:ext>
            </a:extLst>
          </p:cNvPr>
          <p:cNvSpPr/>
          <p:nvPr/>
        </p:nvSpPr>
        <p:spPr>
          <a:xfrm>
            <a:off x="4406559" y="4146889"/>
            <a:ext cx="1061131" cy="45334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F29C86-3769-4FE8-9C2F-78678E357B2D}"/>
              </a:ext>
            </a:extLst>
          </p:cNvPr>
          <p:cNvSpPr txBox="1"/>
          <p:nvPr/>
        </p:nvSpPr>
        <p:spPr>
          <a:xfrm>
            <a:off x="4377765" y="4609325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2</a:t>
            </a:r>
            <a:endParaRPr lang="ru-RU" sz="1400" dirty="0">
              <a:cs typeface="Calibri"/>
            </a:endParaRPr>
          </a:p>
        </p:txBody>
      </p:sp>
      <p:sp>
        <p:nvSpPr>
          <p:cNvPr id="33" name="Цилиндр 75">
            <a:extLst>
              <a:ext uri="{FF2B5EF4-FFF2-40B4-BE49-F238E27FC236}">
                <a16:creationId xmlns:a16="http://schemas.microsoft.com/office/drawing/2014/main" id="{252D3F44-15FE-4179-B347-57CE0122930C}"/>
              </a:ext>
            </a:extLst>
          </p:cNvPr>
          <p:cNvSpPr/>
          <p:nvPr/>
        </p:nvSpPr>
        <p:spPr>
          <a:xfrm>
            <a:off x="6012768" y="3770090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4" name="Прямоугольник 76">
            <a:extLst>
              <a:ext uri="{FF2B5EF4-FFF2-40B4-BE49-F238E27FC236}">
                <a16:creationId xmlns:a16="http://schemas.microsoft.com/office/drawing/2014/main" id="{87867AAA-7505-40CB-9F48-FF46E5C0349D}"/>
              </a:ext>
            </a:extLst>
          </p:cNvPr>
          <p:cNvSpPr/>
          <p:nvPr/>
        </p:nvSpPr>
        <p:spPr>
          <a:xfrm>
            <a:off x="6173219" y="4132147"/>
            <a:ext cx="1045256" cy="44540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68C6F2-162A-4813-9061-AF8F797C74DD}"/>
              </a:ext>
            </a:extLst>
          </p:cNvPr>
          <p:cNvSpPr txBox="1"/>
          <p:nvPr/>
        </p:nvSpPr>
        <p:spPr>
          <a:xfrm>
            <a:off x="6247615" y="4594583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3</a:t>
            </a:r>
            <a:endParaRPr lang="ru-RU" sz="1200" dirty="0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F7483-369C-457C-BAAF-50AC5CC9FC27}"/>
              </a:ext>
            </a:extLst>
          </p:cNvPr>
          <p:cNvSpPr/>
          <p:nvPr/>
        </p:nvSpPr>
        <p:spPr>
          <a:xfrm>
            <a:off x="726394" y="1784348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7" name="Стрелка: штриховая вправо 78">
            <a:extLst>
              <a:ext uri="{FF2B5EF4-FFF2-40B4-BE49-F238E27FC236}">
                <a16:creationId xmlns:a16="http://schemas.microsoft.com/office/drawing/2014/main" id="{AAAA6BD1-78C7-455E-AC54-ED1C4D19B3B2}"/>
              </a:ext>
            </a:extLst>
          </p:cNvPr>
          <p:cNvSpPr/>
          <p:nvPr/>
        </p:nvSpPr>
        <p:spPr>
          <a:xfrm rot="16200000">
            <a:off x="1136118" y="3349884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9" name="Овал 3" title="A JOIN B">
            <a:extLst>
              <a:ext uri="{FF2B5EF4-FFF2-40B4-BE49-F238E27FC236}">
                <a16:creationId xmlns:a16="http://schemas.microsoft.com/office/drawing/2014/main" id="{860962FC-E512-4680-A841-4F150B0B5F4A}"/>
              </a:ext>
            </a:extLst>
          </p:cNvPr>
          <p:cNvSpPr/>
          <p:nvPr/>
        </p:nvSpPr>
        <p:spPr>
          <a:xfrm>
            <a:off x="1045292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0</a:t>
            </a:r>
            <a:endParaRPr lang="ru-RU" sz="1200" dirty="0"/>
          </a:p>
        </p:txBody>
      </p:sp>
      <p:sp>
        <p:nvSpPr>
          <p:cNvPr id="42" name="Прямоугольник 76">
            <a:extLst>
              <a:ext uri="{FF2B5EF4-FFF2-40B4-BE49-F238E27FC236}">
                <a16:creationId xmlns:a16="http://schemas.microsoft.com/office/drawing/2014/main" id="{71DE19FF-B868-48FE-A563-F1D3751F13FF}"/>
              </a:ext>
            </a:extLst>
          </p:cNvPr>
          <p:cNvSpPr/>
          <p:nvPr/>
        </p:nvSpPr>
        <p:spPr>
          <a:xfrm>
            <a:off x="866434" y="304244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3" name="Прямоугольник 76">
            <a:extLst>
              <a:ext uri="{FF2B5EF4-FFF2-40B4-BE49-F238E27FC236}">
                <a16:creationId xmlns:a16="http://schemas.microsoft.com/office/drawing/2014/main" id="{1EB140BD-AF40-4B4A-B243-B88784077B1E}"/>
              </a:ext>
            </a:extLst>
          </p:cNvPr>
          <p:cNvSpPr/>
          <p:nvPr/>
        </p:nvSpPr>
        <p:spPr>
          <a:xfrm>
            <a:off x="866434" y="294038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4" name="Прямоугольник 76">
            <a:extLst>
              <a:ext uri="{FF2B5EF4-FFF2-40B4-BE49-F238E27FC236}">
                <a16:creationId xmlns:a16="http://schemas.microsoft.com/office/drawing/2014/main" id="{D9FD0ADD-D1AE-49FD-A864-891838DA5EF8}"/>
              </a:ext>
            </a:extLst>
          </p:cNvPr>
          <p:cNvSpPr/>
          <p:nvPr/>
        </p:nvSpPr>
        <p:spPr>
          <a:xfrm>
            <a:off x="866434" y="2829263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5" name="Прямоугольник 76">
            <a:extLst>
              <a:ext uri="{FF2B5EF4-FFF2-40B4-BE49-F238E27FC236}">
                <a16:creationId xmlns:a16="http://schemas.microsoft.com/office/drawing/2014/main" id="{2B97A68E-214A-454D-8C47-1B366A00120C}"/>
              </a:ext>
            </a:extLst>
          </p:cNvPr>
          <p:cNvSpPr/>
          <p:nvPr/>
        </p:nvSpPr>
        <p:spPr>
          <a:xfrm>
            <a:off x="866434" y="271813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9AF221-1A0D-4E37-8B06-1E1EC5AB6F73}"/>
              </a:ext>
            </a:extLst>
          </p:cNvPr>
          <p:cNvSpPr/>
          <p:nvPr/>
        </p:nvSpPr>
        <p:spPr>
          <a:xfrm>
            <a:off x="2488518" y="1784348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8" name="Овал 3" title="A JOIN B">
            <a:extLst>
              <a:ext uri="{FF2B5EF4-FFF2-40B4-BE49-F238E27FC236}">
                <a16:creationId xmlns:a16="http://schemas.microsoft.com/office/drawing/2014/main" id="{D12B004E-7CD1-40F3-843F-7F90A76D107E}"/>
              </a:ext>
            </a:extLst>
          </p:cNvPr>
          <p:cNvSpPr/>
          <p:nvPr/>
        </p:nvSpPr>
        <p:spPr>
          <a:xfrm>
            <a:off x="2807416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1</a:t>
            </a:r>
            <a:endParaRPr lang="ru-RU" sz="1200" dirty="0"/>
          </a:p>
        </p:txBody>
      </p:sp>
      <p:sp>
        <p:nvSpPr>
          <p:cNvPr id="49" name="Прямоугольник 76">
            <a:extLst>
              <a:ext uri="{FF2B5EF4-FFF2-40B4-BE49-F238E27FC236}">
                <a16:creationId xmlns:a16="http://schemas.microsoft.com/office/drawing/2014/main" id="{BB3803BF-5F58-44F0-8D83-05CCE05E6938}"/>
              </a:ext>
            </a:extLst>
          </p:cNvPr>
          <p:cNvSpPr/>
          <p:nvPr/>
        </p:nvSpPr>
        <p:spPr>
          <a:xfrm>
            <a:off x="2628559" y="304244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0" name="Прямоугольник 76">
            <a:extLst>
              <a:ext uri="{FF2B5EF4-FFF2-40B4-BE49-F238E27FC236}">
                <a16:creationId xmlns:a16="http://schemas.microsoft.com/office/drawing/2014/main" id="{8AA8436A-D62B-46A5-9693-B5E6D7E833DE}"/>
              </a:ext>
            </a:extLst>
          </p:cNvPr>
          <p:cNvSpPr/>
          <p:nvPr/>
        </p:nvSpPr>
        <p:spPr>
          <a:xfrm>
            <a:off x="2628559" y="294038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1" name="Прямоугольник 76">
            <a:extLst>
              <a:ext uri="{FF2B5EF4-FFF2-40B4-BE49-F238E27FC236}">
                <a16:creationId xmlns:a16="http://schemas.microsoft.com/office/drawing/2014/main" id="{30B93BF9-2496-4557-B062-F1BA74CC9E6E}"/>
              </a:ext>
            </a:extLst>
          </p:cNvPr>
          <p:cNvSpPr/>
          <p:nvPr/>
        </p:nvSpPr>
        <p:spPr>
          <a:xfrm>
            <a:off x="2628559" y="282926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2" name="Прямоугольник 76">
            <a:extLst>
              <a:ext uri="{FF2B5EF4-FFF2-40B4-BE49-F238E27FC236}">
                <a16:creationId xmlns:a16="http://schemas.microsoft.com/office/drawing/2014/main" id="{51BCB411-403C-4A0D-BFDB-B6016616F473}"/>
              </a:ext>
            </a:extLst>
          </p:cNvPr>
          <p:cNvSpPr/>
          <p:nvPr/>
        </p:nvSpPr>
        <p:spPr>
          <a:xfrm>
            <a:off x="2628559" y="271813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FA70D8-5066-4BFC-84EF-E85171FE9105}"/>
              </a:ext>
            </a:extLst>
          </p:cNvPr>
          <p:cNvSpPr/>
          <p:nvPr/>
        </p:nvSpPr>
        <p:spPr>
          <a:xfrm>
            <a:off x="4242706" y="1776411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4" name="Овал 3" title="A JOIN B">
            <a:extLst>
              <a:ext uri="{FF2B5EF4-FFF2-40B4-BE49-F238E27FC236}">
                <a16:creationId xmlns:a16="http://schemas.microsoft.com/office/drawing/2014/main" id="{F7357ECB-12DC-4282-BCE8-77963C408778}"/>
              </a:ext>
            </a:extLst>
          </p:cNvPr>
          <p:cNvSpPr/>
          <p:nvPr/>
        </p:nvSpPr>
        <p:spPr>
          <a:xfrm>
            <a:off x="4561603" y="1919104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2</a:t>
            </a:r>
            <a:endParaRPr lang="ru-RU" sz="1200" dirty="0"/>
          </a:p>
        </p:txBody>
      </p:sp>
      <p:sp>
        <p:nvSpPr>
          <p:cNvPr id="55" name="Прямоугольник 76">
            <a:extLst>
              <a:ext uri="{FF2B5EF4-FFF2-40B4-BE49-F238E27FC236}">
                <a16:creationId xmlns:a16="http://schemas.microsoft.com/office/drawing/2014/main" id="{9E29E37C-ECD5-4ACC-A982-7A670BF629BF}"/>
              </a:ext>
            </a:extLst>
          </p:cNvPr>
          <p:cNvSpPr/>
          <p:nvPr/>
        </p:nvSpPr>
        <p:spPr>
          <a:xfrm>
            <a:off x="4382747" y="304357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Прямоугольник 76">
            <a:extLst>
              <a:ext uri="{FF2B5EF4-FFF2-40B4-BE49-F238E27FC236}">
                <a16:creationId xmlns:a16="http://schemas.microsoft.com/office/drawing/2014/main" id="{D5552B2C-D634-497D-BAF5-C4000F9218BB}"/>
              </a:ext>
            </a:extLst>
          </p:cNvPr>
          <p:cNvSpPr/>
          <p:nvPr/>
        </p:nvSpPr>
        <p:spPr>
          <a:xfrm>
            <a:off x="4382747" y="2932450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7" name="Прямоугольник 76">
            <a:extLst>
              <a:ext uri="{FF2B5EF4-FFF2-40B4-BE49-F238E27FC236}">
                <a16:creationId xmlns:a16="http://schemas.microsoft.com/office/drawing/2014/main" id="{689C1E5C-D5C1-422B-ABAF-994539BB3E19}"/>
              </a:ext>
            </a:extLst>
          </p:cNvPr>
          <p:cNvSpPr/>
          <p:nvPr/>
        </p:nvSpPr>
        <p:spPr>
          <a:xfrm>
            <a:off x="4382747" y="282132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8" name="Прямоугольник 76">
            <a:extLst>
              <a:ext uri="{FF2B5EF4-FFF2-40B4-BE49-F238E27FC236}">
                <a16:creationId xmlns:a16="http://schemas.microsoft.com/office/drawing/2014/main" id="{8BE3D64D-257A-49D9-8260-0D140FABC688}"/>
              </a:ext>
            </a:extLst>
          </p:cNvPr>
          <p:cNvSpPr/>
          <p:nvPr/>
        </p:nvSpPr>
        <p:spPr>
          <a:xfrm>
            <a:off x="4382747" y="271927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68B1F-82CA-423A-9DFA-E18CB2FAE40D}"/>
              </a:ext>
            </a:extLst>
          </p:cNvPr>
          <p:cNvSpPr/>
          <p:nvPr/>
        </p:nvSpPr>
        <p:spPr>
          <a:xfrm>
            <a:off x="5988956" y="1768473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0" name="Овал 3" title="A JOIN B">
            <a:extLst>
              <a:ext uri="{FF2B5EF4-FFF2-40B4-BE49-F238E27FC236}">
                <a16:creationId xmlns:a16="http://schemas.microsoft.com/office/drawing/2014/main" id="{0A127878-DA3F-4DD0-8D73-EAFD1B7428C8}"/>
              </a:ext>
            </a:extLst>
          </p:cNvPr>
          <p:cNvSpPr/>
          <p:nvPr/>
        </p:nvSpPr>
        <p:spPr>
          <a:xfrm>
            <a:off x="6307853" y="1911166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3</a:t>
            </a:r>
            <a:endParaRPr lang="ru-RU" sz="1200" dirty="0"/>
          </a:p>
        </p:txBody>
      </p:sp>
      <p:sp>
        <p:nvSpPr>
          <p:cNvPr id="61" name="Прямоугольник 76">
            <a:extLst>
              <a:ext uri="{FF2B5EF4-FFF2-40B4-BE49-F238E27FC236}">
                <a16:creationId xmlns:a16="http://schemas.microsoft.com/office/drawing/2014/main" id="{3C3D537A-CF8E-4CE1-BEFF-2AFD43AB405B}"/>
              </a:ext>
            </a:extLst>
          </p:cNvPr>
          <p:cNvSpPr/>
          <p:nvPr/>
        </p:nvSpPr>
        <p:spPr>
          <a:xfrm>
            <a:off x="6128997" y="3026566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2" name="Прямоугольник 76">
            <a:extLst>
              <a:ext uri="{FF2B5EF4-FFF2-40B4-BE49-F238E27FC236}">
                <a16:creationId xmlns:a16="http://schemas.microsoft.com/office/drawing/2014/main" id="{00603652-E27A-4BD9-9885-1CBE42D88423}"/>
              </a:ext>
            </a:extLst>
          </p:cNvPr>
          <p:cNvSpPr/>
          <p:nvPr/>
        </p:nvSpPr>
        <p:spPr>
          <a:xfrm>
            <a:off x="6128997" y="291544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3" name="Прямоугольник 76">
            <a:extLst>
              <a:ext uri="{FF2B5EF4-FFF2-40B4-BE49-F238E27FC236}">
                <a16:creationId xmlns:a16="http://schemas.microsoft.com/office/drawing/2014/main" id="{18F8A071-B2AC-420E-9BDA-A8E24D998098}"/>
              </a:ext>
            </a:extLst>
          </p:cNvPr>
          <p:cNvSpPr/>
          <p:nvPr/>
        </p:nvSpPr>
        <p:spPr>
          <a:xfrm>
            <a:off x="6128997" y="281338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1FB0C56-B46E-4E56-8837-EE7DBE8BE5B4}"/>
              </a:ext>
            </a:extLst>
          </p:cNvPr>
          <p:cNvSpPr/>
          <p:nvPr/>
        </p:nvSpPr>
        <p:spPr>
          <a:xfrm>
            <a:off x="6128997" y="270226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A0BAD7-9450-4D90-9090-D4A5A6E9098F}"/>
              </a:ext>
            </a:extLst>
          </p:cNvPr>
          <p:cNvCxnSpPr/>
          <p:nvPr/>
        </p:nvCxnSpPr>
        <p:spPr>
          <a:xfrm flipV="1">
            <a:off x="1423988" y="1473200"/>
            <a:ext cx="5240337" cy="63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76E78F-5FDE-47DC-A81B-97FD7DBCE0E4}"/>
              </a:ext>
            </a:extLst>
          </p:cNvPr>
          <p:cNvCxnSpPr>
            <a:cxnSpLocks/>
          </p:cNvCxnSpPr>
          <p:nvPr/>
        </p:nvCxnSpPr>
        <p:spPr>
          <a:xfrm>
            <a:off x="1416051" y="1463675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3EA920-F19B-4F9D-9F54-175DD76D95C0}"/>
              </a:ext>
            </a:extLst>
          </p:cNvPr>
          <p:cNvCxnSpPr>
            <a:cxnSpLocks/>
          </p:cNvCxnSpPr>
          <p:nvPr/>
        </p:nvCxnSpPr>
        <p:spPr>
          <a:xfrm>
            <a:off x="3178176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5F799D-DF69-4C95-9AF0-801EF7F044CC}"/>
              </a:ext>
            </a:extLst>
          </p:cNvPr>
          <p:cNvCxnSpPr>
            <a:cxnSpLocks/>
          </p:cNvCxnSpPr>
          <p:nvPr/>
        </p:nvCxnSpPr>
        <p:spPr>
          <a:xfrm>
            <a:off x="4940301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21C666-7AA2-4804-BE50-0164AE1AE33C}"/>
              </a:ext>
            </a:extLst>
          </p:cNvPr>
          <p:cNvCxnSpPr>
            <a:cxnSpLocks/>
          </p:cNvCxnSpPr>
          <p:nvPr/>
        </p:nvCxnSpPr>
        <p:spPr>
          <a:xfrm>
            <a:off x="6670676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B59674-AA45-49A7-83A2-30010019BF5E}"/>
              </a:ext>
            </a:extLst>
          </p:cNvPr>
          <p:cNvCxnSpPr>
            <a:cxnSpLocks/>
          </p:cNvCxnSpPr>
          <p:nvPr/>
        </p:nvCxnSpPr>
        <p:spPr>
          <a:xfrm>
            <a:off x="4114801" y="1011238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Стрелка: штриховая вправо 78">
            <a:extLst>
              <a:ext uri="{FF2B5EF4-FFF2-40B4-BE49-F238E27FC236}">
                <a16:creationId xmlns:a16="http://schemas.microsoft.com/office/drawing/2014/main" id="{7BF5D5C9-E21C-4F04-A3E3-2E7A0143FA80}"/>
              </a:ext>
            </a:extLst>
          </p:cNvPr>
          <p:cNvSpPr/>
          <p:nvPr/>
        </p:nvSpPr>
        <p:spPr>
          <a:xfrm rot="16200000">
            <a:off x="4684181" y="3326072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5" name="Стрелка: штриховая вправо 78">
            <a:extLst>
              <a:ext uri="{FF2B5EF4-FFF2-40B4-BE49-F238E27FC236}">
                <a16:creationId xmlns:a16="http://schemas.microsoft.com/office/drawing/2014/main" id="{F7180CA7-9458-43A9-A2F4-4467137DFC0E}"/>
              </a:ext>
            </a:extLst>
          </p:cNvPr>
          <p:cNvSpPr/>
          <p:nvPr/>
        </p:nvSpPr>
        <p:spPr>
          <a:xfrm rot="16200000">
            <a:off x="6414556" y="3326071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5" name="Стрелка: штриховая вправо 78">
            <a:extLst>
              <a:ext uri="{FF2B5EF4-FFF2-40B4-BE49-F238E27FC236}">
                <a16:creationId xmlns:a16="http://schemas.microsoft.com/office/drawing/2014/main" id="{14DDFA9F-3851-4D09-A2F3-D0274918A3B1}"/>
              </a:ext>
            </a:extLst>
          </p:cNvPr>
          <p:cNvSpPr/>
          <p:nvPr/>
        </p:nvSpPr>
        <p:spPr>
          <a:xfrm rot="16200000">
            <a:off x="2923189" y="3349883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6ED8D-8E81-492D-9B8F-A0151DE28F4D}"/>
              </a:ext>
            </a:extLst>
          </p:cNvPr>
          <p:cNvSpPr txBox="1"/>
          <p:nvPr/>
        </p:nvSpPr>
        <p:spPr>
          <a:xfrm>
            <a:off x="1167493" y="2775857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0</a:t>
            </a:r>
            <a:endParaRPr lang="ru-RU" sz="1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525C73-541B-4C90-BCF4-AD794FFDA467}"/>
              </a:ext>
            </a:extLst>
          </p:cNvPr>
          <p:cNvSpPr txBox="1"/>
          <p:nvPr/>
        </p:nvSpPr>
        <p:spPr>
          <a:xfrm>
            <a:off x="2939143" y="2775856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1</a:t>
            </a:r>
            <a:endParaRPr lang="ru-RU" sz="1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930C96-808D-4229-810C-BF1004FA0B39}"/>
              </a:ext>
            </a:extLst>
          </p:cNvPr>
          <p:cNvSpPr txBox="1"/>
          <p:nvPr/>
        </p:nvSpPr>
        <p:spPr>
          <a:xfrm>
            <a:off x="4694464" y="2784021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2</a:t>
            </a:r>
            <a:endParaRPr lang="ru-RU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0BA1A7-8E0B-44E4-980B-38EF121333A0}"/>
              </a:ext>
            </a:extLst>
          </p:cNvPr>
          <p:cNvSpPr txBox="1"/>
          <p:nvPr/>
        </p:nvSpPr>
        <p:spPr>
          <a:xfrm>
            <a:off x="6441621" y="2767692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3</a:t>
            </a:r>
            <a:endParaRPr lang="ru-RU" sz="1400" dirty="0"/>
          </a:p>
        </p:txBody>
      </p:sp>
      <p:pic>
        <p:nvPicPr>
          <p:cNvPr id="7" name="Graphic 5">
            <a:extLst>
              <a:ext uri="{FF2B5EF4-FFF2-40B4-BE49-F238E27FC236}">
                <a16:creationId xmlns:a16="http://schemas.microsoft.com/office/drawing/2014/main" id="{EB609E6B-30E1-442E-A0EE-E24B9B5A6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95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latin typeface="Arial"/>
                <a:cs typeface="Arial"/>
              </a:rPr>
              <a:t>FDW + </a:t>
            </a:r>
            <a:r>
              <a:rPr lang="ru-RU" sz="4400" dirty="0" err="1">
                <a:latin typeface="Arial"/>
                <a:cs typeface="Arial"/>
              </a:rPr>
              <a:t>Partitioning</a:t>
            </a:r>
            <a:endParaRPr lang="ru-RU" dirty="0" err="1"/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6225141" y="906234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2482920" y="883288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2484086" y="857987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cxnSp>
        <p:nvCxnSpPr>
          <p:cNvPr id="68" name="Прямая со стрелкой 13">
            <a:extLst>
              <a:ext uri="{FF2B5EF4-FFF2-40B4-BE49-F238E27FC236}">
                <a16:creationId xmlns:a16="http://schemas.microsoft.com/office/drawing/2014/main" id="{81B7920D-1097-409E-B437-01C891C16A18}"/>
              </a:ext>
            </a:extLst>
          </p:cNvPr>
          <p:cNvCxnSpPr>
            <a:cxnSpLocks/>
          </p:cNvCxnSpPr>
          <p:nvPr/>
        </p:nvCxnSpPr>
        <p:spPr>
          <a:xfrm>
            <a:off x="5825419" y="1828353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Цилиндр 75">
            <a:extLst>
              <a:ext uri="{FF2B5EF4-FFF2-40B4-BE49-F238E27FC236}">
                <a16:creationId xmlns:a16="http://schemas.microsoft.com/office/drawing/2014/main" id="{5192B72D-160C-4470-BDF7-8252AF795264}"/>
              </a:ext>
            </a:extLst>
          </p:cNvPr>
          <p:cNvSpPr/>
          <p:nvPr/>
        </p:nvSpPr>
        <p:spPr>
          <a:xfrm>
            <a:off x="6219945" y="3099729"/>
            <a:ext cx="1172311" cy="16256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>
            <a:off x="1957340" y="1581069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812926" y="1651624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C7658858-DFF5-4F63-A49B-9696E6ADA2C7}"/>
              </a:ext>
            </a:extLst>
          </p:cNvPr>
          <p:cNvSpPr/>
          <p:nvPr/>
        </p:nvSpPr>
        <p:spPr>
          <a:xfrm>
            <a:off x="2472529" y="3117333"/>
            <a:ext cx="3333885" cy="1882493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9" name="Объект 2">
            <a:extLst>
              <a:ext uri="{FF2B5EF4-FFF2-40B4-BE49-F238E27FC236}">
                <a16:creationId xmlns:a16="http://schemas.microsoft.com/office/drawing/2014/main" id="{678BBC62-6AD0-45AE-A94E-8EC4CB359EEF}"/>
              </a:ext>
            </a:extLst>
          </p:cNvPr>
          <p:cNvSpPr txBox="1">
            <a:spLocks/>
          </p:cNvSpPr>
          <p:nvPr/>
        </p:nvSpPr>
        <p:spPr>
          <a:xfrm>
            <a:off x="2473695" y="3097227"/>
            <a:ext cx="3333101" cy="22131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 2</a:t>
            </a:r>
            <a:endParaRPr lang="ru-RU" sz="1400" dirty="0">
              <a:latin typeface="Arial"/>
            </a:endParaRP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6414742" y="1250034"/>
            <a:ext cx="828223" cy="518362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6414742" y="1884623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Прямоугольник 76">
            <a:extLst>
              <a:ext uri="{FF2B5EF4-FFF2-40B4-BE49-F238E27FC236}">
                <a16:creationId xmlns:a16="http://schemas.microsoft.com/office/drawing/2014/main" id="{5B69728F-0B18-46CA-88D8-40530334E49E}"/>
              </a:ext>
            </a:extLst>
          </p:cNvPr>
          <p:cNvSpPr/>
          <p:nvPr/>
        </p:nvSpPr>
        <p:spPr>
          <a:xfrm>
            <a:off x="6439316" y="3440042"/>
            <a:ext cx="828223" cy="513167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A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6" name="Прямоугольник 76">
            <a:extLst>
              <a:ext uri="{FF2B5EF4-FFF2-40B4-BE49-F238E27FC236}">
                <a16:creationId xmlns:a16="http://schemas.microsoft.com/office/drawing/2014/main" id="{236AB07C-773B-4337-BFEA-92614B899099}"/>
              </a:ext>
            </a:extLst>
          </p:cNvPr>
          <p:cNvSpPr/>
          <p:nvPr/>
        </p:nvSpPr>
        <p:spPr>
          <a:xfrm>
            <a:off x="6439316" y="4074630"/>
            <a:ext cx="828223" cy="513167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77" name="Прямая со стрелкой 13">
            <a:extLst>
              <a:ext uri="{FF2B5EF4-FFF2-40B4-BE49-F238E27FC236}">
                <a16:creationId xmlns:a16="http://schemas.microsoft.com/office/drawing/2014/main" id="{7C13DC80-D83A-4A99-B4EE-8BB888A6ECB5}"/>
              </a:ext>
            </a:extLst>
          </p:cNvPr>
          <p:cNvCxnSpPr>
            <a:cxnSpLocks/>
          </p:cNvCxnSpPr>
          <p:nvPr/>
        </p:nvCxnSpPr>
        <p:spPr>
          <a:xfrm>
            <a:off x="5815027" y="4020834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2592024" y="1146771"/>
            <a:ext cx="3157982" cy="149654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27" name="Picture 29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221755CC-B00A-4676-B736-0B4578DF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0" y="1337005"/>
            <a:ext cx="2743200" cy="848506"/>
          </a:xfrm>
          <a:prstGeom prst="rect">
            <a:avLst/>
          </a:prstGeom>
        </p:spPr>
      </p:pic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id="{530A141D-A758-4661-A49E-E89256622C75}"/>
              </a:ext>
            </a:extLst>
          </p:cNvPr>
          <p:cNvSpPr/>
          <p:nvPr/>
        </p:nvSpPr>
        <p:spPr>
          <a:xfrm>
            <a:off x="2971291" y="3650980"/>
            <a:ext cx="871983" cy="909457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id="{E3B0C9D6-7B24-41A2-80D7-B88169A6FD6A}"/>
              </a:ext>
            </a:extLst>
          </p:cNvPr>
          <p:cNvSpPr/>
          <p:nvPr/>
        </p:nvSpPr>
        <p:spPr>
          <a:xfrm>
            <a:off x="4503949" y="3645784"/>
            <a:ext cx="861593" cy="91465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331558B-E48A-4E50-A20C-6807A38B5229}"/>
              </a:ext>
            </a:extLst>
          </p:cNvPr>
          <p:cNvCxnSpPr>
            <a:cxnSpLocks/>
          </p:cNvCxnSpPr>
          <p:nvPr/>
        </p:nvCxnSpPr>
        <p:spPr>
          <a:xfrm flipV="1">
            <a:off x="4870737" y="2226252"/>
            <a:ext cx="311728" cy="1407966"/>
          </a:xfrm>
          <a:prstGeom prst="curved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43435308-0DC4-48D8-85D3-428631AE97B0}"/>
              </a:ext>
            </a:extLst>
          </p:cNvPr>
          <p:cNvCxnSpPr>
            <a:cxnSpLocks/>
          </p:cNvCxnSpPr>
          <p:nvPr/>
        </p:nvCxnSpPr>
        <p:spPr>
          <a:xfrm flipV="1">
            <a:off x="3374445" y="2215860"/>
            <a:ext cx="410441" cy="1428749"/>
          </a:xfrm>
          <a:prstGeom prst="curvedConnector3">
            <a:avLst/>
          </a:prstGeom>
          <a:ln w="28575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Стрелка: штриховая вправо 90">
            <a:extLst>
              <a:ext uri="{FF2B5EF4-FFF2-40B4-BE49-F238E27FC236}">
                <a16:creationId xmlns:a16="http://schemas.microsoft.com/office/drawing/2014/main" id="{572CDB2B-00EB-4C05-9002-7D226616F695}"/>
              </a:ext>
            </a:extLst>
          </p:cNvPr>
          <p:cNvSpPr/>
          <p:nvPr/>
        </p:nvSpPr>
        <p:spPr>
          <a:xfrm rot="10800000">
            <a:off x="5838347" y="1388837"/>
            <a:ext cx="370111" cy="301390"/>
          </a:xfrm>
          <a:prstGeom prst="stripedRightArrow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87" name="Стрелка: штриховая вправо 90">
            <a:extLst>
              <a:ext uri="{FF2B5EF4-FFF2-40B4-BE49-F238E27FC236}">
                <a16:creationId xmlns:a16="http://schemas.microsoft.com/office/drawing/2014/main" id="{2CB634ED-897C-43D4-9D43-2B7540309067}"/>
              </a:ext>
            </a:extLst>
          </p:cNvPr>
          <p:cNvSpPr/>
          <p:nvPr/>
        </p:nvSpPr>
        <p:spPr>
          <a:xfrm rot="10800000">
            <a:off x="5833152" y="1991510"/>
            <a:ext cx="370111" cy="301390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88" name="Прямая со стрелкой 13">
            <a:extLst>
              <a:ext uri="{FF2B5EF4-FFF2-40B4-BE49-F238E27FC236}">
                <a16:creationId xmlns:a16="http://schemas.microsoft.com/office/drawing/2014/main" id="{F5012A11-ACA0-4457-AFAC-C0542F31C5CC}"/>
              </a:ext>
            </a:extLst>
          </p:cNvPr>
          <p:cNvCxnSpPr>
            <a:cxnSpLocks/>
          </p:cNvCxnSpPr>
          <p:nvPr/>
        </p:nvCxnSpPr>
        <p:spPr>
          <a:xfrm>
            <a:off x="5815028" y="4010444"/>
            <a:ext cx="400930" cy="3058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Стрелка: штриховая вправо 90">
            <a:extLst>
              <a:ext uri="{FF2B5EF4-FFF2-40B4-BE49-F238E27FC236}">
                <a16:creationId xmlns:a16="http://schemas.microsoft.com/office/drawing/2014/main" id="{9FD019AA-B586-4F6E-9C72-8F2AE2F1CE1C}"/>
              </a:ext>
            </a:extLst>
          </p:cNvPr>
          <p:cNvSpPr/>
          <p:nvPr/>
        </p:nvSpPr>
        <p:spPr>
          <a:xfrm rot="10800000">
            <a:off x="5827956" y="3570928"/>
            <a:ext cx="370111" cy="301390"/>
          </a:xfrm>
          <a:prstGeom prst="stripedRightArrow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0" name="Стрелка: штриховая вправо 90">
            <a:extLst>
              <a:ext uri="{FF2B5EF4-FFF2-40B4-BE49-F238E27FC236}">
                <a16:creationId xmlns:a16="http://schemas.microsoft.com/office/drawing/2014/main" id="{2FA34552-3355-4442-ABF9-2FE71F1A3017}"/>
              </a:ext>
            </a:extLst>
          </p:cNvPr>
          <p:cNvSpPr/>
          <p:nvPr/>
        </p:nvSpPr>
        <p:spPr>
          <a:xfrm rot="10800000">
            <a:off x="5822761" y="4173601"/>
            <a:ext cx="370111" cy="301390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E7898FA-4986-48E5-AFB7-24F209DAA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67" y="3993138"/>
            <a:ext cx="744683" cy="264104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DD4DCC9-C72D-4F67-9AE4-C5559CF41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9961" y="3998332"/>
            <a:ext cx="760269" cy="258908"/>
          </a:xfrm>
          <a:prstGeom prst="rect">
            <a:avLst/>
          </a:prstGeom>
        </p:spPr>
      </p:pic>
      <p:pic>
        <p:nvPicPr>
          <p:cNvPr id="8" name="Graphic 5">
            <a:extLst>
              <a:ext uri="{FF2B5EF4-FFF2-40B4-BE49-F238E27FC236}">
                <a16:creationId xmlns:a16="http://schemas.microsoft.com/office/drawing/2014/main" id="{C5AAB693-F33A-4081-9FD2-6CAA55ABD5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5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latin typeface="Arial"/>
                <a:cs typeface="Arial"/>
              </a:rPr>
              <a:t>FDW + </a:t>
            </a:r>
            <a:r>
              <a:rPr lang="ru-RU" sz="4400" dirty="0" err="1">
                <a:latin typeface="Arial"/>
                <a:cs typeface="Arial"/>
              </a:rPr>
              <a:t>Partitioning</a:t>
            </a:r>
            <a:endParaRPr lang="ru-RU" dirty="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DD95-3736-4E43-9092-2BE4A66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>
                <a:latin typeface="Times New Roman"/>
                <a:cs typeface="Times New Roman"/>
              </a:rPr>
              <a:t>Нет механизмов динамического </a:t>
            </a:r>
            <a:r>
              <a:rPr lang="ru-RU" sz="3000" err="1">
                <a:latin typeface="Times New Roman"/>
                <a:cs typeface="Times New Roman"/>
              </a:rPr>
              <a:t>решардирования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Передает не план, а запрос</a:t>
            </a:r>
          </a:p>
          <a:p>
            <a:r>
              <a:rPr lang="ru-RU" sz="3000" dirty="0">
                <a:latin typeface="Times New Roman"/>
                <a:cs typeface="Times New Roman"/>
              </a:rPr>
              <a:t>Последовательный APPEND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93D44145-31D4-4234-BF93-53FDD7837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114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Шардман</a:t>
            </a:r>
            <a:r>
              <a:rPr lang="ru-RU" sz="4400" dirty="0">
                <a:latin typeface="Arial"/>
                <a:cs typeface="Arial"/>
              </a:rPr>
              <a:t>: </a:t>
            </a:r>
            <a:r>
              <a:rPr lang="ru-RU" sz="2800" dirty="0">
                <a:latin typeface="Arial"/>
                <a:cs typeface="Arial"/>
              </a:rPr>
              <a:t>выполнение запроса</a:t>
            </a:r>
            <a:endParaRPr lang="ru-RU" sz="2800" dirty="0"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1554427" y="4491098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877523" y="1937965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878689" y="1912664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 rot="5400000">
            <a:off x="2352194" y="142001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2023466" y="1054147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1660902" y="4699817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2585692" y="4700558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986627" y="2201448"/>
            <a:ext cx="315798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1F216B3-0F3C-4927-9006-AF31AD3C78ED}"/>
              </a:ext>
            </a:extLst>
          </p:cNvPr>
          <p:cNvSpPr/>
          <p:nvPr/>
        </p:nvSpPr>
        <p:spPr>
          <a:xfrm>
            <a:off x="4400042" y="1948356"/>
            <a:ext cx="3333885" cy="223058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54247091-B174-4FAE-9BD7-3F51EDA470F1}"/>
              </a:ext>
            </a:extLst>
          </p:cNvPr>
          <p:cNvSpPr txBox="1">
            <a:spLocks/>
          </p:cNvSpPr>
          <p:nvPr/>
        </p:nvSpPr>
        <p:spPr>
          <a:xfrm>
            <a:off x="4401208" y="1923055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9" name="Цилиндр 75">
            <a:extLst>
              <a:ext uri="{FF2B5EF4-FFF2-40B4-BE49-F238E27FC236}">
                <a16:creationId xmlns:a16="http://schemas.microsoft.com/office/drawing/2014/main" id="{C484F3A9-B3AB-40D3-8A46-25982C988B7C}"/>
              </a:ext>
            </a:extLst>
          </p:cNvPr>
          <p:cNvSpPr/>
          <p:nvPr/>
        </p:nvSpPr>
        <p:spPr>
          <a:xfrm>
            <a:off x="5087336" y="4485903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C85782A-BF56-49B4-9C4C-0B773E3C0AC8}"/>
              </a:ext>
            </a:extLst>
          </p:cNvPr>
          <p:cNvSpPr/>
          <p:nvPr/>
        </p:nvSpPr>
        <p:spPr>
          <a:xfrm>
            <a:off x="5193811" y="4694622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58F2DA41-99B6-4337-9FC3-5671A4450D4D}"/>
              </a:ext>
            </a:extLst>
          </p:cNvPr>
          <p:cNvSpPr/>
          <p:nvPr/>
        </p:nvSpPr>
        <p:spPr>
          <a:xfrm>
            <a:off x="6118601" y="4695363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  <a:endParaRPr lang="ru-RU" sz="1013" dirty="0">
              <a:solidFill>
                <a:schemeClr val="bg1"/>
              </a:solidFill>
            </a:endParaRPr>
          </a:p>
        </p:txBody>
      </p:sp>
      <p:pic>
        <p:nvPicPr>
          <p:cNvPr id="28" name="Picture 29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87429224-AF9C-40BC-A223-37C746B7D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42" y="2737180"/>
            <a:ext cx="2743200" cy="848506"/>
          </a:xfrm>
          <a:prstGeom prst="rect">
            <a:avLst/>
          </a:prstGeom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FDF57749-65A7-4920-9D46-82285AC7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31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Шардман</a:t>
            </a:r>
            <a:r>
              <a:rPr lang="ru-RU" sz="4400" dirty="0">
                <a:latin typeface="Arial"/>
                <a:cs typeface="Arial"/>
              </a:rPr>
              <a:t>: </a:t>
            </a:r>
            <a:r>
              <a:rPr lang="ru-RU" sz="2800" dirty="0">
                <a:latin typeface="Arial"/>
                <a:cs typeface="Arial"/>
              </a:rPr>
              <a:t>выполнение запроса</a:t>
            </a:r>
            <a:endParaRPr lang="ru-RU" sz="2800" dirty="0"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1554427" y="4491098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877523" y="1937965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878689" y="1912664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 rot="5400000">
            <a:off x="2352194" y="142001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2023466" y="1054147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1660902" y="4699817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2585692" y="4700558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986627" y="2201448"/>
            <a:ext cx="315798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1F216B3-0F3C-4927-9006-AF31AD3C78ED}"/>
              </a:ext>
            </a:extLst>
          </p:cNvPr>
          <p:cNvSpPr/>
          <p:nvPr/>
        </p:nvSpPr>
        <p:spPr>
          <a:xfrm>
            <a:off x="4400042" y="1948356"/>
            <a:ext cx="3333885" cy="223058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54247091-B174-4FAE-9BD7-3F51EDA470F1}"/>
              </a:ext>
            </a:extLst>
          </p:cNvPr>
          <p:cNvSpPr txBox="1">
            <a:spLocks/>
          </p:cNvSpPr>
          <p:nvPr/>
        </p:nvSpPr>
        <p:spPr>
          <a:xfrm>
            <a:off x="4401208" y="1923055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9" name="Цилиндр 75">
            <a:extLst>
              <a:ext uri="{FF2B5EF4-FFF2-40B4-BE49-F238E27FC236}">
                <a16:creationId xmlns:a16="http://schemas.microsoft.com/office/drawing/2014/main" id="{C484F3A9-B3AB-40D3-8A46-25982C988B7C}"/>
              </a:ext>
            </a:extLst>
          </p:cNvPr>
          <p:cNvSpPr/>
          <p:nvPr/>
        </p:nvSpPr>
        <p:spPr>
          <a:xfrm>
            <a:off x="5087336" y="4485903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C85782A-BF56-49B4-9C4C-0B773E3C0AC8}"/>
              </a:ext>
            </a:extLst>
          </p:cNvPr>
          <p:cNvSpPr/>
          <p:nvPr/>
        </p:nvSpPr>
        <p:spPr>
          <a:xfrm>
            <a:off x="5193811" y="4694622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58F2DA41-99B6-4337-9FC3-5671A4450D4D}"/>
              </a:ext>
            </a:extLst>
          </p:cNvPr>
          <p:cNvSpPr/>
          <p:nvPr/>
        </p:nvSpPr>
        <p:spPr>
          <a:xfrm>
            <a:off x="6118601" y="4695363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  <a:endParaRPr lang="ru-RU" sz="1013" dirty="0">
              <a:solidFill>
                <a:schemeClr val="bg1"/>
              </a:solidFill>
            </a:endParaRPr>
          </a:p>
        </p:txBody>
      </p:sp>
      <p:pic>
        <p:nvPicPr>
          <p:cNvPr id="27" name="Picture 29" descr="Изображение выглядит как объек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15E2A7A1-F829-493A-8857-0DCF232B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242" y="2473511"/>
            <a:ext cx="810491" cy="256224"/>
          </a:xfrm>
          <a:prstGeom prst="rect">
            <a:avLst/>
          </a:prstGeom>
        </p:spPr>
      </p:pic>
      <p:pic>
        <p:nvPicPr>
          <p:cNvPr id="4" name="Picture 5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B96F346-343A-4491-9E17-27005C368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46" y="2397578"/>
            <a:ext cx="2743200" cy="143691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F786BE9-19AF-4CEF-83D8-C677B2208C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65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Шардман</a:t>
            </a:r>
            <a:r>
              <a:rPr lang="ru-RU" sz="4400" dirty="0">
                <a:latin typeface="Arial"/>
                <a:cs typeface="Arial"/>
              </a:rPr>
              <a:t>: </a:t>
            </a:r>
            <a:r>
              <a:rPr lang="ru-RU" sz="2800" dirty="0">
                <a:latin typeface="Arial"/>
                <a:cs typeface="Arial"/>
              </a:rPr>
              <a:t>выполнение запроса</a:t>
            </a:r>
            <a:endParaRPr lang="ru-RU" sz="2800" dirty="0"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1554427" y="4491098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877523" y="1937965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878689" y="1912664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 rot="5400000">
            <a:off x="2352194" y="142001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2023466" y="1054147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1660902" y="4699817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2585692" y="4700558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986627" y="2201448"/>
            <a:ext cx="315798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1F216B3-0F3C-4927-9006-AF31AD3C78ED}"/>
              </a:ext>
            </a:extLst>
          </p:cNvPr>
          <p:cNvSpPr/>
          <p:nvPr/>
        </p:nvSpPr>
        <p:spPr>
          <a:xfrm>
            <a:off x="4400042" y="1948356"/>
            <a:ext cx="3333885" cy="223058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54247091-B174-4FAE-9BD7-3F51EDA470F1}"/>
              </a:ext>
            </a:extLst>
          </p:cNvPr>
          <p:cNvSpPr txBox="1">
            <a:spLocks/>
          </p:cNvSpPr>
          <p:nvPr/>
        </p:nvSpPr>
        <p:spPr>
          <a:xfrm>
            <a:off x="4401208" y="1923055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DD9B062-72AB-486E-A292-9E086F278C9C}"/>
              </a:ext>
            </a:extLst>
          </p:cNvPr>
          <p:cNvSpPr/>
          <p:nvPr/>
        </p:nvSpPr>
        <p:spPr>
          <a:xfrm>
            <a:off x="4509146" y="2201449"/>
            <a:ext cx="316837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9" name="Цилиндр 75">
            <a:extLst>
              <a:ext uri="{FF2B5EF4-FFF2-40B4-BE49-F238E27FC236}">
                <a16:creationId xmlns:a16="http://schemas.microsoft.com/office/drawing/2014/main" id="{C484F3A9-B3AB-40D3-8A46-25982C988B7C}"/>
              </a:ext>
            </a:extLst>
          </p:cNvPr>
          <p:cNvSpPr/>
          <p:nvPr/>
        </p:nvSpPr>
        <p:spPr>
          <a:xfrm>
            <a:off x="5087336" y="4485903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C85782A-BF56-49B4-9C4C-0B773E3C0AC8}"/>
              </a:ext>
            </a:extLst>
          </p:cNvPr>
          <p:cNvSpPr/>
          <p:nvPr/>
        </p:nvSpPr>
        <p:spPr>
          <a:xfrm>
            <a:off x="5193811" y="4694622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58F2DA41-99B6-4337-9FC3-5671A4450D4D}"/>
              </a:ext>
            </a:extLst>
          </p:cNvPr>
          <p:cNvSpPr/>
          <p:nvPr/>
        </p:nvSpPr>
        <p:spPr>
          <a:xfrm>
            <a:off x="6118601" y="4695363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AD84065-AD08-48A5-8F6C-3BD8906E0453}"/>
              </a:ext>
            </a:extLst>
          </p:cNvPr>
          <p:cNvSpPr/>
          <p:nvPr/>
        </p:nvSpPr>
        <p:spPr>
          <a:xfrm>
            <a:off x="2972268" y="2413859"/>
            <a:ext cx="1543413" cy="120953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5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4489BBC-68EA-4980-87F0-DC208C7A5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46" y="2397579"/>
            <a:ext cx="2743200" cy="1436914"/>
          </a:xfrm>
          <a:prstGeom prst="rect">
            <a:avLst/>
          </a:prstGeom>
        </p:spPr>
      </p:pic>
      <p:pic>
        <p:nvPicPr>
          <p:cNvPr id="8" name="Picture 8" descr="Изображение выглядит как книга, текст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FDA22742-E34D-41C2-BFB0-1A7771284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811" y="2699879"/>
            <a:ext cx="2743200" cy="114527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18CB641-4F03-4F41-81CF-31DA7A325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12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Шардман</a:t>
            </a:r>
            <a:r>
              <a:rPr lang="ru-RU" sz="4400" dirty="0">
                <a:latin typeface="Arial"/>
                <a:cs typeface="Arial"/>
              </a:rPr>
              <a:t>: </a:t>
            </a:r>
            <a:r>
              <a:rPr lang="ru-RU" sz="2800" dirty="0">
                <a:latin typeface="Arial"/>
                <a:cs typeface="Arial"/>
              </a:rPr>
              <a:t>выполнение запроса</a:t>
            </a:r>
            <a:endParaRPr lang="ru-RU" sz="2800" dirty="0"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1554427" y="4491098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877523" y="1937965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878689" y="1912664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 rot="5400000">
            <a:off x="2352194" y="142001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2023466" y="1054147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1660902" y="4699817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2585692" y="4700558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986627" y="2201448"/>
            <a:ext cx="315798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1F216B3-0F3C-4927-9006-AF31AD3C78ED}"/>
              </a:ext>
            </a:extLst>
          </p:cNvPr>
          <p:cNvSpPr/>
          <p:nvPr/>
        </p:nvSpPr>
        <p:spPr>
          <a:xfrm>
            <a:off x="4400042" y="1948356"/>
            <a:ext cx="3333885" cy="223058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54247091-B174-4FAE-9BD7-3F51EDA470F1}"/>
              </a:ext>
            </a:extLst>
          </p:cNvPr>
          <p:cNvSpPr txBox="1">
            <a:spLocks/>
          </p:cNvSpPr>
          <p:nvPr/>
        </p:nvSpPr>
        <p:spPr>
          <a:xfrm>
            <a:off x="4401208" y="1923055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DD9B062-72AB-486E-A292-9E086F278C9C}"/>
              </a:ext>
            </a:extLst>
          </p:cNvPr>
          <p:cNvSpPr/>
          <p:nvPr/>
        </p:nvSpPr>
        <p:spPr>
          <a:xfrm>
            <a:off x="4509146" y="2201449"/>
            <a:ext cx="316837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9" name="Цилиндр 75">
            <a:extLst>
              <a:ext uri="{FF2B5EF4-FFF2-40B4-BE49-F238E27FC236}">
                <a16:creationId xmlns:a16="http://schemas.microsoft.com/office/drawing/2014/main" id="{C484F3A9-B3AB-40D3-8A46-25982C988B7C}"/>
              </a:ext>
            </a:extLst>
          </p:cNvPr>
          <p:cNvSpPr/>
          <p:nvPr/>
        </p:nvSpPr>
        <p:spPr>
          <a:xfrm>
            <a:off x="5087336" y="4485903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C85782A-BF56-49B4-9C4C-0B773E3C0AC8}"/>
              </a:ext>
            </a:extLst>
          </p:cNvPr>
          <p:cNvSpPr/>
          <p:nvPr/>
        </p:nvSpPr>
        <p:spPr>
          <a:xfrm>
            <a:off x="5193811" y="4694622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58F2DA41-99B6-4337-9FC3-5671A4450D4D}"/>
              </a:ext>
            </a:extLst>
          </p:cNvPr>
          <p:cNvSpPr/>
          <p:nvPr/>
        </p:nvSpPr>
        <p:spPr>
          <a:xfrm>
            <a:off x="6118601" y="4695363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  <a:endParaRPr lang="ru-RU" sz="1013" dirty="0">
              <a:solidFill>
                <a:schemeClr val="bg1"/>
              </a:solidFill>
            </a:endParaRPr>
          </a:p>
        </p:txBody>
      </p:sp>
      <p:pic>
        <p:nvPicPr>
          <p:cNvPr id="4" name="Picture 8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ECF26ABD-E326-4044-8472-BC33BF9F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67" y="2589426"/>
            <a:ext cx="1827502" cy="1334948"/>
          </a:xfrm>
          <a:prstGeom prst="rect">
            <a:avLst/>
          </a:prstGeom>
        </p:spPr>
      </p:pic>
      <p:pic>
        <p:nvPicPr>
          <p:cNvPr id="10" name="Picture 11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4239D44D-01B6-45AA-8626-D2C3F4300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764" y="2250699"/>
            <a:ext cx="1808019" cy="166170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C4CAA16-6F52-4BBE-A512-6104633D7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102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Шардман</a:t>
            </a:r>
            <a:r>
              <a:rPr lang="ru-RU" sz="4400" dirty="0">
                <a:latin typeface="Arial"/>
                <a:cs typeface="Arial"/>
              </a:rPr>
              <a:t>: </a:t>
            </a:r>
            <a:r>
              <a:rPr lang="ru-RU" sz="2800" dirty="0">
                <a:latin typeface="Arial"/>
                <a:cs typeface="Arial"/>
              </a:rPr>
              <a:t>выполнение запроса</a:t>
            </a:r>
            <a:endParaRPr lang="ru-RU" sz="2800" dirty="0"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1554427" y="4491098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877523" y="1937965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878689" y="1912664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 rot="5400000">
            <a:off x="2352194" y="142001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2023466" y="1054147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1660902" y="4699817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2585692" y="4700558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986627" y="2201448"/>
            <a:ext cx="315798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1F216B3-0F3C-4927-9006-AF31AD3C78ED}"/>
              </a:ext>
            </a:extLst>
          </p:cNvPr>
          <p:cNvSpPr/>
          <p:nvPr/>
        </p:nvSpPr>
        <p:spPr>
          <a:xfrm>
            <a:off x="4400042" y="1948356"/>
            <a:ext cx="3333885" cy="223058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54247091-B174-4FAE-9BD7-3F51EDA470F1}"/>
              </a:ext>
            </a:extLst>
          </p:cNvPr>
          <p:cNvSpPr txBox="1">
            <a:spLocks/>
          </p:cNvSpPr>
          <p:nvPr/>
        </p:nvSpPr>
        <p:spPr>
          <a:xfrm>
            <a:off x="4401208" y="1923055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DD9B062-72AB-486E-A292-9E086F278C9C}"/>
              </a:ext>
            </a:extLst>
          </p:cNvPr>
          <p:cNvSpPr/>
          <p:nvPr/>
        </p:nvSpPr>
        <p:spPr>
          <a:xfrm>
            <a:off x="4509146" y="2201449"/>
            <a:ext cx="316837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9" name="Цилиндр 75">
            <a:extLst>
              <a:ext uri="{FF2B5EF4-FFF2-40B4-BE49-F238E27FC236}">
                <a16:creationId xmlns:a16="http://schemas.microsoft.com/office/drawing/2014/main" id="{C484F3A9-B3AB-40D3-8A46-25982C988B7C}"/>
              </a:ext>
            </a:extLst>
          </p:cNvPr>
          <p:cNvSpPr/>
          <p:nvPr/>
        </p:nvSpPr>
        <p:spPr>
          <a:xfrm>
            <a:off x="5087336" y="4485903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C85782A-BF56-49B4-9C4C-0B773E3C0AC8}"/>
              </a:ext>
            </a:extLst>
          </p:cNvPr>
          <p:cNvSpPr/>
          <p:nvPr/>
        </p:nvSpPr>
        <p:spPr>
          <a:xfrm>
            <a:off x="5193811" y="4694622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58F2DA41-99B6-4337-9FC3-5671A4450D4D}"/>
              </a:ext>
            </a:extLst>
          </p:cNvPr>
          <p:cNvSpPr/>
          <p:nvPr/>
        </p:nvSpPr>
        <p:spPr>
          <a:xfrm>
            <a:off x="6118601" y="4695363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Стрелка: штриховая вправо 90">
            <a:extLst>
              <a:ext uri="{FF2B5EF4-FFF2-40B4-BE49-F238E27FC236}">
                <a16:creationId xmlns:a16="http://schemas.microsoft.com/office/drawing/2014/main" id="{F1A9E610-4016-4C2A-AA93-3A41AC0CCE36}"/>
              </a:ext>
            </a:extLst>
          </p:cNvPr>
          <p:cNvSpPr/>
          <p:nvPr/>
        </p:nvSpPr>
        <p:spPr>
          <a:xfrm rot="-5400000">
            <a:off x="1723545" y="3945002"/>
            <a:ext cx="536367" cy="498816"/>
          </a:xfrm>
          <a:prstGeom prst="stripedRightArrow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6" name="Стрелка: штриховая вправо 90">
            <a:extLst>
              <a:ext uri="{FF2B5EF4-FFF2-40B4-BE49-F238E27FC236}">
                <a16:creationId xmlns:a16="http://schemas.microsoft.com/office/drawing/2014/main" id="{7F50C6FF-AD0B-461A-829A-42426402953D}"/>
              </a:ext>
            </a:extLst>
          </p:cNvPr>
          <p:cNvSpPr/>
          <p:nvPr/>
        </p:nvSpPr>
        <p:spPr>
          <a:xfrm rot="-5400000">
            <a:off x="5308409" y="3939807"/>
            <a:ext cx="536367" cy="498816"/>
          </a:xfrm>
          <a:prstGeom prst="stripedRightArrow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7" name="Стрелка: штриховая вправо 90">
            <a:extLst>
              <a:ext uri="{FF2B5EF4-FFF2-40B4-BE49-F238E27FC236}">
                <a16:creationId xmlns:a16="http://schemas.microsoft.com/office/drawing/2014/main" id="{C2138779-C7AA-4580-B012-FC28C2F5E60E}"/>
              </a:ext>
            </a:extLst>
          </p:cNvPr>
          <p:cNvSpPr/>
          <p:nvPr/>
        </p:nvSpPr>
        <p:spPr>
          <a:xfrm rot="-5400000">
            <a:off x="2819786" y="3950197"/>
            <a:ext cx="536367" cy="498816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8" name="Стрелка: штриховая вправо 90">
            <a:extLst>
              <a:ext uri="{FF2B5EF4-FFF2-40B4-BE49-F238E27FC236}">
                <a16:creationId xmlns:a16="http://schemas.microsoft.com/office/drawing/2014/main" id="{D77C4637-81F0-48B3-872E-5E321FAD5C46}"/>
              </a:ext>
            </a:extLst>
          </p:cNvPr>
          <p:cNvSpPr/>
          <p:nvPr/>
        </p:nvSpPr>
        <p:spPr>
          <a:xfrm rot="-5400000">
            <a:off x="6331913" y="3939806"/>
            <a:ext cx="536367" cy="498816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pic>
        <p:nvPicPr>
          <p:cNvPr id="4" name="Picture 8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11467536-C363-46D3-8FF2-54B7F4F5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66" y="2589426"/>
            <a:ext cx="1827502" cy="1334948"/>
          </a:xfrm>
          <a:prstGeom prst="rect">
            <a:avLst/>
          </a:prstGeom>
        </p:spPr>
      </p:pic>
      <p:pic>
        <p:nvPicPr>
          <p:cNvPr id="8" name="Picture 11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2AAE06D-A591-4576-A368-65BCC5042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764" y="2250699"/>
            <a:ext cx="1808019" cy="166170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992F815-C6C2-4556-A9E4-FA6BF4C83C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70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98"/>
            <a:ext cx="8229240" cy="856800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Шардман</a:t>
            </a:r>
            <a:r>
              <a:rPr lang="ru-RU" sz="4400" dirty="0">
                <a:latin typeface="Arial"/>
                <a:cs typeface="Arial"/>
              </a:rPr>
              <a:t>: </a:t>
            </a:r>
            <a:r>
              <a:rPr lang="ru-RU" sz="2800" dirty="0">
                <a:latin typeface="Arial"/>
                <a:cs typeface="Arial"/>
              </a:rPr>
              <a:t>выполнение запроса</a:t>
            </a:r>
            <a:endParaRPr lang="ru-RU" sz="2800" dirty="0">
              <a:cs typeface="Arial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1554427" y="4491098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Flowchart: Alternate Process 55">
            <a:extLst>
              <a:ext uri="{FF2B5EF4-FFF2-40B4-BE49-F238E27FC236}">
                <a16:creationId xmlns:a16="http://schemas.microsoft.com/office/drawing/2014/main" id="{F56DD096-4771-451C-890E-8F09EC35F7E6}"/>
              </a:ext>
            </a:extLst>
          </p:cNvPr>
          <p:cNvSpPr/>
          <p:nvPr/>
        </p:nvSpPr>
        <p:spPr>
          <a:xfrm>
            <a:off x="877523" y="1937965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Объект 2">
            <a:extLst>
              <a:ext uri="{FF2B5EF4-FFF2-40B4-BE49-F238E27FC236}">
                <a16:creationId xmlns:a16="http://schemas.microsoft.com/office/drawing/2014/main" id="{76EF2CF6-2A82-499A-A7CE-40E6484D9EF0}"/>
              </a:ext>
            </a:extLst>
          </p:cNvPr>
          <p:cNvSpPr txBox="1">
            <a:spLocks/>
          </p:cNvSpPr>
          <p:nvPr/>
        </p:nvSpPr>
        <p:spPr>
          <a:xfrm>
            <a:off x="878689" y="1912664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5" name="Стрелка: штриховая вправо 90">
            <a:extLst>
              <a:ext uri="{FF2B5EF4-FFF2-40B4-BE49-F238E27FC236}">
                <a16:creationId xmlns:a16="http://schemas.microsoft.com/office/drawing/2014/main" id="{993AF485-1382-447D-BD3E-B256261EAFA2}"/>
              </a:ext>
            </a:extLst>
          </p:cNvPr>
          <p:cNvSpPr/>
          <p:nvPr/>
        </p:nvSpPr>
        <p:spPr>
          <a:xfrm rot="5400000">
            <a:off x="2352194" y="1420010"/>
            <a:ext cx="432458" cy="488426"/>
          </a:xfrm>
          <a:prstGeom prst="stripedRightArrow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CAA2D18-0CD9-4D1C-AC70-D31743801598}"/>
              </a:ext>
            </a:extLst>
          </p:cNvPr>
          <p:cNvSpPr txBox="1">
            <a:spLocks/>
          </p:cNvSpPr>
          <p:nvPr/>
        </p:nvSpPr>
        <p:spPr>
          <a:xfrm>
            <a:off x="2023466" y="1054147"/>
            <a:ext cx="1033162" cy="3414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Arial"/>
                <a:cs typeface="Arial"/>
              </a:rPr>
              <a:t>A JOIN B </a:t>
            </a:r>
          </a:p>
        </p:txBody>
      </p:sp>
      <p:sp>
        <p:nvSpPr>
          <p:cNvPr id="23" name="Прямоугольник 76">
            <a:extLst>
              <a:ext uri="{FF2B5EF4-FFF2-40B4-BE49-F238E27FC236}">
                <a16:creationId xmlns:a16="http://schemas.microsoft.com/office/drawing/2014/main" id="{6681218C-557A-4CB8-9A1C-22B2F0A4EE7F}"/>
              </a:ext>
            </a:extLst>
          </p:cNvPr>
          <p:cNvSpPr/>
          <p:nvPr/>
        </p:nvSpPr>
        <p:spPr>
          <a:xfrm>
            <a:off x="1660902" y="4699817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10C61106-3D39-434F-9FA9-3E4B9529F218}"/>
              </a:ext>
            </a:extLst>
          </p:cNvPr>
          <p:cNvSpPr/>
          <p:nvPr/>
        </p:nvSpPr>
        <p:spPr>
          <a:xfrm>
            <a:off x="2585692" y="4700558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3FB173E2-6967-407F-90BE-EE5573A241F4}"/>
              </a:ext>
            </a:extLst>
          </p:cNvPr>
          <p:cNvSpPr/>
          <p:nvPr/>
        </p:nvSpPr>
        <p:spPr>
          <a:xfrm>
            <a:off x="986627" y="2201448"/>
            <a:ext cx="315798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A1F216B3-0F3C-4927-9006-AF31AD3C78ED}"/>
              </a:ext>
            </a:extLst>
          </p:cNvPr>
          <p:cNvSpPr/>
          <p:nvPr/>
        </p:nvSpPr>
        <p:spPr>
          <a:xfrm>
            <a:off x="4400042" y="1948356"/>
            <a:ext cx="3333885" cy="2230588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54247091-B174-4FAE-9BD7-3F51EDA470F1}"/>
              </a:ext>
            </a:extLst>
          </p:cNvPr>
          <p:cNvSpPr txBox="1">
            <a:spLocks/>
          </p:cNvSpPr>
          <p:nvPr/>
        </p:nvSpPr>
        <p:spPr>
          <a:xfrm>
            <a:off x="4401208" y="1923055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DD9B062-72AB-486E-A292-9E086F278C9C}"/>
              </a:ext>
            </a:extLst>
          </p:cNvPr>
          <p:cNvSpPr/>
          <p:nvPr/>
        </p:nvSpPr>
        <p:spPr>
          <a:xfrm>
            <a:off x="4509146" y="2201449"/>
            <a:ext cx="3168372" cy="1839442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9" name="Цилиндр 75">
            <a:extLst>
              <a:ext uri="{FF2B5EF4-FFF2-40B4-BE49-F238E27FC236}">
                <a16:creationId xmlns:a16="http://schemas.microsoft.com/office/drawing/2014/main" id="{C484F3A9-B3AB-40D3-8A46-25982C988B7C}"/>
              </a:ext>
            </a:extLst>
          </p:cNvPr>
          <p:cNvSpPr/>
          <p:nvPr/>
        </p:nvSpPr>
        <p:spPr>
          <a:xfrm>
            <a:off x="5087336" y="4485903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C85782A-BF56-49B4-9C4C-0B773E3C0AC8}"/>
              </a:ext>
            </a:extLst>
          </p:cNvPr>
          <p:cNvSpPr/>
          <p:nvPr/>
        </p:nvSpPr>
        <p:spPr>
          <a:xfrm>
            <a:off x="5193811" y="4694622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58F2DA41-99B6-4337-9FC3-5671A4450D4D}"/>
              </a:ext>
            </a:extLst>
          </p:cNvPr>
          <p:cNvSpPr/>
          <p:nvPr/>
        </p:nvSpPr>
        <p:spPr>
          <a:xfrm>
            <a:off x="6118601" y="4695363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25" name="Стрелка: штриховая вправо 90">
            <a:extLst>
              <a:ext uri="{FF2B5EF4-FFF2-40B4-BE49-F238E27FC236}">
                <a16:creationId xmlns:a16="http://schemas.microsoft.com/office/drawing/2014/main" id="{F1A9E610-4016-4C2A-AA93-3A41AC0CCE36}"/>
              </a:ext>
            </a:extLst>
          </p:cNvPr>
          <p:cNvSpPr/>
          <p:nvPr/>
        </p:nvSpPr>
        <p:spPr>
          <a:xfrm rot="-5400000">
            <a:off x="1723545" y="3945002"/>
            <a:ext cx="536367" cy="498816"/>
          </a:xfrm>
          <a:prstGeom prst="stripedRightArrow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6" name="Стрелка: штриховая вправо 90">
            <a:extLst>
              <a:ext uri="{FF2B5EF4-FFF2-40B4-BE49-F238E27FC236}">
                <a16:creationId xmlns:a16="http://schemas.microsoft.com/office/drawing/2014/main" id="{7F50C6FF-AD0B-461A-829A-42426402953D}"/>
              </a:ext>
            </a:extLst>
          </p:cNvPr>
          <p:cNvSpPr/>
          <p:nvPr/>
        </p:nvSpPr>
        <p:spPr>
          <a:xfrm rot="-5400000">
            <a:off x="5308409" y="3939807"/>
            <a:ext cx="536367" cy="498816"/>
          </a:xfrm>
          <a:prstGeom prst="stripedRightArrow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7" name="Стрелка: штриховая вправо 90">
            <a:extLst>
              <a:ext uri="{FF2B5EF4-FFF2-40B4-BE49-F238E27FC236}">
                <a16:creationId xmlns:a16="http://schemas.microsoft.com/office/drawing/2014/main" id="{C2138779-C7AA-4580-B012-FC28C2F5E60E}"/>
              </a:ext>
            </a:extLst>
          </p:cNvPr>
          <p:cNvSpPr/>
          <p:nvPr/>
        </p:nvSpPr>
        <p:spPr>
          <a:xfrm rot="-5400000">
            <a:off x="2819786" y="3950197"/>
            <a:ext cx="536367" cy="498816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8" name="Стрелка: штриховая вправо 90">
            <a:extLst>
              <a:ext uri="{FF2B5EF4-FFF2-40B4-BE49-F238E27FC236}">
                <a16:creationId xmlns:a16="http://schemas.microsoft.com/office/drawing/2014/main" id="{D77C4637-81F0-48B3-872E-5E321FAD5C46}"/>
              </a:ext>
            </a:extLst>
          </p:cNvPr>
          <p:cNvSpPr/>
          <p:nvPr/>
        </p:nvSpPr>
        <p:spPr>
          <a:xfrm rot="-5400000">
            <a:off x="6331913" y="3939806"/>
            <a:ext cx="536367" cy="498816"/>
          </a:xfrm>
          <a:prstGeom prst="stripedRightArrow">
            <a:avLst/>
          </a:prstGeom>
          <a:solidFill>
            <a:schemeClr val="accent2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80470AAC-6FCC-4EDF-8D09-531DBA12E880}"/>
              </a:ext>
            </a:extLst>
          </p:cNvPr>
          <p:cNvSpPr/>
          <p:nvPr/>
        </p:nvSpPr>
        <p:spPr>
          <a:xfrm>
            <a:off x="2389702" y="3311374"/>
            <a:ext cx="2779982" cy="105364"/>
          </a:xfrm>
          <a:prstGeom prst="left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23CDF73-B5BC-4E8F-9E1E-6CEF99BFE7AD}"/>
              </a:ext>
            </a:extLst>
          </p:cNvPr>
          <p:cNvSpPr/>
          <p:nvPr/>
        </p:nvSpPr>
        <p:spPr>
          <a:xfrm>
            <a:off x="2932003" y="2659344"/>
            <a:ext cx="2812403" cy="89779"/>
          </a:xfrm>
          <a:prstGeom prst="lef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Picture 8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D8BE6B46-96AE-4D30-87A2-5733976D2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166" y="2589426"/>
            <a:ext cx="1827502" cy="1334948"/>
          </a:xfrm>
          <a:prstGeom prst="rect">
            <a:avLst/>
          </a:prstGeom>
        </p:spPr>
      </p:pic>
      <p:pic>
        <p:nvPicPr>
          <p:cNvPr id="11" name="Picture 11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CF2F24D2-79D3-451E-980F-84D7930E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764" y="2250699"/>
            <a:ext cx="1808019" cy="166170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19AA5CFB-E2B8-4176-B8E4-948E0CCC3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3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2CA8-4816-4F38-ADD3-A57C7A0D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" y="1813"/>
            <a:ext cx="8229240" cy="856800"/>
          </a:xfrm>
        </p:spPr>
        <p:txBody>
          <a:bodyPr/>
          <a:lstStyle/>
          <a:p>
            <a:r>
              <a:rPr lang="ru-RU" dirty="0"/>
              <a:t>Инкапсуляция параллелизма</a:t>
            </a:r>
            <a:br>
              <a:rPr lang="ru-RU" dirty="0"/>
            </a:br>
            <a:r>
              <a:rPr lang="ru-RU" sz="2400" dirty="0"/>
              <a:t>параллельное выполнение JOIN</a:t>
            </a:r>
          </a:p>
        </p:txBody>
      </p:sp>
      <p:pic>
        <p:nvPicPr>
          <p:cNvPr id="6" name="Picture 6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3AEA23CF-C144-43A9-A6EB-BF821DFF4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936" y="1030440"/>
            <a:ext cx="4328431" cy="3722156"/>
          </a:xfrm>
          <a:prstGeom prst="rect">
            <a:avLst/>
          </a:prstGeom>
        </p:spPr>
      </p:pic>
      <p:sp>
        <p:nvSpPr>
          <p:cNvPr id="14" name="Объект 2">
            <a:extLst>
              <a:ext uri="{FF2B5EF4-FFF2-40B4-BE49-F238E27FC236}">
                <a16:creationId xmlns:a16="http://schemas.microsoft.com/office/drawing/2014/main" id="{E1ADBF4F-7DF7-4283-A1CA-314EAAEE5F76}"/>
              </a:ext>
            </a:extLst>
          </p:cNvPr>
          <p:cNvSpPr txBox="1">
            <a:spLocks/>
          </p:cNvSpPr>
          <p:nvPr/>
        </p:nvSpPr>
        <p:spPr>
          <a:xfrm>
            <a:off x="4445538" y="1945414"/>
            <a:ext cx="1393751" cy="341441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i="1" dirty="0" err="1">
                <a:cs typeface="Arial"/>
              </a:rPr>
              <a:t>exchange</a:t>
            </a:r>
            <a:endParaRPr lang="ru-RU" i="1"/>
          </a:p>
        </p:txBody>
      </p:sp>
      <p:pic>
        <p:nvPicPr>
          <p:cNvPr id="3" name="Picture 3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70DA2DD4-D4A8-4062-963C-AC5D073D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787979"/>
            <a:ext cx="3341914" cy="2311399"/>
          </a:xfrm>
          <a:prstGeom prst="rect">
            <a:avLst/>
          </a:prstGeom>
        </p:spPr>
      </p:pic>
      <p:pic>
        <p:nvPicPr>
          <p:cNvPr id="4" name="Graphic 5">
            <a:extLst>
              <a:ext uri="{FF2B5EF4-FFF2-40B4-BE49-F238E27FC236}">
                <a16:creationId xmlns:a16="http://schemas.microsoft.com/office/drawing/2014/main" id="{837056C1-E3FF-4CC5-8526-0BCB7EEC5B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40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F7C78C04-CE55-45CF-8BFA-EE6FDFE2D98D}"/>
              </a:ext>
            </a:extLst>
          </p:cNvPr>
          <p:cNvSpPr/>
          <p:nvPr/>
        </p:nvSpPr>
        <p:spPr>
          <a:xfrm>
            <a:off x="877522" y="1937964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999FA8E0-C30A-4AE9-BCD8-0BC178DA9570}"/>
              </a:ext>
            </a:extLst>
          </p:cNvPr>
          <p:cNvSpPr/>
          <p:nvPr/>
        </p:nvSpPr>
        <p:spPr>
          <a:xfrm>
            <a:off x="1015622" y="2219885"/>
            <a:ext cx="2979409" cy="1940837"/>
          </a:xfrm>
          <a:prstGeom prst="flowChartAlternateProcess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C3620621-282F-45F9-A060-F3460D76476A}"/>
              </a:ext>
            </a:extLst>
          </p:cNvPr>
          <p:cNvSpPr/>
          <p:nvPr/>
        </p:nvSpPr>
        <p:spPr>
          <a:xfrm>
            <a:off x="4781235" y="1937964"/>
            <a:ext cx="3333885" cy="226695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1C6A9CA3-E616-4380-AED6-9BA8D7FFD31D}"/>
              </a:ext>
            </a:extLst>
          </p:cNvPr>
          <p:cNvSpPr/>
          <p:nvPr/>
        </p:nvSpPr>
        <p:spPr>
          <a:xfrm>
            <a:off x="4960815" y="2219885"/>
            <a:ext cx="2979409" cy="1903966"/>
          </a:xfrm>
          <a:prstGeom prst="flowChartAlternateProcess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A03E5-54FC-4307-A7CF-7410D990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13"/>
            <a:ext cx="8229240" cy="856800"/>
          </a:xfrm>
        </p:spPr>
        <p:txBody>
          <a:bodyPr/>
          <a:lstStyle/>
          <a:p>
            <a:r>
              <a:rPr lang="ru-RU" dirty="0"/>
              <a:t>Рассылка планов</a:t>
            </a:r>
            <a:br>
              <a:rPr lang="ru-RU" dirty="0"/>
            </a:br>
            <a:r>
              <a:rPr lang="ru-RU" sz="2400" dirty="0" err="1"/>
              <a:t>Dist</a:t>
            </a:r>
            <a:r>
              <a:rPr lang="ru-RU" sz="2400" dirty="0"/>
              <a:t> </a:t>
            </a:r>
            <a:r>
              <a:rPr lang="ru-RU" sz="2400" dirty="0" err="1"/>
              <a:t>Exec</a:t>
            </a:r>
            <a:r>
              <a:rPr lang="ru-RU" sz="2400" dirty="0"/>
              <a:t> </a:t>
            </a:r>
            <a:r>
              <a:rPr lang="ru-RU" sz="2400" dirty="0" err="1"/>
              <a:t>custom-node</a:t>
            </a:r>
            <a:endParaRPr lang="ru-RU" sz="2400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3DF5BC7F-42DD-4B0E-86BC-2819181D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0" y="2534910"/>
            <a:ext cx="2282313" cy="145634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1C57DDD4-DBE0-4C95-A3AF-63D2286A15A7}"/>
              </a:ext>
            </a:extLst>
          </p:cNvPr>
          <p:cNvSpPr/>
          <p:nvPr/>
        </p:nvSpPr>
        <p:spPr>
          <a:xfrm>
            <a:off x="4023089" y="2768742"/>
            <a:ext cx="898172" cy="88692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Picture 17" descr="Изображение выглядит как текст, книга, стол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0536616C-AC11-44D0-8868-134CDFEF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10" y="2783884"/>
            <a:ext cx="1784555" cy="1299450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A4EDCC62-02A0-4A35-A4DB-31003930C506}"/>
              </a:ext>
            </a:extLst>
          </p:cNvPr>
          <p:cNvSpPr txBox="1">
            <a:spLocks/>
          </p:cNvSpPr>
          <p:nvPr/>
        </p:nvSpPr>
        <p:spPr>
          <a:xfrm>
            <a:off x="878688" y="1912663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FAB213BD-CD1C-4CE4-A53D-D795027FE51C}"/>
              </a:ext>
            </a:extLst>
          </p:cNvPr>
          <p:cNvSpPr txBox="1">
            <a:spLocks/>
          </p:cNvSpPr>
          <p:nvPr/>
        </p:nvSpPr>
        <p:spPr>
          <a:xfrm>
            <a:off x="4779136" y="1955317"/>
            <a:ext cx="332271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2FAC7570-D3BF-4E89-AD7E-CC7AFFBE5812}"/>
              </a:ext>
            </a:extLst>
          </p:cNvPr>
          <p:cNvSpPr txBox="1">
            <a:spLocks/>
          </p:cNvSpPr>
          <p:nvPr/>
        </p:nvSpPr>
        <p:spPr>
          <a:xfrm>
            <a:off x="1450186" y="2783740"/>
            <a:ext cx="644957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dirty="0">
                <a:latin typeface="Arial"/>
                <a:cs typeface="Calibri"/>
              </a:rPr>
              <a:t>...</a:t>
            </a:r>
            <a:endParaRPr lang="ru-RU" sz="3600" dirty="0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F4BAFA22-C2A4-447A-96AB-96377B697A9D}"/>
              </a:ext>
            </a:extLst>
          </p:cNvPr>
          <p:cNvSpPr txBox="1">
            <a:spLocks/>
          </p:cNvSpPr>
          <p:nvPr/>
        </p:nvSpPr>
        <p:spPr>
          <a:xfrm>
            <a:off x="2182995" y="2014058"/>
            <a:ext cx="644957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dirty="0">
                <a:latin typeface="Arial"/>
                <a:cs typeface="Calibri"/>
              </a:rPr>
              <a:t>...</a:t>
            </a:r>
            <a:endParaRPr lang="ru-RU" sz="3600" dirty="0"/>
          </a:p>
        </p:txBody>
      </p:sp>
      <p:sp>
        <p:nvSpPr>
          <p:cNvPr id="29" name="Цилиндр 75">
            <a:extLst>
              <a:ext uri="{FF2B5EF4-FFF2-40B4-BE49-F238E27FC236}">
                <a16:creationId xmlns:a16="http://schemas.microsoft.com/office/drawing/2014/main" id="{77F142A9-88C0-4A50-945F-901437C69E2F}"/>
              </a:ext>
            </a:extLst>
          </p:cNvPr>
          <p:cNvSpPr/>
          <p:nvPr/>
        </p:nvSpPr>
        <p:spPr>
          <a:xfrm>
            <a:off x="1554426" y="4491097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189DC807-18DE-4292-9EA2-919523BDA893}"/>
              </a:ext>
            </a:extLst>
          </p:cNvPr>
          <p:cNvSpPr/>
          <p:nvPr/>
        </p:nvSpPr>
        <p:spPr>
          <a:xfrm>
            <a:off x="1660902" y="4699816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1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3" name="Прямоугольник 76">
            <a:extLst>
              <a:ext uri="{FF2B5EF4-FFF2-40B4-BE49-F238E27FC236}">
                <a16:creationId xmlns:a16="http://schemas.microsoft.com/office/drawing/2014/main" id="{64E9F697-1609-4168-AA14-55315D646B23}"/>
              </a:ext>
            </a:extLst>
          </p:cNvPr>
          <p:cNvSpPr/>
          <p:nvPr/>
        </p:nvSpPr>
        <p:spPr>
          <a:xfrm>
            <a:off x="2585692" y="4700558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1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35" name="Цилиндр 75">
            <a:extLst>
              <a:ext uri="{FF2B5EF4-FFF2-40B4-BE49-F238E27FC236}">
                <a16:creationId xmlns:a16="http://schemas.microsoft.com/office/drawing/2014/main" id="{FBDEC377-E9C1-495A-80EF-8A1D398A5589}"/>
              </a:ext>
            </a:extLst>
          </p:cNvPr>
          <p:cNvSpPr/>
          <p:nvPr/>
        </p:nvSpPr>
        <p:spPr>
          <a:xfrm>
            <a:off x="5525179" y="4490512"/>
            <a:ext cx="1946433" cy="60729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7" name="Прямоугольник 76">
            <a:extLst>
              <a:ext uri="{FF2B5EF4-FFF2-40B4-BE49-F238E27FC236}">
                <a16:creationId xmlns:a16="http://schemas.microsoft.com/office/drawing/2014/main" id="{F95F5E00-A19A-4334-A8B1-25F0349116E9}"/>
              </a:ext>
            </a:extLst>
          </p:cNvPr>
          <p:cNvSpPr/>
          <p:nvPr/>
        </p:nvSpPr>
        <p:spPr>
          <a:xfrm>
            <a:off x="5631653" y="4699231"/>
            <a:ext cx="823026" cy="300153"/>
          </a:xfrm>
          <a:prstGeom prst="rect">
            <a:avLst/>
          </a:prstGeom>
          <a:solidFill>
            <a:srgbClr val="0070C0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  <a:ea typeface="+mn-lt"/>
                <a:cs typeface="+mn-lt"/>
              </a:rPr>
              <a:t>A</a:t>
            </a:r>
            <a:r>
              <a:rPr lang="ru-RU" sz="1000" dirty="0">
                <a:solidFill>
                  <a:schemeClr val="bg1"/>
                </a:solidFill>
                <a:ea typeface="+mn-lt"/>
                <a:cs typeface="+mn-lt"/>
              </a:rPr>
              <a:t>2</a:t>
            </a:r>
            <a:endParaRPr lang="ru-RU" sz="1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9" name="Прямоугольник 76">
            <a:extLst>
              <a:ext uri="{FF2B5EF4-FFF2-40B4-BE49-F238E27FC236}">
                <a16:creationId xmlns:a16="http://schemas.microsoft.com/office/drawing/2014/main" id="{0C9F17AA-585E-430D-B39D-72C6F648E39B}"/>
              </a:ext>
            </a:extLst>
          </p:cNvPr>
          <p:cNvSpPr/>
          <p:nvPr/>
        </p:nvSpPr>
        <p:spPr>
          <a:xfrm>
            <a:off x="6556443" y="4699972"/>
            <a:ext cx="823027" cy="30015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solidFill>
                  <a:schemeClr val="bg1"/>
                </a:solidFill>
              </a:rPr>
              <a:t>B</a:t>
            </a:r>
            <a:r>
              <a:rPr lang="ru-RU" sz="1000" dirty="0">
                <a:solidFill>
                  <a:schemeClr val="bg1"/>
                </a:solidFill>
              </a:rPr>
              <a:t>2</a:t>
            </a:r>
            <a:endParaRPr lang="ru-RU" sz="1013" dirty="0">
              <a:solidFill>
                <a:schemeClr val="bg1"/>
              </a:solidFill>
            </a:endParaRPr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5C5AD915-A6C2-4F3E-BCDD-BB634FA2DAA0}"/>
              </a:ext>
            </a:extLst>
          </p:cNvPr>
          <p:cNvSpPr/>
          <p:nvPr/>
        </p:nvSpPr>
        <p:spPr>
          <a:xfrm>
            <a:off x="3713828" y="1266517"/>
            <a:ext cx="1499725" cy="476558"/>
          </a:xfrm>
          <a:prstGeom prst="snip1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err="1">
                <a:solidFill>
                  <a:schemeClr val="tx1"/>
                </a:solidFill>
              </a:rPr>
              <a:t>pg_exec_plan</a:t>
            </a:r>
            <a:r>
              <a:rPr lang="ru-RU" sz="1100" dirty="0">
                <a:solidFill>
                  <a:schemeClr val="tx1"/>
                </a:solidFill>
              </a:rPr>
              <a:t>(</a:t>
            </a:r>
            <a:r>
              <a:rPr lang="ru-RU" sz="1100" dirty="0" err="1">
                <a:solidFill>
                  <a:schemeClr val="tx1"/>
                </a:solidFill>
              </a:rPr>
              <a:t>plan</a:t>
            </a:r>
            <a:r>
              <a:rPr lang="ru-RU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241547-4913-4159-9317-6444C37493C1}"/>
              </a:ext>
            </a:extLst>
          </p:cNvPr>
          <p:cNvCxnSpPr/>
          <p:nvPr/>
        </p:nvCxnSpPr>
        <p:spPr>
          <a:xfrm>
            <a:off x="4497334" y="1741232"/>
            <a:ext cx="6454" cy="102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5">
            <a:extLst>
              <a:ext uri="{FF2B5EF4-FFF2-40B4-BE49-F238E27FC236}">
                <a16:creationId xmlns:a16="http://schemas.microsoft.com/office/drawing/2014/main" id="{BF23D61F-C719-4057-8DD7-9A1562216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0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62" y="-455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>
                <a:solidFill>
                  <a:srgbClr val="000000"/>
                </a:solidFill>
                <a:latin typeface="Arial"/>
              </a:rPr>
              <a:t>Утилизация кластера: OLTP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F7483-369C-457C-BAAF-50AC5CC9FC27}"/>
              </a:ext>
            </a:extLst>
          </p:cNvPr>
          <p:cNvSpPr/>
          <p:nvPr/>
        </p:nvSpPr>
        <p:spPr>
          <a:xfrm>
            <a:off x="726394" y="1784348"/>
            <a:ext cx="1377497" cy="1556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9" name="Овал 3" title="A JOIN B">
            <a:extLst>
              <a:ext uri="{FF2B5EF4-FFF2-40B4-BE49-F238E27FC236}">
                <a16:creationId xmlns:a16="http://schemas.microsoft.com/office/drawing/2014/main" id="{860962FC-E512-4680-A841-4F150B0B5F4A}"/>
              </a:ext>
            </a:extLst>
          </p:cNvPr>
          <p:cNvSpPr/>
          <p:nvPr/>
        </p:nvSpPr>
        <p:spPr>
          <a:xfrm>
            <a:off x="1045292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0</a:t>
            </a:r>
            <a:endParaRPr lang="ru-RU" sz="1200" dirty="0"/>
          </a:p>
        </p:txBody>
      </p:sp>
      <p:sp>
        <p:nvSpPr>
          <p:cNvPr id="42" name="Прямоугольник 76">
            <a:extLst>
              <a:ext uri="{FF2B5EF4-FFF2-40B4-BE49-F238E27FC236}">
                <a16:creationId xmlns:a16="http://schemas.microsoft.com/office/drawing/2014/main" id="{71DE19FF-B868-48FE-A563-F1D3751F13FF}"/>
              </a:ext>
            </a:extLst>
          </p:cNvPr>
          <p:cNvSpPr/>
          <p:nvPr/>
        </p:nvSpPr>
        <p:spPr>
          <a:xfrm>
            <a:off x="866434" y="3042442"/>
            <a:ext cx="1061131" cy="112033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3" name="Прямоугольник 76">
            <a:extLst>
              <a:ext uri="{FF2B5EF4-FFF2-40B4-BE49-F238E27FC236}">
                <a16:creationId xmlns:a16="http://schemas.microsoft.com/office/drawing/2014/main" id="{1EB140BD-AF40-4B4A-B243-B88784077B1E}"/>
              </a:ext>
            </a:extLst>
          </p:cNvPr>
          <p:cNvSpPr/>
          <p:nvPr/>
        </p:nvSpPr>
        <p:spPr>
          <a:xfrm>
            <a:off x="866434" y="2940388"/>
            <a:ext cx="1061131" cy="112033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4" name="Прямоугольник 76">
            <a:extLst>
              <a:ext uri="{FF2B5EF4-FFF2-40B4-BE49-F238E27FC236}">
                <a16:creationId xmlns:a16="http://schemas.microsoft.com/office/drawing/2014/main" id="{D9FD0ADD-D1AE-49FD-A864-891838DA5EF8}"/>
              </a:ext>
            </a:extLst>
          </p:cNvPr>
          <p:cNvSpPr/>
          <p:nvPr/>
        </p:nvSpPr>
        <p:spPr>
          <a:xfrm>
            <a:off x="866434" y="2829263"/>
            <a:ext cx="1061131" cy="112033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5" name="Прямоугольник 76">
            <a:extLst>
              <a:ext uri="{FF2B5EF4-FFF2-40B4-BE49-F238E27FC236}">
                <a16:creationId xmlns:a16="http://schemas.microsoft.com/office/drawing/2014/main" id="{2B97A68E-214A-454D-8C47-1B366A00120C}"/>
              </a:ext>
            </a:extLst>
          </p:cNvPr>
          <p:cNvSpPr/>
          <p:nvPr/>
        </p:nvSpPr>
        <p:spPr>
          <a:xfrm>
            <a:off x="866434" y="2718138"/>
            <a:ext cx="1061131" cy="112033"/>
          </a:xfrm>
          <a:prstGeom prst="rect">
            <a:avLst/>
          </a:prstGeom>
          <a:solidFill>
            <a:srgbClr val="00B05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9AF221-1A0D-4E37-8B06-1E1EC5AB6F73}"/>
              </a:ext>
            </a:extLst>
          </p:cNvPr>
          <p:cNvSpPr/>
          <p:nvPr/>
        </p:nvSpPr>
        <p:spPr>
          <a:xfrm>
            <a:off x="2488518" y="1784348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8" name="Овал 3" title="A JOIN B">
            <a:extLst>
              <a:ext uri="{FF2B5EF4-FFF2-40B4-BE49-F238E27FC236}">
                <a16:creationId xmlns:a16="http://schemas.microsoft.com/office/drawing/2014/main" id="{D12B004E-7CD1-40F3-843F-7F90A76D107E}"/>
              </a:ext>
            </a:extLst>
          </p:cNvPr>
          <p:cNvSpPr/>
          <p:nvPr/>
        </p:nvSpPr>
        <p:spPr>
          <a:xfrm>
            <a:off x="2807416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1</a:t>
            </a:r>
            <a:endParaRPr lang="ru-RU" sz="1200" dirty="0"/>
          </a:p>
        </p:txBody>
      </p:sp>
      <p:sp>
        <p:nvSpPr>
          <p:cNvPr id="49" name="Прямоугольник 76">
            <a:extLst>
              <a:ext uri="{FF2B5EF4-FFF2-40B4-BE49-F238E27FC236}">
                <a16:creationId xmlns:a16="http://schemas.microsoft.com/office/drawing/2014/main" id="{BB3803BF-5F58-44F0-8D83-05CCE05E6938}"/>
              </a:ext>
            </a:extLst>
          </p:cNvPr>
          <p:cNvSpPr/>
          <p:nvPr/>
        </p:nvSpPr>
        <p:spPr>
          <a:xfrm>
            <a:off x="2628559" y="304244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0" name="Прямоугольник 76">
            <a:extLst>
              <a:ext uri="{FF2B5EF4-FFF2-40B4-BE49-F238E27FC236}">
                <a16:creationId xmlns:a16="http://schemas.microsoft.com/office/drawing/2014/main" id="{8AA8436A-D62B-46A5-9693-B5E6D7E833DE}"/>
              </a:ext>
            </a:extLst>
          </p:cNvPr>
          <p:cNvSpPr/>
          <p:nvPr/>
        </p:nvSpPr>
        <p:spPr>
          <a:xfrm>
            <a:off x="2628559" y="294038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1" name="Прямоугольник 76">
            <a:extLst>
              <a:ext uri="{FF2B5EF4-FFF2-40B4-BE49-F238E27FC236}">
                <a16:creationId xmlns:a16="http://schemas.microsoft.com/office/drawing/2014/main" id="{30B93BF9-2496-4557-B062-F1BA74CC9E6E}"/>
              </a:ext>
            </a:extLst>
          </p:cNvPr>
          <p:cNvSpPr/>
          <p:nvPr/>
        </p:nvSpPr>
        <p:spPr>
          <a:xfrm>
            <a:off x="2628559" y="282926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2" name="Прямоугольник 76">
            <a:extLst>
              <a:ext uri="{FF2B5EF4-FFF2-40B4-BE49-F238E27FC236}">
                <a16:creationId xmlns:a16="http://schemas.microsoft.com/office/drawing/2014/main" id="{51BCB411-403C-4A0D-BFDB-B6016616F473}"/>
              </a:ext>
            </a:extLst>
          </p:cNvPr>
          <p:cNvSpPr/>
          <p:nvPr/>
        </p:nvSpPr>
        <p:spPr>
          <a:xfrm>
            <a:off x="2628559" y="271813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FA70D8-5066-4BFC-84EF-E85171FE9105}"/>
              </a:ext>
            </a:extLst>
          </p:cNvPr>
          <p:cNvSpPr/>
          <p:nvPr/>
        </p:nvSpPr>
        <p:spPr>
          <a:xfrm>
            <a:off x="4242706" y="1776411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4" name="Овал 3" title="A JOIN B">
            <a:extLst>
              <a:ext uri="{FF2B5EF4-FFF2-40B4-BE49-F238E27FC236}">
                <a16:creationId xmlns:a16="http://schemas.microsoft.com/office/drawing/2014/main" id="{F7357ECB-12DC-4282-BCE8-77963C408778}"/>
              </a:ext>
            </a:extLst>
          </p:cNvPr>
          <p:cNvSpPr/>
          <p:nvPr/>
        </p:nvSpPr>
        <p:spPr>
          <a:xfrm>
            <a:off x="4561603" y="1919104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2</a:t>
            </a:r>
            <a:endParaRPr lang="ru-RU" sz="1200" dirty="0"/>
          </a:p>
        </p:txBody>
      </p:sp>
      <p:sp>
        <p:nvSpPr>
          <p:cNvPr id="55" name="Прямоугольник 76">
            <a:extLst>
              <a:ext uri="{FF2B5EF4-FFF2-40B4-BE49-F238E27FC236}">
                <a16:creationId xmlns:a16="http://schemas.microsoft.com/office/drawing/2014/main" id="{9E29E37C-ECD5-4ACC-A982-7A670BF629BF}"/>
              </a:ext>
            </a:extLst>
          </p:cNvPr>
          <p:cNvSpPr/>
          <p:nvPr/>
        </p:nvSpPr>
        <p:spPr>
          <a:xfrm>
            <a:off x="4382747" y="304357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Прямоугольник 76">
            <a:extLst>
              <a:ext uri="{FF2B5EF4-FFF2-40B4-BE49-F238E27FC236}">
                <a16:creationId xmlns:a16="http://schemas.microsoft.com/office/drawing/2014/main" id="{D5552B2C-D634-497D-BAF5-C4000F9218BB}"/>
              </a:ext>
            </a:extLst>
          </p:cNvPr>
          <p:cNvSpPr/>
          <p:nvPr/>
        </p:nvSpPr>
        <p:spPr>
          <a:xfrm>
            <a:off x="4382747" y="2932450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7" name="Прямоугольник 76">
            <a:extLst>
              <a:ext uri="{FF2B5EF4-FFF2-40B4-BE49-F238E27FC236}">
                <a16:creationId xmlns:a16="http://schemas.microsoft.com/office/drawing/2014/main" id="{689C1E5C-D5C1-422B-ABAF-994539BB3E19}"/>
              </a:ext>
            </a:extLst>
          </p:cNvPr>
          <p:cNvSpPr/>
          <p:nvPr/>
        </p:nvSpPr>
        <p:spPr>
          <a:xfrm>
            <a:off x="4382747" y="282132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8" name="Прямоугольник 76">
            <a:extLst>
              <a:ext uri="{FF2B5EF4-FFF2-40B4-BE49-F238E27FC236}">
                <a16:creationId xmlns:a16="http://schemas.microsoft.com/office/drawing/2014/main" id="{8BE3D64D-257A-49D9-8260-0D140FABC688}"/>
              </a:ext>
            </a:extLst>
          </p:cNvPr>
          <p:cNvSpPr/>
          <p:nvPr/>
        </p:nvSpPr>
        <p:spPr>
          <a:xfrm>
            <a:off x="4382747" y="271927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68B1F-82CA-423A-9DFA-E18CB2FAE40D}"/>
              </a:ext>
            </a:extLst>
          </p:cNvPr>
          <p:cNvSpPr/>
          <p:nvPr/>
        </p:nvSpPr>
        <p:spPr>
          <a:xfrm>
            <a:off x="5988956" y="1768473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0" name="Овал 3" title="A JOIN B">
            <a:extLst>
              <a:ext uri="{FF2B5EF4-FFF2-40B4-BE49-F238E27FC236}">
                <a16:creationId xmlns:a16="http://schemas.microsoft.com/office/drawing/2014/main" id="{0A127878-DA3F-4DD0-8D73-EAFD1B7428C8}"/>
              </a:ext>
            </a:extLst>
          </p:cNvPr>
          <p:cNvSpPr/>
          <p:nvPr/>
        </p:nvSpPr>
        <p:spPr>
          <a:xfrm>
            <a:off x="6307853" y="1911166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3</a:t>
            </a:r>
            <a:endParaRPr lang="ru-RU" sz="1200" dirty="0"/>
          </a:p>
        </p:txBody>
      </p:sp>
      <p:sp>
        <p:nvSpPr>
          <p:cNvPr id="61" name="Прямоугольник 76">
            <a:extLst>
              <a:ext uri="{FF2B5EF4-FFF2-40B4-BE49-F238E27FC236}">
                <a16:creationId xmlns:a16="http://schemas.microsoft.com/office/drawing/2014/main" id="{3C3D537A-CF8E-4CE1-BEFF-2AFD43AB405B}"/>
              </a:ext>
            </a:extLst>
          </p:cNvPr>
          <p:cNvSpPr/>
          <p:nvPr/>
        </p:nvSpPr>
        <p:spPr>
          <a:xfrm>
            <a:off x="6128997" y="3026566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2" name="Прямоугольник 76">
            <a:extLst>
              <a:ext uri="{FF2B5EF4-FFF2-40B4-BE49-F238E27FC236}">
                <a16:creationId xmlns:a16="http://schemas.microsoft.com/office/drawing/2014/main" id="{00603652-E27A-4BD9-9885-1CBE42D88423}"/>
              </a:ext>
            </a:extLst>
          </p:cNvPr>
          <p:cNvSpPr/>
          <p:nvPr/>
        </p:nvSpPr>
        <p:spPr>
          <a:xfrm>
            <a:off x="6128997" y="291544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3" name="Прямоугольник 76">
            <a:extLst>
              <a:ext uri="{FF2B5EF4-FFF2-40B4-BE49-F238E27FC236}">
                <a16:creationId xmlns:a16="http://schemas.microsoft.com/office/drawing/2014/main" id="{18F8A071-B2AC-420E-9BDA-A8E24D998098}"/>
              </a:ext>
            </a:extLst>
          </p:cNvPr>
          <p:cNvSpPr/>
          <p:nvPr/>
        </p:nvSpPr>
        <p:spPr>
          <a:xfrm>
            <a:off x="6128997" y="281338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1FB0C56-B46E-4E56-8837-EE7DBE8BE5B4}"/>
              </a:ext>
            </a:extLst>
          </p:cNvPr>
          <p:cNvSpPr/>
          <p:nvPr/>
        </p:nvSpPr>
        <p:spPr>
          <a:xfrm>
            <a:off x="6128997" y="270226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A0BAD7-9450-4D90-9090-D4A5A6E9098F}"/>
              </a:ext>
            </a:extLst>
          </p:cNvPr>
          <p:cNvCxnSpPr/>
          <p:nvPr/>
        </p:nvCxnSpPr>
        <p:spPr>
          <a:xfrm flipV="1">
            <a:off x="1423988" y="1473200"/>
            <a:ext cx="5240337" cy="63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76E78F-5FDE-47DC-A81B-97FD7DBCE0E4}"/>
              </a:ext>
            </a:extLst>
          </p:cNvPr>
          <p:cNvCxnSpPr>
            <a:cxnSpLocks/>
          </p:cNvCxnSpPr>
          <p:nvPr/>
        </p:nvCxnSpPr>
        <p:spPr>
          <a:xfrm>
            <a:off x="1416051" y="1463675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3EA920-F19B-4F9D-9F54-175DD76D95C0}"/>
              </a:ext>
            </a:extLst>
          </p:cNvPr>
          <p:cNvCxnSpPr>
            <a:cxnSpLocks/>
          </p:cNvCxnSpPr>
          <p:nvPr/>
        </p:nvCxnSpPr>
        <p:spPr>
          <a:xfrm>
            <a:off x="3178176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5F799D-DF69-4C95-9AF0-801EF7F044CC}"/>
              </a:ext>
            </a:extLst>
          </p:cNvPr>
          <p:cNvCxnSpPr>
            <a:cxnSpLocks/>
          </p:cNvCxnSpPr>
          <p:nvPr/>
        </p:nvCxnSpPr>
        <p:spPr>
          <a:xfrm>
            <a:off x="4940301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21C666-7AA2-4804-BE50-0164AE1AE33C}"/>
              </a:ext>
            </a:extLst>
          </p:cNvPr>
          <p:cNvCxnSpPr>
            <a:cxnSpLocks/>
          </p:cNvCxnSpPr>
          <p:nvPr/>
        </p:nvCxnSpPr>
        <p:spPr>
          <a:xfrm>
            <a:off x="6670676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B59674-AA45-49A7-83A2-30010019BF5E}"/>
              </a:ext>
            </a:extLst>
          </p:cNvPr>
          <p:cNvCxnSpPr>
            <a:cxnSpLocks/>
          </p:cNvCxnSpPr>
          <p:nvPr/>
        </p:nvCxnSpPr>
        <p:spPr>
          <a:xfrm>
            <a:off x="4114801" y="1011238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4547B34-6AF2-4302-891A-31EA1F11CE8D}"/>
              </a:ext>
            </a:extLst>
          </p:cNvPr>
          <p:cNvCxnSpPr>
            <a:cxnSpLocks/>
          </p:cNvCxnSpPr>
          <p:nvPr/>
        </p:nvCxnSpPr>
        <p:spPr>
          <a:xfrm>
            <a:off x="4003676" y="1019175"/>
            <a:ext cx="1586" cy="366712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214997-27A1-4578-9727-968B0BFC4415}"/>
              </a:ext>
            </a:extLst>
          </p:cNvPr>
          <p:cNvCxnSpPr>
            <a:cxnSpLocks/>
          </p:cNvCxnSpPr>
          <p:nvPr/>
        </p:nvCxnSpPr>
        <p:spPr>
          <a:xfrm flipV="1">
            <a:off x="1289051" y="1377950"/>
            <a:ext cx="2716211" cy="6350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626C30-DA92-4695-8286-9401D7745056}"/>
              </a:ext>
            </a:extLst>
          </p:cNvPr>
          <p:cNvCxnSpPr>
            <a:cxnSpLocks/>
          </p:cNvCxnSpPr>
          <p:nvPr/>
        </p:nvCxnSpPr>
        <p:spPr>
          <a:xfrm>
            <a:off x="1304927" y="1392238"/>
            <a:ext cx="1586" cy="366712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2">
            <a:extLst>
              <a:ext uri="{FF2B5EF4-FFF2-40B4-BE49-F238E27FC236}">
                <a16:creationId xmlns:a16="http://schemas.microsoft.com/office/drawing/2014/main" id="{7A099AA5-ACA9-479D-8E85-E0FD1AB194D5}"/>
              </a:ext>
            </a:extLst>
          </p:cNvPr>
          <p:cNvSpPr txBox="1">
            <a:spLocks/>
          </p:cNvSpPr>
          <p:nvPr/>
        </p:nvSpPr>
        <p:spPr>
          <a:xfrm>
            <a:off x="2182765" y="1045469"/>
            <a:ext cx="1089113" cy="37222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00B050"/>
                </a:solidFill>
                <a:latin typeface="Courier New"/>
                <a:cs typeface="Calibri"/>
              </a:rPr>
              <a:t>Query</a:t>
            </a:r>
            <a:r>
              <a:rPr lang="ru-RU" sz="1100" dirty="0">
                <a:solidFill>
                  <a:srgbClr val="00B050"/>
                </a:solidFill>
                <a:latin typeface="Courier New"/>
                <a:cs typeface="Calibri"/>
              </a:rPr>
              <a:t>1</a:t>
            </a:r>
            <a:endParaRPr lang="ru-RU" sz="1100" dirty="0">
              <a:solidFill>
                <a:srgbClr val="00B050"/>
              </a:solidFill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0DBFC4FE-DA8E-488B-A036-E459AAA700EC}"/>
              </a:ext>
            </a:extLst>
          </p:cNvPr>
          <p:cNvSpPr txBox="1"/>
          <p:nvPr/>
        </p:nvSpPr>
        <p:spPr>
          <a:xfrm>
            <a:off x="758824" y="4552808"/>
            <a:ext cx="3546235" cy="3847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403600B-A5D9-4BE7-90B0-808A8D6BCA71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Цилиндр 75">
            <a:extLst>
              <a:ext uri="{FF2B5EF4-FFF2-40B4-BE49-F238E27FC236}">
                <a16:creationId xmlns:a16="http://schemas.microsoft.com/office/drawing/2014/main" id="{6769A168-7173-4039-B6A7-1F3B54CB4B0A}"/>
              </a:ext>
            </a:extLst>
          </p:cNvPr>
          <p:cNvSpPr/>
          <p:nvPr/>
        </p:nvSpPr>
        <p:spPr>
          <a:xfrm>
            <a:off x="713921" y="3792770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Прямоугольник 76">
            <a:extLst>
              <a:ext uri="{FF2B5EF4-FFF2-40B4-BE49-F238E27FC236}">
                <a16:creationId xmlns:a16="http://schemas.microsoft.com/office/drawing/2014/main" id="{CC737D5B-C6A3-44EA-A268-57636D1C3D69}"/>
              </a:ext>
            </a:extLst>
          </p:cNvPr>
          <p:cNvSpPr/>
          <p:nvPr/>
        </p:nvSpPr>
        <p:spPr>
          <a:xfrm>
            <a:off x="858496" y="4154827"/>
            <a:ext cx="1061131" cy="453345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B31FC-66C1-4CA1-AA94-52FA3BADC222}"/>
              </a:ext>
            </a:extLst>
          </p:cNvPr>
          <p:cNvSpPr txBox="1"/>
          <p:nvPr/>
        </p:nvSpPr>
        <p:spPr>
          <a:xfrm>
            <a:off x="829702" y="4617261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0</a:t>
            </a:r>
            <a:endParaRPr lang="ru-RU" sz="1400">
              <a:cs typeface="Calibri"/>
            </a:endParaRPr>
          </a:p>
        </p:txBody>
      </p:sp>
      <p:sp>
        <p:nvSpPr>
          <p:cNvPr id="11" name="Цилиндр 75">
            <a:extLst>
              <a:ext uri="{FF2B5EF4-FFF2-40B4-BE49-F238E27FC236}">
                <a16:creationId xmlns:a16="http://schemas.microsoft.com/office/drawing/2014/main" id="{2BAC25E1-2D25-4D45-AC9C-2D8DA7A5BA24}"/>
              </a:ext>
            </a:extLst>
          </p:cNvPr>
          <p:cNvSpPr/>
          <p:nvPr/>
        </p:nvSpPr>
        <p:spPr>
          <a:xfrm>
            <a:off x="2488520" y="3801841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2" name="Прямоугольник 76">
            <a:extLst>
              <a:ext uri="{FF2B5EF4-FFF2-40B4-BE49-F238E27FC236}">
                <a16:creationId xmlns:a16="http://schemas.microsoft.com/office/drawing/2014/main" id="{EE6E15FF-93AE-4AC7-9DF6-6C73EA74E643}"/>
              </a:ext>
            </a:extLst>
          </p:cNvPr>
          <p:cNvSpPr/>
          <p:nvPr/>
        </p:nvSpPr>
        <p:spPr>
          <a:xfrm>
            <a:off x="2648968" y="4163897"/>
            <a:ext cx="1045256" cy="44540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6F277-3372-42A3-9171-2732287A942C}"/>
              </a:ext>
            </a:extLst>
          </p:cNvPr>
          <p:cNvSpPr txBox="1"/>
          <p:nvPr/>
        </p:nvSpPr>
        <p:spPr>
          <a:xfrm>
            <a:off x="2723364" y="4626332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1</a:t>
            </a:r>
            <a:endParaRPr lang="ru-RU" sz="1200" dirty="0">
              <a:cs typeface="Calibri"/>
            </a:endParaRPr>
          </a:p>
        </p:txBody>
      </p:sp>
      <p:sp>
        <p:nvSpPr>
          <p:cNvPr id="16" name="Цилиндр 75">
            <a:extLst>
              <a:ext uri="{FF2B5EF4-FFF2-40B4-BE49-F238E27FC236}">
                <a16:creationId xmlns:a16="http://schemas.microsoft.com/office/drawing/2014/main" id="{3B2F4D8F-3276-4EF2-AB20-EE9C67B04216}"/>
              </a:ext>
            </a:extLst>
          </p:cNvPr>
          <p:cNvSpPr/>
          <p:nvPr/>
        </p:nvSpPr>
        <p:spPr>
          <a:xfrm>
            <a:off x="4261985" y="3784831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Прямоугольник 76">
            <a:extLst>
              <a:ext uri="{FF2B5EF4-FFF2-40B4-BE49-F238E27FC236}">
                <a16:creationId xmlns:a16="http://schemas.microsoft.com/office/drawing/2014/main" id="{31C9D14C-4F7A-4E85-9DB0-13CF57ADBB30}"/>
              </a:ext>
            </a:extLst>
          </p:cNvPr>
          <p:cNvSpPr/>
          <p:nvPr/>
        </p:nvSpPr>
        <p:spPr>
          <a:xfrm>
            <a:off x="4406559" y="4146888"/>
            <a:ext cx="1061131" cy="45334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D56AA4-1594-411C-9E3B-84F41418AB1C}"/>
              </a:ext>
            </a:extLst>
          </p:cNvPr>
          <p:cNvSpPr txBox="1"/>
          <p:nvPr/>
        </p:nvSpPr>
        <p:spPr>
          <a:xfrm>
            <a:off x="4377765" y="4609325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2</a:t>
            </a:r>
            <a:endParaRPr lang="ru-RU" sz="1400" dirty="0">
              <a:cs typeface="Calibri"/>
            </a:endParaRPr>
          </a:p>
        </p:txBody>
      </p:sp>
      <p:sp>
        <p:nvSpPr>
          <p:cNvPr id="20" name="Цилиндр 75">
            <a:extLst>
              <a:ext uri="{FF2B5EF4-FFF2-40B4-BE49-F238E27FC236}">
                <a16:creationId xmlns:a16="http://schemas.microsoft.com/office/drawing/2014/main" id="{6C5AA3E0-06B8-43DA-96A1-BF21BFE64F95}"/>
              </a:ext>
            </a:extLst>
          </p:cNvPr>
          <p:cNvSpPr/>
          <p:nvPr/>
        </p:nvSpPr>
        <p:spPr>
          <a:xfrm>
            <a:off x="6012768" y="3770089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1" name="Прямоугольник 76">
            <a:extLst>
              <a:ext uri="{FF2B5EF4-FFF2-40B4-BE49-F238E27FC236}">
                <a16:creationId xmlns:a16="http://schemas.microsoft.com/office/drawing/2014/main" id="{137B09DE-BCA7-445E-AA70-3E2675F6CA2F}"/>
              </a:ext>
            </a:extLst>
          </p:cNvPr>
          <p:cNvSpPr/>
          <p:nvPr/>
        </p:nvSpPr>
        <p:spPr>
          <a:xfrm>
            <a:off x="6173218" y="4132147"/>
            <a:ext cx="1045256" cy="44540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B829FF-FB8F-4147-A750-7A518D645C2F}"/>
              </a:ext>
            </a:extLst>
          </p:cNvPr>
          <p:cNvSpPr txBox="1"/>
          <p:nvPr/>
        </p:nvSpPr>
        <p:spPr>
          <a:xfrm>
            <a:off x="6247614" y="4594582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3</a:t>
            </a:r>
            <a:endParaRPr lang="ru-RU" sz="1200" dirty="0">
              <a:cs typeface="Calibri"/>
            </a:endParaRPr>
          </a:p>
        </p:txBody>
      </p:sp>
      <p:sp>
        <p:nvSpPr>
          <p:cNvPr id="23" name="Стрелка: штриховая вправо 78">
            <a:extLst>
              <a:ext uri="{FF2B5EF4-FFF2-40B4-BE49-F238E27FC236}">
                <a16:creationId xmlns:a16="http://schemas.microsoft.com/office/drawing/2014/main" id="{840CEC97-D6C8-44D3-BDE2-C6C2AB6A550F}"/>
              </a:ext>
            </a:extLst>
          </p:cNvPr>
          <p:cNvSpPr/>
          <p:nvPr/>
        </p:nvSpPr>
        <p:spPr>
          <a:xfrm rot="16200000">
            <a:off x="1136117" y="3349883"/>
            <a:ext cx="524029" cy="653758"/>
          </a:xfrm>
          <a:prstGeom prst="stripedRight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4" name="Стрелка: штриховая вправо 78">
            <a:extLst>
              <a:ext uri="{FF2B5EF4-FFF2-40B4-BE49-F238E27FC236}">
                <a16:creationId xmlns:a16="http://schemas.microsoft.com/office/drawing/2014/main" id="{247569B1-2776-4156-8115-68B9A7874029}"/>
              </a:ext>
            </a:extLst>
          </p:cNvPr>
          <p:cNvSpPr/>
          <p:nvPr/>
        </p:nvSpPr>
        <p:spPr>
          <a:xfrm rot="16200000">
            <a:off x="4684181" y="3326072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6" name="Стрелка: штриховая вправо 78">
            <a:extLst>
              <a:ext uri="{FF2B5EF4-FFF2-40B4-BE49-F238E27FC236}">
                <a16:creationId xmlns:a16="http://schemas.microsoft.com/office/drawing/2014/main" id="{2162A15B-006F-4A5A-B934-E344058879C6}"/>
              </a:ext>
            </a:extLst>
          </p:cNvPr>
          <p:cNvSpPr/>
          <p:nvPr/>
        </p:nvSpPr>
        <p:spPr>
          <a:xfrm rot="16200000">
            <a:off x="6414556" y="3326071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8" name="Стрелка: штриховая вправо 78">
            <a:extLst>
              <a:ext uri="{FF2B5EF4-FFF2-40B4-BE49-F238E27FC236}">
                <a16:creationId xmlns:a16="http://schemas.microsoft.com/office/drawing/2014/main" id="{FD4B5C72-2A9C-4436-958C-A9829CDE34F6}"/>
              </a:ext>
            </a:extLst>
          </p:cNvPr>
          <p:cNvSpPr/>
          <p:nvPr/>
        </p:nvSpPr>
        <p:spPr>
          <a:xfrm rot="16200000">
            <a:off x="2923189" y="3349882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E09EB-A109-45D7-9C7F-82BBAB5AAA83}"/>
              </a:ext>
            </a:extLst>
          </p:cNvPr>
          <p:cNvSpPr txBox="1"/>
          <p:nvPr/>
        </p:nvSpPr>
        <p:spPr>
          <a:xfrm>
            <a:off x="1167493" y="2775856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0</a:t>
            </a:r>
            <a:endParaRPr lang="ru-RU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0EEEF-7C72-4F67-A4B3-CD5BE27D2471}"/>
              </a:ext>
            </a:extLst>
          </p:cNvPr>
          <p:cNvSpPr txBox="1"/>
          <p:nvPr/>
        </p:nvSpPr>
        <p:spPr>
          <a:xfrm>
            <a:off x="2939143" y="2775855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1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7B26E-DA39-41D8-8421-8F0097635686}"/>
              </a:ext>
            </a:extLst>
          </p:cNvPr>
          <p:cNvSpPr txBox="1"/>
          <p:nvPr/>
        </p:nvSpPr>
        <p:spPr>
          <a:xfrm>
            <a:off x="4694464" y="2784021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2</a:t>
            </a:r>
            <a:endParaRPr lang="ru-RU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A2616-B15D-480C-B40D-7BC49C0E3EEC}"/>
              </a:ext>
            </a:extLst>
          </p:cNvPr>
          <p:cNvSpPr txBox="1"/>
          <p:nvPr/>
        </p:nvSpPr>
        <p:spPr>
          <a:xfrm>
            <a:off x="6441621" y="2767692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3</a:t>
            </a:r>
            <a:endParaRPr lang="ru-RU" sz="1400" dirty="0"/>
          </a:p>
        </p:txBody>
      </p:sp>
      <p:pic>
        <p:nvPicPr>
          <p:cNvPr id="15" name="Graphic 5">
            <a:extLst>
              <a:ext uri="{FF2B5EF4-FFF2-40B4-BE49-F238E27FC236}">
                <a16:creationId xmlns:a16="http://schemas.microsoft.com/office/drawing/2014/main" id="{F44EAFD8-A6FD-4DFA-9447-2345F3171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1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2CA8-4816-4F38-ADD3-A57C7A0D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" y="1813"/>
            <a:ext cx="8229240" cy="856800"/>
          </a:xfrm>
        </p:spPr>
        <p:txBody>
          <a:bodyPr/>
          <a:lstStyle/>
          <a:p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Do</a:t>
            </a:r>
            <a:r>
              <a:rPr lang="ru-RU" dirty="0"/>
              <a:t>: </a:t>
            </a:r>
            <a:r>
              <a:rPr lang="ru-RU" sz="2400" dirty="0"/>
              <a:t>агрегаты и сортировки</a:t>
            </a:r>
            <a:endParaRPr lang="ru-RU" dirty="0"/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837056C1-E3FF-4CC5-8526-0BCB7EEC5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  <p:pic>
        <p:nvPicPr>
          <p:cNvPr id="5" name="Picture 6" descr="Изображение выглядит как текст&#10;&#10;Описание создано с высокой степенью достоверности">
            <a:extLst>
              <a:ext uri="{FF2B5EF4-FFF2-40B4-BE49-F238E27FC236}">
                <a16:creationId xmlns:a16="http://schemas.microsoft.com/office/drawing/2014/main" id="{403F2E9D-10BE-4D53-A486-0C681BBB5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964" y="1910823"/>
            <a:ext cx="3641271" cy="1583110"/>
          </a:xfrm>
          <a:prstGeom prst="rect">
            <a:avLst/>
          </a:prstGeom>
        </p:spPr>
      </p:pic>
      <p:pic>
        <p:nvPicPr>
          <p:cNvPr id="8" name="Picture 8" descr="Изображение выглядит как текст, книга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B5F74F46-8C44-4721-97D0-CAD99A339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5914" y="1218936"/>
            <a:ext cx="4122965" cy="288524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92B8D6-173F-4F3F-8651-EE5C8CB2D763}"/>
              </a:ext>
            </a:extLst>
          </p:cNvPr>
          <p:cNvCxnSpPr/>
          <p:nvPr/>
        </p:nvCxnSpPr>
        <p:spPr>
          <a:xfrm>
            <a:off x="4612820" y="677637"/>
            <a:ext cx="16330" cy="436789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642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050-1766-4455-83E4-1804F600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Message</a:t>
            </a:r>
            <a:r>
              <a:rPr lang="ru-RU" dirty="0"/>
              <a:t> </a:t>
            </a:r>
            <a:r>
              <a:rPr lang="ru-RU" dirty="0" err="1"/>
              <a:t>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8C6E-5008-4258-879D-B4933073C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2408"/>
            <a:ext cx="8229240" cy="2671912"/>
          </a:xfrm>
        </p:spPr>
        <p:txBody>
          <a:bodyPr anchor="t"/>
          <a:lstStyle/>
          <a:p>
            <a:r>
              <a:rPr lang="ru-RU" sz="2400" i="1" dirty="0" err="1"/>
              <a:t>Citus</a:t>
            </a:r>
            <a:r>
              <a:rPr lang="ru-RU" sz="2400" dirty="0"/>
              <a:t> – </a:t>
            </a:r>
            <a:r>
              <a:rPr lang="ru-RU" sz="2400" dirty="0" err="1"/>
              <a:t>PostgreSQL</a:t>
            </a:r>
            <a:r>
              <a:rPr lang="ru-RU" sz="2400" dirty="0"/>
              <a:t> </a:t>
            </a:r>
            <a:r>
              <a:rPr lang="ru-RU" sz="2400" dirty="0" err="1"/>
              <a:t>receiver</a:t>
            </a:r>
          </a:p>
          <a:p>
            <a:r>
              <a:rPr lang="ru-RU" sz="2400" i="1" dirty="0" err="1"/>
              <a:t>Postgres</a:t>
            </a:r>
            <a:r>
              <a:rPr lang="ru-RU" sz="2400" i="1" dirty="0"/>
              <a:t>-XL</a:t>
            </a:r>
            <a:r>
              <a:rPr lang="ru-RU" sz="2400" dirty="0"/>
              <a:t> - </a:t>
            </a:r>
            <a:r>
              <a:rPr lang="ru-RU" sz="2400" dirty="0" err="1">
                <a:ea typeface="+mn-lt"/>
                <a:cs typeface="+mn-lt"/>
              </a:rPr>
              <a:t>PostgreSQL</a:t>
            </a:r>
            <a:r>
              <a:rPr lang="ru-RU" sz="2400" dirty="0">
                <a:ea typeface="+mn-lt"/>
                <a:cs typeface="+mn-lt"/>
              </a:rPr>
              <a:t> </a:t>
            </a:r>
            <a:r>
              <a:rPr lang="ru-RU" sz="2400" dirty="0" err="1">
                <a:ea typeface="+mn-lt"/>
                <a:cs typeface="+mn-lt"/>
              </a:rPr>
              <a:t>receiver</a:t>
            </a:r>
          </a:p>
          <a:p>
            <a:r>
              <a:rPr lang="ru-RU" sz="2400" i="1" dirty="0" err="1">
                <a:cs typeface="Arial"/>
              </a:rPr>
              <a:t>Greenplum</a:t>
            </a:r>
            <a:r>
              <a:rPr lang="ru-RU" sz="2400" dirty="0">
                <a:cs typeface="Arial"/>
              </a:rPr>
              <a:t> – </a:t>
            </a:r>
            <a:r>
              <a:rPr lang="ru-RU" sz="2400" dirty="0" err="1">
                <a:cs typeface="Arial"/>
              </a:rPr>
              <a:t>socket-based</a:t>
            </a:r>
            <a:r>
              <a:rPr lang="ru-RU" sz="2400" dirty="0">
                <a:cs typeface="Arial"/>
              </a:rPr>
              <a:t> </a:t>
            </a:r>
            <a:r>
              <a:rPr lang="ru-RU" sz="2400" dirty="0" err="1">
                <a:cs typeface="Arial"/>
              </a:rPr>
              <a:t>subsystem</a:t>
            </a:r>
          </a:p>
          <a:p>
            <a:r>
              <a:rPr lang="ru-RU" sz="2400" i="1" dirty="0" err="1">
                <a:cs typeface="Arial"/>
              </a:rPr>
              <a:t>Shardman</a:t>
            </a:r>
            <a:r>
              <a:rPr lang="ru-RU" sz="2400" dirty="0">
                <a:cs typeface="Arial"/>
              </a:rPr>
              <a:t> - DMQ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9A215551-17A9-4B8E-847D-2B3E34CB5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0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050-1766-4455-83E4-1804F600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DMQ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CF61088-C70B-4378-A32C-9573E0155299}"/>
              </a:ext>
            </a:extLst>
          </p:cNvPr>
          <p:cNvSpPr/>
          <p:nvPr/>
        </p:nvSpPr>
        <p:spPr>
          <a:xfrm>
            <a:off x="846350" y="1511938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0F9A37B-2F00-4D06-A5E8-89062D748E00}"/>
              </a:ext>
            </a:extLst>
          </p:cNvPr>
          <p:cNvSpPr txBox="1">
            <a:spLocks/>
          </p:cNvSpPr>
          <p:nvPr/>
        </p:nvSpPr>
        <p:spPr>
          <a:xfrm>
            <a:off x="847516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807B77-9510-45D2-8338-75B6E694EAB7}"/>
              </a:ext>
            </a:extLst>
          </p:cNvPr>
          <p:cNvSpPr/>
          <p:nvPr/>
        </p:nvSpPr>
        <p:spPr>
          <a:xfrm>
            <a:off x="1017800" y="1884526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2424140-23E8-4F16-8A9A-252C0BAC1DC1}"/>
              </a:ext>
            </a:extLst>
          </p:cNvPr>
          <p:cNvSpPr/>
          <p:nvPr/>
        </p:nvSpPr>
        <p:spPr>
          <a:xfrm>
            <a:off x="2462135" y="1884525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sender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bgworker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A26147-A15E-4E84-8005-C76A3BF3F53C}"/>
              </a:ext>
            </a:extLst>
          </p:cNvPr>
          <p:cNvSpPr/>
          <p:nvPr/>
        </p:nvSpPr>
        <p:spPr>
          <a:xfrm>
            <a:off x="5449523" y="1527524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948E74EE-B9E7-416F-99DD-07E1B9B83E3C}"/>
              </a:ext>
            </a:extLst>
          </p:cNvPr>
          <p:cNvSpPr txBox="1">
            <a:spLocks/>
          </p:cNvSpPr>
          <p:nvPr/>
        </p:nvSpPr>
        <p:spPr>
          <a:xfrm>
            <a:off x="5435102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0366ED74-8745-4CF2-B8D7-07BDF6C12EC1}"/>
              </a:ext>
            </a:extLst>
          </p:cNvPr>
          <p:cNvSpPr/>
          <p:nvPr/>
        </p:nvSpPr>
        <p:spPr>
          <a:xfrm>
            <a:off x="2139696" y="1929384"/>
            <a:ext cx="282218" cy="318378"/>
          </a:xfrm>
          <a:prstGeom prst="striped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FA9915D5-A6B3-4EB4-8D22-98797DCAE5FF}"/>
              </a:ext>
            </a:extLst>
          </p:cNvPr>
          <p:cNvSpPr/>
          <p:nvPr/>
        </p:nvSpPr>
        <p:spPr>
          <a:xfrm>
            <a:off x="5600191" y="1868940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7" name="Прямоугольник 76">
            <a:extLst>
              <a:ext uri="{FF2B5EF4-FFF2-40B4-BE49-F238E27FC236}">
                <a16:creationId xmlns:a16="http://schemas.microsoft.com/office/drawing/2014/main" id="{B69DBCDF-E54E-4831-B14C-8D7245D61CE0}"/>
              </a:ext>
            </a:extLst>
          </p:cNvPr>
          <p:cNvSpPr/>
          <p:nvPr/>
        </p:nvSpPr>
        <p:spPr>
          <a:xfrm>
            <a:off x="2482221" y="2824233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8" name="Прямоугольник 76">
            <a:extLst>
              <a:ext uri="{FF2B5EF4-FFF2-40B4-BE49-F238E27FC236}">
                <a16:creationId xmlns:a16="http://schemas.microsoft.com/office/drawing/2014/main" id="{53F25D94-B79C-4DE0-AF9D-B57EC31BB48C}"/>
              </a:ext>
            </a:extLst>
          </p:cNvPr>
          <p:cNvSpPr/>
          <p:nvPr/>
        </p:nvSpPr>
        <p:spPr>
          <a:xfrm>
            <a:off x="2482221" y="272217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D177D54-CDF8-47D8-AC11-7EF715FC7FF8}"/>
              </a:ext>
            </a:extLst>
          </p:cNvPr>
          <p:cNvSpPr/>
          <p:nvPr/>
        </p:nvSpPr>
        <p:spPr>
          <a:xfrm>
            <a:off x="2482221" y="2611054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2" name="Прямоугольник 76">
            <a:extLst>
              <a:ext uri="{FF2B5EF4-FFF2-40B4-BE49-F238E27FC236}">
                <a16:creationId xmlns:a16="http://schemas.microsoft.com/office/drawing/2014/main" id="{A720BF94-D221-4397-914E-787347E31D49}"/>
              </a:ext>
            </a:extLst>
          </p:cNvPr>
          <p:cNvSpPr/>
          <p:nvPr/>
        </p:nvSpPr>
        <p:spPr>
          <a:xfrm>
            <a:off x="2482221" y="249992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5622B52-AD76-43A5-A613-B6F7CA8CFADA}"/>
              </a:ext>
            </a:extLst>
          </p:cNvPr>
          <p:cNvCxnSpPr/>
          <p:nvPr/>
        </p:nvCxnSpPr>
        <p:spPr>
          <a:xfrm>
            <a:off x="3015771" y="2293437"/>
            <a:ext cx="1" cy="2078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5">
            <a:extLst>
              <a:ext uri="{FF2B5EF4-FFF2-40B4-BE49-F238E27FC236}">
                <a16:creationId xmlns:a16="http://schemas.microsoft.com/office/drawing/2014/main" id="{DF6D9C58-3EF6-4ED3-B2F0-58E321236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30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050-1766-4455-83E4-1804F600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DMQ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CF61088-C70B-4378-A32C-9573E0155299}"/>
              </a:ext>
            </a:extLst>
          </p:cNvPr>
          <p:cNvSpPr/>
          <p:nvPr/>
        </p:nvSpPr>
        <p:spPr>
          <a:xfrm>
            <a:off x="846350" y="1511938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0F9A37B-2F00-4D06-A5E8-89062D748E00}"/>
              </a:ext>
            </a:extLst>
          </p:cNvPr>
          <p:cNvSpPr txBox="1">
            <a:spLocks/>
          </p:cNvSpPr>
          <p:nvPr/>
        </p:nvSpPr>
        <p:spPr>
          <a:xfrm>
            <a:off x="847516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807B77-9510-45D2-8338-75B6E694EAB7}"/>
              </a:ext>
            </a:extLst>
          </p:cNvPr>
          <p:cNvSpPr/>
          <p:nvPr/>
        </p:nvSpPr>
        <p:spPr>
          <a:xfrm>
            <a:off x="1017800" y="1884526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2424140-23E8-4F16-8A9A-252C0BAC1DC1}"/>
              </a:ext>
            </a:extLst>
          </p:cNvPr>
          <p:cNvSpPr/>
          <p:nvPr/>
        </p:nvSpPr>
        <p:spPr>
          <a:xfrm>
            <a:off x="2462135" y="1884525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sender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bgworker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A26147-A15E-4E84-8005-C76A3BF3F53C}"/>
              </a:ext>
            </a:extLst>
          </p:cNvPr>
          <p:cNvSpPr/>
          <p:nvPr/>
        </p:nvSpPr>
        <p:spPr>
          <a:xfrm>
            <a:off x="5449523" y="1527524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948E74EE-B9E7-416F-99DD-07E1B9B83E3C}"/>
              </a:ext>
            </a:extLst>
          </p:cNvPr>
          <p:cNvSpPr txBox="1">
            <a:spLocks/>
          </p:cNvSpPr>
          <p:nvPr/>
        </p:nvSpPr>
        <p:spPr>
          <a:xfrm>
            <a:off x="5435102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0366ED74-8745-4CF2-B8D7-07BDF6C12EC1}"/>
              </a:ext>
            </a:extLst>
          </p:cNvPr>
          <p:cNvSpPr/>
          <p:nvPr/>
        </p:nvSpPr>
        <p:spPr>
          <a:xfrm>
            <a:off x="2139696" y="1929384"/>
            <a:ext cx="282218" cy="318378"/>
          </a:xfrm>
          <a:prstGeom prst="striped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FA9915D5-A6B3-4EB4-8D22-98797DCAE5FF}"/>
              </a:ext>
            </a:extLst>
          </p:cNvPr>
          <p:cNvSpPr/>
          <p:nvPr/>
        </p:nvSpPr>
        <p:spPr>
          <a:xfrm>
            <a:off x="5600191" y="1868940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AFA8C1-D340-41D2-B8FC-2E5E5DAD1A10}"/>
              </a:ext>
            </a:extLst>
          </p:cNvPr>
          <p:cNvSpPr/>
          <p:nvPr/>
        </p:nvSpPr>
        <p:spPr>
          <a:xfrm>
            <a:off x="5600187" y="2762554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receiver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backend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797AFC-99D6-43D7-B131-484D2B8E1090}"/>
              </a:ext>
            </a:extLst>
          </p:cNvPr>
          <p:cNvCxnSpPr/>
          <p:nvPr/>
        </p:nvCxnSpPr>
        <p:spPr>
          <a:xfrm>
            <a:off x="6172199" y="2296391"/>
            <a:ext cx="5196" cy="45200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Right 6">
            <a:extLst>
              <a:ext uri="{FF2B5EF4-FFF2-40B4-BE49-F238E27FC236}">
                <a16:creationId xmlns:a16="http://schemas.microsoft.com/office/drawing/2014/main" id="{5D08ACF7-317F-4722-B537-FAD6029132FD}"/>
              </a:ext>
            </a:extLst>
          </p:cNvPr>
          <p:cNvSpPr/>
          <p:nvPr/>
        </p:nvSpPr>
        <p:spPr>
          <a:xfrm>
            <a:off x="3578836" y="1882624"/>
            <a:ext cx="1856439" cy="469046"/>
          </a:xfrm>
          <a:prstGeom prst="right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/>
              <a:t>libpq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A1EE9C9-3D4F-4F2E-B8B3-8D417B89E56D}"/>
              </a:ext>
            </a:extLst>
          </p:cNvPr>
          <p:cNvCxnSpPr/>
          <p:nvPr/>
        </p:nvCxnSpPr>
        <p:spPr>
          <a:xfrm>
            <a:off x="3538105" y="2280805"/>
            <a:ext cx="2062595" cy="685800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76">
            <a:extLst>
              <a:ext uri="{FF2B5EF4-FFF2-40B4-BE49-F238E27FC236}">
                <a16:creationId xmlns:a16="http://schemas.microsoft.com/office/drawing/2014/main" id="{C428E331-504B-4C66-9E55-21304E445A09}"/>
              </a:ext>
            </a:extLst>
          </p:cNvPr>
          <p:cNvSpPr/>
          <p:nvPr/>
        </p:nvSpPr>
        <p:spPr>
          <a:xfrm>
            <a:off x="2482220" y="282423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4" name="Прямоугольник 76">
            <a:extLst>
              <a:ext uri="{FF2B5EF4-FFF2-40B4-BE49-F238E27FC236}">
                <a16:creationId xmlns:a16="http://schemas.microsoft.com/office/drawing/2014/main" id="{5231022B-01A7-4FB1-BE09-8300AF7097FF}"/>
              </a:ext>
            </a:extLst>
          </p:cNvPr>
          <p:cNvSpPr/>
          <p:nvPr/>
        </p:nvSpPr>
        <p:spPr>
          <a:xfrm>
            <a:off x="2482220" y="272217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7" name="Прямоугольник 76">
            <a:extLst>
              <a:ext uri="{FF2B5EF4-FFF2-40B4-BE49-F238E27FC236}">
                <a16:creationId xmlns:a16="http://schemas.microsoft.com/office/drawing/2014/main" id="{C40CF6BC-D784-4076-BF81-1D1D0FF9B0F3}"/>
              </a:ext>
            </a:extLst>
          </p:cNvPr>
          <p:cNvSpPr/>
          <p:nvPr/>
        </p:nvSpPr>
        <p:spPr>
          <a:xfrm>
            <a:off x="2482220" y="2611053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Прямоугольник 76">
            <a:extLst>
              <a:ext uri="{FF2B5EF4-FFF2-40B4-BE49-F238E27FC236}">
                <a16:creationId xmlns:a16="http://schemas.microsoft.com/office/drawing/2014/main" id="{17AFB4AE-78CE-4A93-BAAF-2F5F5C1CAEC8}"/>
              </a:ext>
            </a:extLst>
          </p:cNvPr>
          <p:cNvSpPr/>
          <p:nvPr/>
        </p:nvSpPr>
        <p:spPr>
          <a:xfrm>
            <a:off x="2482220" y="249992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47C33F-E090-4DCD-A967-B88938BDFC4C}"/>
              </a:ext>
            </a:extLst>
          </p:cNvPr>
          <p:cNvCxnSpPr/>
          <p:nvPr/>
        </p:nvCxnSpPr>
        <p:spPr>
          <a:xfrm>
            <a:off x="3015771" y="2293436"/>
            <a:ext cx="1" cy="2078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E9CE0140-FBDC-4084-BB73-BB27398CF6CC}"/>
              </a:ext>
            </a:extLst>
          </p:cNvPr>
          <p:cNvSpPr/>
          <p:nvPr/>
        </p:nvSpPr>
        <p:spPr>
          <a:xfrm>
            <a:off x="5646251" y="370745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2" name="Прямоугольник 76">
            <a:extLst>
              <a:ext uri="{FF2B5EF4-FFF2-40B4-BE49-F238E27FC236}">
                <a16:creationId xmlns:a16="http://schemas.microsoft.com/office/drawing/2014/main" id="{5D298AEB-D08F-4D97-9A1A-00DC62476E8D}"/>
              </a:ext>
            </a:extLst>
          </p:cNvPr>
          <p:cNvSpPr/>
          <p:nvPr/>
        </p:nvSpPr>
        <p:spPr>
          <a:xfrm>
            <a:off x="5646251" y="360540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4" name="Прямоугольник 76">
            <a:extLst>
              <a:ext uri="{FF2B5EF4-FFF2-40B4-BE49-F238E27FC236}">
                <a16:creationId xmlns:a16="http://schemas.microsoft.com/office/drawing/2014/main" id="{CF4DD08C-5DA6-4D1F-A6BA-EE7AEA837EB7}"/>
              </a:ext>
            </a:extLst>
          </p:cNvPr>
          <p:cNvSpPr/>
          <p:nvPr/>
        </p:nvSpPr>
        <p:spPr>
          <a:xfrm>
            <a:off x="5646251" y="3494280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6" name="Прямоугольник 76">
            <a:extLst>
              <a:ext uri="{FF2B5EF4-FFF2-40B4-BE49-F238E27FC236}">
                <a16:creationId xmlns:a16="http://schemas.microsoft.com/office/drawing/2014/main" id="{DCEDD70C-1020-4722-AAC1-6321D383260E}"/>
              </a:ext>
            </a:extLst>
          </p:cNvPr>
          <p:cNvSpPr/>
          <p:nvPr/>
        </p:nvSpPr>
        <p:spPr>
          <a:xfrm>
            <a:off x="5646251" y="338315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F19326D-5411-40CF-8DAD-6D32812FBC75}"/>
              </a:ext>
            </a:extLst>
          </p:cNvPr>
          <p:cNvCxnSpPr>
            <a:cxnSpLocks/>
          </p:cNvCxnSpPr>
          <p:nvPr/>
        </p:nvCxnSpPr>
        <p:spPr>
          <a:xfrm>
            <a:off x="6179802" y="3176663"/>
            <a:ext cx="1" cy="2078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5">
            <a:extLst>
              <a:ext uri="{FF2B5EF4-FFF2-40B4-BE49-F238E27FC236}">
                <a16:creationId xmlns:a16="http://schemas.microsoft.com/office/drawing/2014/main" id="{2CB8DABE-4197-46B8-983D-59BDE1878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11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050-1766-4455-83E4-1804F600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</p:spPr>
        <p:txBody>
          <a:bodyPr/>
          <a:lstStyle/>
          <a:p>
            <a:r>
              <a:rPr lang="ru-RU" dirty="0"/>
              <a:t>DMQ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CF61088-C70B-4378-A32C-9573E0155299}"/>
              </a:ext>
            </a:extLst>
          </p:cNvPr>
          <p:cNvSpPr/>
          <p:nvPr/>
        </p:nvSpPr>
        <p:spPr>
          <a:xfrm>
            <a:off x="846350" y="1511938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0F9A37B-2F00-4D06-A5E8-89062D748E00}"/>
              </a:ext>
            </a:extLst>
          </p:cNvPr>
          <p:cNvSpPr txBox="1">
            <a:spLocks/>
          </p:cNvSpPr>
          <p:nvPr/>
        </p:nvSpPr>
        <p:spPr>
          <a:xfrm>
            <a:off x="847516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807B77-9510-45D2-8338-75B6E694EAB7}"/>
              </a:ext>
            </a:extLst>
          </p:cNvPr>
          <p:cNvSpPr/>
          <p:nvPr/>
        </p:nvSpPr>
        <p:spPr>
          <a:xfrm>
            <a:off x="1017800" y="1884526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2424140-23E8-4F16-8A9A-252C0BAC1DC1}"/>
              </a:ext>
            </a:extLst>
          </p:cNvPr>
          <p:cNvSpPr/>
          <p:nvPr/>
        </p:nvSpPr>
        <p:spPr>
          <a:xfrm>
            <a:off x="2462135" y="1884525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sender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bgworker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A26147-A15E-4E84-8005-C76A3BF3F53C}"/>
              </a:ext>
            </a:extLst>
          </p:cNvPr>
          <p:cNvSpPr/>
          <p:nvPr/>
        </p:nvSpPr>
        <p:spPr>
          <a:xfrm>
            <a:off x="5449523" y="1527524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948E74EE-B9E7-416F-99DD-07E1B9B83E3C}"/>
              </a:ext>
            </a:extLst>
          </p:cNvPr>
          <p:cNvSpPr txBox="1">
            <a:spLocks/>
          </p:cNvSpPr>
          <p:nvPr/>
        </p:nvSpPr>
        <p:spPr>
          <a:xfrm>
            <a:off x="5435102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FA9915D5-A6B3-4EB4-8D22-98797DCAE5FF}"/>
              </a:ext>
            </a:extLst>
          </p:cNvPr>
          <p:cNvSpPr/>
          <p:nvPr/>
        </p:nvSpPr>
        <p:spPr>
          <a:xfrm>
            <a:off x="5600191" y="1868940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AFA8C1-D340-41D2-B8FC-2E5E5DAD1A10}"/>
              </a:ext>
            </a:extLst>
          </p:cNvPr>
          <p:cNvSpPr/>
          <p:nvPr/>
        </p:nvSpPr>
        <p:spPr>
          <a:xfrm>
            <a:off x="5600187" y="2762554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receiver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backend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A1EE9C9-3D4F-4F2E-B8B3-8D417B89E56D}"/>
              </a:ext>
            </a:extLst>
          </p:cNvPr>
          <p:cNvCxnSpPr/>
          <p:nvPr/>
        </p:nvCxnSpPr>
        <p:spPr>
          <a:xfrm>
            <a:off x="3538105" y="2280805"/>
            <a:ext cx="2062595" cy="685800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row: Striped Right 17">
            <a:extLst>
              <a:ext uri="{FF2B5EF4-FFF2-40B4-BE49-F238E27FC236}">
                <a16:creationId xmlns:a16="http://schemas.microsoft.com/office/drawing/2014/main" id="{A993DEAB-6716-4850-8437-46AB78D9A846}"/>
              </a:ext>
            </a:extLst>
          </p:cNvPr>
          <p:cNvSpPr/>
          <p:nvPr/>
        </p:nvSpPr>
        <p:spPr>
          <a:xfrm rot="5460000">
            <a:off x="1331382" y="1415053"/>
            <a:ext cx="531599" cy="318378"/>
          </a:xfrm>
          <a:prstGeom prst="striped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7E44D3A7-8981-4EA9-91D0-03B2995132BD}"/>
              </a:ext>
            </a:extLst>
          </p:cNvPr>
          <p:cNvSpPr txBox="1">
            <a:spLocks/>
          </p:cNvSpPr>
          <p:nvPr/>
        </p:nvSpPr>
        <p:spPr>
          <a:xfrm>
            <a:off x="1460579" y="1029437"/>
            <a:ext cx="298957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/>
                <a:cs typeface="Calibri"/>
              </a:rPr>
              <a:t>Q</a:t>
            </a:r>
            <a:endParaRPr lang="ru-R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40B9DD-93DD-4B51-A04F-00CB6F6429E7}"/>
              </a:ext>
            </a:extLst>
          </p:cNvPr>
          <p:cNvCxnSpPr>
            <a:cxnSpLocks/>
          </p:cNvCxnSpPr>
          <p:nvPr/>
        </p:nvCxnSpPr>
        <p:spPr>
          <a:xfrm>
            <a:off x="1595004" y="2311977"/>
            <a:ext cx="5196" cy="45200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76">
            <a:extLst>
              <a:ext uri="{FF2B5EF4-FFF2-40B4-BE49-F238E27FC236}">
                <a16:creationId xmlns:a16="http://schemas.microsoft.com/office/drawing/2014/main" id="{08DA25F3-1C3C-44B1-9F56-E58B0572D1E3}"/>
              </a:ext>
            </a:extLst>
          </p:cNvPr>
          <p:cNvSpPr/>
          <p:nvPr/>
        </p:nvSpPr>
        <p:spPr>
          <a:xfrm>
            <a:off x="2482220" y="282423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6" name="Прямоугольник 76">
            <a:extLst>
              <a:ext uri="{FF2B5EF4-FFF2-40B4-BE49-F238E27FC236}">
                <a16:creationId xmlns:a16="http://schemas.microsoft.com/office/drawing/2014/main" id="{5B7FA0AF-C8FE-4143-88D8-83BCC6D25D7D}"/>
              </a:ext>
            </a:extLst>
          </p:cNvPr>
          <p:cNvSpPr/>
          <p:nvPr/>
        </p:nvSpPr>
        <p:spPr>
          <a:xfrm>
            <a:off x="2482220" y="272217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7" name="Прямоугольник 76">
            <a:extLst>
              <a:ext uri="{FF2B5EF4-FFF2-40B4-BE49-F238E27FC236}">
                <a16:creationId xmlns:a16="http://schemas.microsoft.com/office/drawing/2014/main" id="{7708986D-9AAA-41E9-9664-8370891E3907}"/>
              </a:ext>
            </a:extLst>
          </p:cNvPr>
          <p:cNvSpPr/>
          <p:nvPr/>
        </p:nvSpPr>
        <p:spPr>
          <a:xfrm>
            <a:off x="2482220" y="2611053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B4AA0B2F-1819-4DAB-988F-6F3C9CEF9456}"/>
              </a:ext>
            </a:extLst>
          </p:cNvPr>
          <p:cNvSpPr/>
          <p:nvPr/>
        </p:nvSpPr>
        <p:spPr>
          <a:xfrm>
            <a:off x="2482220" y="249992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06982E-CBEA-4EEB-B634-1EE66B3BFDA1}"/>
              </a:ext>
            </a:extLst>
          </p:cNvPr>
          <p:cNvCxnSpPr/>
          <p:nvPr/>
        </p:nvCxnSpPr>
        <p:spPr>
          <a:xfrm>
            <a:off x="3015771" y="2293436"/>
            <a:ext cx="1" cy="2078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CEC62686-F497-4D7A-B498-718D355FACBF}"/>
              </a:ext>
            </a:extLst>
          </p:cNvPr>
          <p:cNvSpPr/>
          <p:nvPr/>
        </p:nvSpPr>
        <p:spPr>
          <a:xfrm rot="5460000">
            <a:off x="5892991" y="1389076"/>
            <a:ext cx="531599" cy="318378"/>
          </a:xfrm>
          <a:prstGeom prst="stripedRightArrow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1A0DFC58-17DA-434E-B835-BC0BA98ADEC3}"/>
              </a:ext>
            </a:extLst>
          </p:cNvPr>
          <p:cNvSpPr txBox="1">
            <a:spLocks/>
          </p:cNvSpPr>
          <p:nvPr/>
        </p:nvSpPr>
        <p:spPr>
          <a:xfrm>
            <a:off x="6022188" y="1003460"/>
            <a:ext cx="298957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>
                <a:latin typeface="Arial"/>
                <a:cs typeface="Calibri"/>
              </a:rPr>
              <a:t>Q</a:t>
            </a:r>
            <a:endParaRPr lang="ru-RU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570E36B-5F74-4D63-86C5-0C602DA674FA}"/>
              </a:ext>
            </a:extLst>
          </p:cNvPr>
          <p:cNvCxnSpPr>
            <a:cxnSpLocks/>
          </p:cNvCxnSpPr>
          <p:nvPr/>
        </p:nvCxnSpPr>
        <p:spPr>
          <a:xfrm>
            <a:off x="6691744" y="2249632"/>
            <a:ext cx="363683" cy="644236"/>
          </a:xfrm>
          <a:prstGeom prst="bentConnector3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76">
            <a:extLst>
              <a:ext uri="{FF2B5EF4-FFF2-40B4-BE49-F238E27FC236}">
                <a16:creationId xmlns:a16="http://schemas.microsoft.com/office/drawing/2014/main" id="{E26CF15B-E9E4-4984-9BA2-223EE6D29FA8}"/>
              </a:ext>
            </a:extLst>
          </p:cNvPr>
          <p:cNvSpPr/>
          <p:nvPr/>
        </p:nvSpPr>
        <p:spPr>
          <a:xfrm>
            <a:off x="5646252" y="370745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8" name="Прямоугольник 76">
            <a:extLst>
              <a:ext uri="{FF2B5EF4-FFF2-40B4-BE49-F238E27FC236}">
                <a16:creationId xmlns:a16="http://schemas.microsoft.com/office/drawing/2014/main" id="{2C1F0CFC-3DA4-42B0-AF09-97F729ED7720}"/>
              </a:ext>
            </a:extLst>
          </p:cNvPr>
          <p:cNvSpPr/>
          <p:nvPr/>
        </p:nvSpPr>
        <p:spPr>
          <a:xfrm>
            <a:off x="5646252" y="360540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9" name="Прямоугольник 76">
            <a:extLst>
              <a:ext uri="{FF2B5EF4-FFF2-40B4-BE49-F238E27FC236}">
                <a16:creationId xmlns:a16="http://schemas.microsoft.com/office/drawing/2014/main" id="{F73C270D-6F6F-4EF5-994D-F31EE136B878}"/>
              </a:ext>
            </a:extLst>
          </p:cNvPr>
          <p:cNvSpPr/>
          <p:nvPr/>
        </p:nvSpPr>
        <p:spPr>
          <a:xfrm>
            <a:off x="5646252" y="3494280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0" name="Прямоугольник 76">
            <a:extLst>
              <a:ext uri="{FF2B5EF4-FFF2-40B4-BE49-F238E27FC236}">
                <a16:creationId xmlns:a16="http://schemas.microsoft.com/office/drawing/2014/main" id="{F9245A03-29A1-46E1-BC9F-0FB61AEE8CD5}"/>
              </a:ext>
            </a:extLst>
          </p:cNvPr>
          <p:cNvSpPr/>
          <p:nvPr/>
        </p:nvSpPr>
        <p:spPr>
          <a:xfrm>
            <a:off x="5646252" y="3383156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069528C-3825-4C40-AD5B-C70E320B3BB1}"/>
              </a:ext>
            </a:extLst>
          </p:cNvPr>
          <p:cNvCxnSpPr>
            <a:cxnSpLocks/>
          </p:cNvCxnSpPr>
          <p:nvPr/>
        </p:nvCxnSpPr>
        <p:spPr>
          <a:xfrm>
            <a:off x="6179803" y="3176663"/>
            <a:ext cx="1" cy="20781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0CE9FD59-CF47-4E5B-AF63-1611BA061A1F}"/>
              </a:ext>
            </a:extLst>
          </p:cNvPr>
          <p:cNvSpPr/>
          <p:nvPr/>
        </p:nvSpPr>
        <p:spPr>
          <a:xfrm>
            <a:off x="1017795" y="2762554"/>
            <a:ext cx="1090191" cy="488625"/>
          </a:xfrm>
          <a:prstGeom prst="flowChartAlternateProcess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1ED5C77-5395-47E9-A902-963A865F977A}"/>
              </a:ext>
            </a:extLst>
          </p:cNvPr>
          <p:cNvCxnSpPr>
            <a:cxnSpLocks/>
          </p:cNvCxnSpPr>
          <p:nvPr/>
        </p:nvCxnSpPr>
        <p:spPr>
          <a:xfrm flipV="1">
            <a:off x="2130137" y="2686050"/>
            <a:ext cx="332508" cy="342900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Alternate Process 49">
            <a:extLst>
              <a:ext uri="{FF2B5EF4-FFF2-40B4-BE49-F238E27FC236}">
                <a16:creationId xmlns:a16="http://schemas.microsoft.com/office/drawing/2014/main" id="{46125C76-174E-4950-B005-B650E729F35F}"/>
              </a:ext>
            </a:extLst>
          </p:cNvPr>
          <p:cNvSpPr/>
          <p:nvPr/>
        </p:nvSpPr>
        <p:spPr>
          <a:xfrm>
            <a:off x="7039328" y="2762554"/>
            <a:ext cx="1095386" cy="488625"/>
          </a:xfrm>
          <a:prstGeom prst="flowChartAlternateProcess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20DDA1A-618A-4521-BA8A-28A4041FD878}"/>
              </a:ext>
            </a:extLst>
          </p:cNvPr>
          <p:cNvCxnSpPr>
            <a:cxnSpLocks/>
          </p:cNvCxnSpPr>
          <p:nvPr/>
        </p:nvCxnSpPr>
        <p:spPr>
          <a:xfrm flipH="1">
            <a:off x="6722918" y="3028949"/>
            <a:ext cx="316922" cy="732558"/>
          </a:xfrm>
          <a:prstGeom prst="bentConnector3">
            <a:avLst/>
          </a:prstGeom>
          <a:ln w="127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5">
            <a:extLst>
              <a:ext uri="{FF2B5EF4-FFF2-40B4-BE49-F238E27FC236}">
                <a16:creationId xmlns:a16="http://schemas.microsoft.com/office/drawing/2014/main" id="{E462E542-ED83-4BBD-85F2-8F5988FB8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52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CF61088-C70B-4378-A32C-9573E0155299}"/>
              </a:ext>
            </a:extLst>
          </p:cNvPr>
          <p:cNvSpPr/>
          <p:nvPr/>
        </p:nvSpPr>
        <p:spPr>
          <a:xfrm>
            <a:off x="846350" y="1511938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A26147-A15E-4E84-8005-C76A3BF3F53C}"/>
              </a:ext>
            </a:extLst>
          </p:cNvPr>
          <p:cNvSpPr/>
          <p:nvPr/>
        </p:nvSpPr>
        <p:spPr>
          <a:xfrm>
            <a:off x="5449523" y="1527524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FBCF49-EB0E-452A-A66C-255833BE9CC3}"/>
              </a:ext>
            </a:extLst>
          </p:cNvPr>
          <p:cNvCxnSpPr>
            <a:cxnSpLocks/>
          </p:cNvCxnSpPr>
          <p:nvPr/>
        </p:nvCxnSpPr>
        <p:spPr>
          <a:xfrm>
            <a:off x="3543300" y="2280805"/>
            <a:ext cx="2062595" cy="685800"/>
          </a:xfrm>
          <a:prstGeom prst="bentConnector3">
            <a:avLst/>
          </a:prstGeom>
          <a:ln w="5715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9611F8-14AE-4B42-A95A-7D64CA3CF862}"/>
              </a:ext>
            </a:extLst>
          </p:cNvPr>
          <p:cNvCxnSpPr>
            <a:cxnSpLocks/>
          </p:cNvCxnSpPr>
          <p:nvPr/>
        </p:nvCxnSpPr>
        <p:spPr>
          <a:xfrm>
            <a:off x="3015771" y="2293436"/>
            <a:ext cx="1" cy="207818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D44050-1766-4455-83E4-1804F600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</p:spPr>
        <p:txBody>
          <a:bodyPr/>
          <a:lstStyle/>
          <a:p>
            <a:r>
              <a:rPr lang="ru-RU" dirty="0"/>
              <a:t>DMQ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0F9A37B-2F00-4D06-A5E8-89062D748E00}"/>
              </a:ext>
            </a:extLst>
          </p:cNvPr>
          <p:cNvSpPr txBox="1">
            <a:spLocks/>
          </p:cNvSpPr>
          <p:nvPr/>
        </p:nvSpPr>
        <p:spPr>
          <a:xfrm>
            <a:off x="847516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807B77-9510-45D2-8338-75B6E694EAB7}"/>
              </a:ext>
            </a:extLst>
          </p:cNvPr>
          <p:cNvSpPr/>
          <p:nvPr/>
        </p:nvSpPr>
        <p:spPr>
          <a:xfrm>
            <a:off x="1017800" y="1884526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2424140-23E8-4F16-8A9A-252C0BAC1DC1}"/>
              </a:ext>
            </a:extLst>
          </p:cNvPr>
          <p:cNvSpPr/>
          <p:nvPr/>
        </p:nvSpPr>
        <p:spPr>
          <a:xfrm>
            <a:off x="2462135" y="1884525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sender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bgworker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948E74EE-B9E7-416F-99DD-07E1B9B83E3C}"/>
              </a:ext>
            </a:extLst>
          </p:cNvPr>
          <p:cNvSpPr txBox="1">
            <a:spLocks/>
          </p:cNvSpPr>
          <p:nvPr/>
        </p:nvSpPr>
        <p:spPr>
          <a:xfrm>
            <a:off x="5435102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FA9915D5-A6B3-4EB4-8D22-98797DCAE5FF}"/>
              </a:ext>
            </a:extLst>
          </p:cNvPr>
          <p:cNvSpPr/>
          <p:nvPr/>
        </p:nvSpPr>
        <p:spPr>
          <a:xfrm>
            <a:off x="5600191" y="1868940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AFA8C1-D340-41D2-B8FC-2E5E5DAD1A10}"/>
              </a:ext>
            </a:extLst>
          </p:cNvPr>
          <p:cNvSpPr/>
          <p:nvPr/>
        </p:nvSpPr>
        <p:spPr>
          <a:xfrm>
            <a:off x="5600187" y="2762554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receiver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backend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02760979-7AFE-4C66-882E-128FD3807CC5}"/>
              </a:ext>
            </a:extLst>
          </p:cNvPr>
          <p:cNvSpPr/>
          <p:nvPr/>
        </p:nvSpPr>
        <p:spPr>
          <a:xfrm>
            <a:off x="1017796" y="2762554"/>
            <a:ext cx="1090191" cy="488625"/>
          </a:xfrm>
          <a:prstGeom prst="flowChartAlternateProcess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4" name="Прямоугольник 76">
            <a:extLst>
              <a:ext uri="{FF2B5EF4-FFF2-40B4-BE49-F238E27FC236}">
                <a16:creationId xmlns:a16="http://schemas.microsoft.com/office/drawing/2014/main" id="{08DA25F3-1C3C-44B1-9F56-E58B0572D1E3}"/>
              </a:ext>
            </a:extLst>
          </p:cNvPr>
          <p:cNvSpPr/>
          <p:nvPr/>
        </p:nvSpPr>
        <p:spPr>
          <a:xfrm>
            <a:off x="2482220" y="282423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6" name="Прямоугольник 76">
            <a:extLst>
              <a:ext uri="{FF2B5EF4-FFF2-40B4-BE49-F238E27FC236}">
                <a16:creationId xmlns:a16="http://schemas.microsoft.com/office/drawing/2014/main" id="{5B7FA0AF-C8FE-4143-88D8-83BCC6D25D7D}"/>
              </a:ext>
            </a:extLst>
          </p:cNvPr>
          <p:cNvSpPr/>
          <p:nvPr/>
        </p:nvSpPr>
        <p:spPr>
          <a:xfrm>
            <a:off x="2482220" y="272217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7" name="Прямоугольник 76">
            <a:extLst>
              <a:ext uri="{FF2B5EF4-FFF2-40B4-BE49-F238E27FC236}">
                <a16:creationId xmlns:a16="http://schemas.microsoft.com/office/drawing/2014/main" id="{7708986D-9AAA-41E9-9664-8370891E3907}"/>
              </a:ext>
            </a:extLst>
          </p:cNvPr>
          <p:cNvSpPr/>
          <p:nvPr/>
        </p:nvSpPr>
        <p:spPr>
          <a:xfrm>
            <a:off x="2482220" y="2611053"/>
            <a:ext cx="1061131" cy="112033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B4AA0B2F-1819-4DAB-988F-6F3C9CEF9456}"/>
              </a:ext>
            </a:extLst>
          </p:cNvPr>
          <p:cNvSpPr/>
          <p:nvPr/>
        </p:nvSpPr>
        <p:spPr>
          <a:xfrm>
            <a:off x="2482220" y="249992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D0EBB2B-6FB4-4884-A99C-B3062AD95B4D}"/>
              </a:ext>
            </a:extLst>
          </p:cNvPr>
          <p:cNvCxnSpPr>
            <a:cxnSpLocks/>
          </p:cNvCxnSpPr>
          <p:nvPr/>
        </p:nvCxnSpPr>
        <p:spPr>
          <a:xfrm flipV="1">
            <a:off x="2130138" y="2686051"/>
            <a:ext cx="332508" cy="342900"/>
          </a:xfrm>
          <a:prstGeom prst="bentConnector3">
            <a:avLst/>
          </a:prstGeom>
          <a:ln w="28575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8A3ED89D-FF59-445F-BB4F-7DBDD598ABAE}"/>
              </a:ext>
            </a:extLst>
          </p:cNvPr>
          <p:cNvSpPr/>
          <p:nvPr/>
        </p:nvSpPr>
        <p:spPr>
          <a:xfrm>
            <a:off x="5646251" y="3707459"/>
            <a:ext cx="1061131" cy="112033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4" name="Прямоугольник 76">
            <a:extLst>
              <a:ext uri="{FF2B5EF4-FFF2-40B4-BE49-F238E27FC236}">
                <a16:creationId xmlns:a16="http://schemas.microsoft.com/office/drawing/2014/main" id="{38C2D4CE-5DA8-4E9A-BF27-7C3225566387}"/>
              </a:ext>
            </a:extLst>
          </p:cNvPr>
          <p:cNvSpPr/>
          <p:nvPr/>
        </p:nvSpPr>
        <p:spPr>
          <a:xfrm>
            <a:off x="5646251" y="360540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6" name="Прямоугольник 76">
            <a:extLst>
              <a:ext uri="{FF2B5EF4-FFF2-40B4-BE49-F238E27FC236}">
                <a16:creationId xmlns:a16="http://schemas.microsoft.com/office/drawing/2014/main" id="{108A49A3-9556-4598-8E76-B3C30ECE35A9}"/>
              </a:ext>
            </a:extLst>
          </p:cNvPr>
          <p:cNvSpPr/>
          <p:nvPr/>
        </p:nvSpPr>
        <p:spPr>
          <a:xfrm>
            <a:off x="5646251" y="3494280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8" name="Прямоугольник 76">
            <a:extLst>
              <a:ext uri="{FF2B5EF4-FFF2-40B4-BE49-F238E27FC236}">
                <a16:creationId xmlns:a16="http://schemas.microsoft.com/office/drawing/2014/main" id="{759FA8F0-1F66-46DE-A49B-551CBEB361F0}"/>
              </a:ext>
            </a:extLst>
          </p:cNvPr>
          <p:cNvSpPr/>
          <p:nvPr/>
        </p:nvSpPr>
        <p:spPr>
          <a:xfrm>
            <a:off x="5646251" y="338315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86DC97-EFC0-4BDB-B309-E8E861F63DC9}"/>
              </a:ext>
            </a:extLst>
          </p:cNvPr>
          <p:cNvCxnSpPr>
            <a:cxnSpLocks/>
          </p:cNvCxnSpPr>
          <p:nvPr/>
        </p:nvCxnSpPr>
        <p:spPr>
          <a:xfrm>
            <a:off x="6179802" y="3176663"/>
            <a:ext cx="1" cy="207818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3ADB8E74-071E-44DD-A6E2-EFD85ED34588}"/>
              </a:ext>
            </a:extLst>
          </p:cNvPr>
          <p:cNvSpPr/>
          <p:nvPr/>
        </p:nvSpPr>
        <p:spPr>
          <a:xfrm>
            <a:off x="7039328" y="2762554"/>
            <a:ext cx="1095386" cy="488625"/>
          </a:xfrm>
          <a:prstGeom prst="flowChartAlternateProcess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03EF0D9-DDD3-453F-9C24-663185DECF9C}"/>
              </a:ext>
            </a:extLst>
          </p:cNvPr>
          <p:cNvCxnSpPr>
            <a:cxnSpLocks/>
          </p:cNvCxnSpPr>
          <p:nvPr/>
        </p:nvCxnSpPr>
        <p:spPr>
          <a:xfrm flipH="1">
            <a:off x="6722918" y="3028949"/>
            <a:ext cx="316922" cy="732558"/>
          </a:xfrm>
          <a:prstGeom prst="bentConnector3">
            <a:avLst/>
          </a:prstGeom>
          <a:ln w="28575">
            <a:solidFill>
              <a:schemeClr val="tx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5">
            <a:extLst>
              <a:ext uri="{FF2B5EF4-FFF2-40B4-BE49-F238E27FC236}">
                <a16:creationId xmlns:a16="http://schemas.microsoft.com/office/drawing/2014/main" id="{445F858E-D905-477B-8BBD-833E5FCC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96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CF61088-C70B-4378-A32C-9573E0155299}"/>
              </a:ext>
            </a:extLst>
          </p:cNvPr>
          <p:cNvSpPr/>
          <p:nvPr/>
        </p:nvSpPr>
        <p:spPr>
          <a:xfrm>
            <a:off x="846350" y="1511938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FA26147-A15E-4E84-8005-C76A3BF3F53C}"/>
              </a:ext>
            </a:extLst>
          </p:cNvPr>
          <p:cNvSpPr/>
          <p:nvPr/>
        </p:nvSpPr>
        <p:spPr>
          <a:xfrm>
            <a:off x="5449523" y="1527524"/>
            <a:ext cx="2855903" cy="2687787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6FBCF49-EB0E-452A-A66C-255833BE9CC3}"/>
              </a:ext>
            </a:extLst>
          </p:cNvPr>
          <p:cNvCxnSpPr>
            <a:cxnSpLocks/>
          </p:cNvCxnSpPr>
          <p:nvPr/>
        </p:nvCxnSpPr>
        <p:spPr>
          <a:xfrm>
            <a:off x="3543300" y="2280805"/>
            <a:ext cx="2062595" cy="685800"/>
          </a:xfrm>
          <a:prstGeom prst="bentConnector3">
            <a:avLst/>
          </a:prstGeom>
          <a:ln w="5715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9611F8-14AE-4B42-A95A-7D64CA3CF862}"/>
              </a:ext>
            </a:extLst>
          </p:cNvPr>
          <p:cNvCxnSpPr>
            <a:cxnSpLocks/>
          </p:cNvCxnSpPr>
          <p:nvPr/>
        </p:nvCxnSpPr>
        <p:spPr>
          <a:xfrm>
            <a:off x="3015771" y="2293436"/>
            <a:ext cx="1" cy="207818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D44050-1766-4455-83E4-1804F6006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</p:spPr>
        <p:txBody>
          <a:bodyPr/>
          <a:lstStyle/>
          <a:p>
            <a:r>
              <a:rPr lang="ru-RU" dirty="0"/>
              <a:t>DMQ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0F9A37B-2F00-4D06-A5E8-89062D748E00}"/>
              </a:ext>
            </a:extLst>
          </p:cNvPr>
          <p:cNvSpPr txBox="1">
            <a:spLocks/>
          </p:cNvSpPr>
          <p:nvPr/>
        </p:nvSpPr>
        <p:spPr>
          <a:xfrm>
            <a:off x="847516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1</a:t>
            </a:r>
            <a:endParaRPr lang="ru-RU" sz="1400" dirty="0">
              <a:latin typeface="Arial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54807B77-9510-45D2-8338-75B6E694EAB7}"/>
              </a:ext>
            </a:extLst>
          </p:cNvPr>
          <p:cNvSpPr/>
          <p:nvPr/>
        </p:nvSpPr>
        <p:spPr>
          <a:xfrm>
            <a:off x="1017800" y="1884526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B2424140-23E8-4F16-8A9A-252C0BAC1DC1}"/>
              </a:ext>
            </a:extLst>
          </p:cNvPr>
          <p:cNvSpPr/>
          <p:nvPr/>
        </p:nvSpPr>
        <p:spPr>
          <a:xfrm>
            <a:off x="2462135" y="1884525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sender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bgworker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948E74EE-B9E7-416F-99DD-07E1B9B83E3C}"/>
              </a:ext>
            </a:extLst>
          </p:cNvPr>
          <p:cNvSpPr txBox="1">
            <a:spLocks/>
          </p:cNvSpPr>
          <p:nvPr/>
        </p:nvSpPr>
        <p:spPr>
          <a:xfrm>
            <a:off x="5435102" y="1486637"/>
            <a:ext cx="2855120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Arial"/>
                <a:cs typeface="Calibri"/>
              </a:rPr>
              <a:t>Node</a:t>
            </a:r>
            <a:r>
              <a:rPr lang="ru-RU" sz="1400" dirty="0">
                <a:latin typeface="Arial"/>
                <a:cs typeface="Calibri"/>
              </a:rPr>
              <a:t> 2</a:t>
            </a:r>
            <a:endParaRPr lang="ru-RU" sz="1400" dirty="0">
              <a:latin typeface="Arial"/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FA9915D5-A6B3-4EB4-8D22-98797DCAE5FF}"/>
              </a:ext>
            </a:extLst>
          </p:cNvPr>
          <p:cNvSpPr/>
          <p:nvPr/>
        </p:nvSpPr>
        <p:spPr>
          <a:xfrm>
            <a:off x="5600191" y="1868940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Postmaster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9AFA8C1-D340-41D2-B8FC-2E5E5DAD1A10}"/>
              </a:ext>
            </a:extLst>
          </p:cNvPr>
          <p:cNvSpPr/>
          <p:nvPr/>
        </p:nvSpPr>
        <p:spPr>
          <a:xfrm>
            <a:off x="5600187" y="2762554"/>
            <a:ext cx="1090191" cy="410693"/>
          </a:xfrm>
          <a:prstGeom prst="flowChartAlternateProcess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DMQ-</a:t>
            </a:r>
            <a:r>
              <a:rPr lang="ru-RU" sz="1000" dirty="0" err="1">
                <a:solidFill>
                  <a:schemeClr val="bg1"/>
                </a:solidFill>
              </a:rPr>
              <a:t>receiver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backend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02760979-7AFE-4C66-882E-128FD3807CC5}"/>
              </a:ext>
            </a:extLst>
          </p:cNvPr>
          <p:cNvSpPr/>
          <p:nvPr/>
        </p:nvSpPr>
        <p:spPr>
          <a:xfrm>
            <a:off x="1017796" y="2762554"/>
            <a:ext cx="1090191" cy="488625"/>
          </a:xfrm>
          <a:prstGeom prst="flowChartAlternateProcess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14" name="Прямоугольник 76">
            <a:extLst>
              <a:ext uri="{FF2B5EF4-FFF2-40B4-BE49-F238E27FC236}">
                <a16:creationId xmlns:a16="http://schemas.microsoft.com/office/drawing/2014/main" id="{08DA25F3-1C3C-44B1-9F56-E58B0572D1E3}"/>
              </a:ext>
            </a:extLst>
          </p:cNvPr>
          <p:cNvSpPr/>
          <p:nvPr/>
        </p:nvSpPr>
        <p:spPr>
          <a:xfrm>
            <a:off x="2482220" y="2824232"/>
            <a:ext cx="1061131" cy="1120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6" name="Прямоугольник 76">
            <a:extLst>
              <a:ext uri="{FF2B5EF4-FFF2-40B4-BE49-F238E27FC236}">
                <a16:creationId xmlns:a16="http://schemas.microsoft.com/office/drawing/2014/main" id="{5B7FA0AF-C8FE-4143-88D8-83BCC6D25D7D}"/>
              </a:ext>
            </a:extLst>
          </p:cNvPr>
          <p:cNvSpPr/>
          <p:nvPr/>
        </p:nvSpPr>
        <p:spPr>
          <a:xfrm>
            <a:off x="2482220" y="272217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7" name="Прямоугольник 76">
            <a:extLst>
              <a:ext uri="{FF2B5EF4-FFF2-40B4-BE49-F238E27FC236}">
                <a16:creationId xmlns:a16="http://schemas.microsoft.com/office/drawing/2014/main" id="{7708986D-9AAA-41E9-9664-8370891E3907}"/>
              </a:ext>
            </a:extLst>
          </p:cNvPr>
          <p:cNvSpPr/>
          <p:nvPr/>
        </p:nvSpPr>
        <p:spPr>
          <a:xfrm>
            <a:off x="2482220" y="2611053"/>
            <a:ext cx="1061131" cy="112033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Прямоугольник 76">
            <a:extLst>
              <a:ext uri="{FF2B5EF4-FFF2-40B4-BE49-F238E27FC236}">
                <a16:creationId xmlns:a16="http://schemas.microsoft.com/office/drawing/2014/main" id="{B4AA0B2F-1819-4DAB-988F-6F3C9CEF9456}"/>
              </a:ext>
            </a:extLst>
          </p:cNvPr>
          <p:cNvSpPr/>
          <p:nvPr/>
        </p:nvSpPr>
        <p:spPr>
          <a:xfrm>
            <a:off x="2482220" y="2499929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D0EBB2B-6FB4-4884-A99C-B3062AD95B4D}"/>
              </a:ext>
            </a:extLst>
          </p:cNvPr>
          <p:cNvCxnSpPr>
            <a:cxnSpLocks/>
          </p:cNvCxnSpPr>
          <p:nvPr/>
        </p:nvCxnSpPr>
        <p:spPr>
          <a:xfrm flipV="1">
            <a:off x="2130138" y="2686051"/>
            <a:ext cx="332508" cy="342900"/>
          </a:xfrm>
          <a:prstGeom prst="bentConnector3">
            <a:avLst/>
          </a:prstGeom>
          <a:ln w="28575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9EA641B1-5DDC-402D-BDF8-F4101C201E5E}"/>
              </a:ext>
            </a:extLst>
          </p:cNvPr>
          <p:cNvSpPr/>
          <p:nvPr/>
        </p:nvSpPr>
        <p:spPr>
          <a:xfrm>
            <a:off x="7039328" y="2762554"/>
            <a:ext cx="1095386" cy="488625"/>
          </a:xfrm>
          <a:prstGeom prst="flowChartAlternateProcess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24" name="Прямоугольник 76">
            <a:extLst>
              <a:ext uri="{FF2B5EF4-FFF2-40B4-BE49-F238E27FC236}">
                <a16:creationId xmlns:a16="http://schemas.microsoft.com/office/drawing/2014/main" id="{8A3ED89D-FF59-445F-BB4F-7DBDD598ABAE}"/>
              </a:ext>
            </a:extLst>
          </p:cNvPr>
          <p:cNvSpPr/>
          <p:nvPr/>
        </p:nvSpPr>
        <p:spPr>
          <a:xfrm>
            <a:off x="5646251" y="3707459"/>
            <a:ext cx="1061131" cy="112033"/>
          </a:xfrm>
          <a:prstGeom prst="rect">
            <a:avLst/>
          </a:prstGeom>
          <a:solidFill>
            <a:schemeClr val="tx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4" name="Прямоугольник 76">
            <a:extLst>
              <a:ext uri="{FF2B5EF4-FFF2-40B4-BE49-F238E27FC236}">
                <a16:creationId xmlns:a16="http://schemas.microsoft.com/office/drawing/2014/main" id="{38C2D4CE-5DA8-4E9A-BF27-7C3225566387}"/>
              </a:ext>
            </a:extLst>
          </p:cNvPr>
          <p:cNvSpPr/>
          <p:nvPr/>
        </p:nvSpPr>
        <p:spPr>
          <a:xfrm>
            <a:off x="5646251" y="360540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6" name="Прямоугольник 76">
            <a:extLst>
              <a:ext uri="{FF2B5EF4-FFF2-40B4-BE49-F238E27FC236}">
                <a16:creationId xmlns:a16="http://schemas.microsoft.com/office/drawing/2014/main" id="{108A49A3-9556-4598-8E76-B3C30ECE35A9}"/>
              </a:ext>
            </a:extLst>
          </p:cNvPr>
          <p:cNvSpPr/>
          <p:nvPr/>
        </p:nvSpPr>
        <p:spPr>
          <a:xfrm>
            <a:off x="5646251" y="3494280"/>
            <a:ext cx="1061131" cy="1120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8" name="Прямоугольник 76">
            <a:extLst>
              <a:ext uri="{FF2B5EF4-FFF2-40B4-BE49-F238E27FC236}">
                <a16:creationId xmlns:a16="http://schemas.microsoft.com/office/drawing/2014/main" id="{759FA8F0-1F66-46DE-A49B-551CBEB361F0}"/>
              </a:ext>
            </a:extLst>
          </p:cNvPr>
          <p:cNvSpPr/>
          <p:nvPr/>
        </p:nvSpPr>
        <p:spPr>
          <a:xfrm>
            <a:off x="5646251" y="338315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86DC97-EFC0-4BDB-B309-E8E861F63DC9}"/>
              </a:ext>
            </a:extLst>
          </p:cNvPr>
          <p:cNvCxnSpPr>
            <a:cxnSpLocks/>
          </p:cNvCxnSpPr>
          <p:nvPr/>
        </p:nvCxnSpPr>
        <p:spPr>
          <a:xfrm>
            <a:off x="6179802" y="3176663"/>
            <a:ext cx="1" cy="207818"/>
          </a:xfrm>
          <a:prstGeom prst="straightConnector1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CD44E69-21C2-4A20-AC5E-B4497BA8F1B2}"/>
              </a:ext>
            </a:extLst>
          </p:cNvPr>
          <p:cNvCxnSpPr>
            <a:cxnSpLocks/>
          </p:cNvCxnSpPr>
          <p:nvPr/>
        </p:nvCxnSpPr>
        <p:spPr>
          <a:xfrm flipH="1">
            <a:off x="6722918" y="3028949"/>
            <a:ext cx="316922" cy="732558"/>
          </a:xfrm>
          <a:prstGeom prst="bentConnector3">
            <a:avLst/>
          </a:prstGeom>
          <a:ln w="28575">
            <a:solidFill>
              <a:schemeClr val="tx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55AD3408-09FD-4858-9216-69CD37AB3828}"/>
              </a:ext>
            </a:extLst>
          </p:cNvPr>
          <p:cNvSpPr/>
          <p:nvPr/>
        </p:nvSpPr>
        <p:spPr>
          <a:xfrm>
            <a:off x="1017795" y="3417181"/>
            <a:ext cx="1090191" cy="488625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ABE2F74-F58C-49A3-A1DF-39A56121BED3}"/>
              </a:ext>
            </a:extLst>
          </p:cNvPr>
          <p:cNvCxnSpPr>
            <a:cxnSpLocks/>
          </p:cNvCxnSpPr>
          <p:nvPr/>
        </p:nvCxnSpPr>
        <p:spPr>
          <a:xfrm flipV="1">
            <a:off x="2109356" y="2914652"/>
            <a:ext cx="353289" cy="753340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C981C53C-A340-4C49-9A30-102633285F62}"/>
              </a:ext>
            </a:extLst>
          </p:cNvPr>
          <p:cNvSpPr/>
          <p:nvPr/>
        </p:nvSpPr>
        <p:spPr>
          <a:xfrm>
            <a:off x="7044522" y="3417180"/>
            <a:ext cx="1090191" cy="488625"/>
          </a:xfrm>
          <a:prstGeom prst="flowChartAlternateProcess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err="1">
                <a:solidFill>
                  <a:schemeClr val="bg1"/>
                </a:solidFill>
              </a:rPr>
              <a:t>backend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8AEAF7-34B3-414F-8BCF-DE8F14069663}"/>
              </a:ext>
            </a:extLst>
          </p:cNvPr>
          <p:cNvCxnSpPr>
            <a:cxnSpLocks/>
          </p:cNvCxnSpPr>
          <p:nvPr/>
        </p:nvCxnSpPr>
        <p:spPr>
          <a:xfrm flipH="1" flipV="1">
            <a:off x="6696941" y="3558884"/>
            <a:ext cx="358484" cy="93519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5">
            <a:extLst>
              <a:ext uri="{FF2B5EF4-FFF2-40B4-BE49-F238E27FC236}">
                <a16:creationId xmlns:a16="http://schemas.microsoft.com/office/drawing/2014/main" id="{D0EBC091-9FD1-4B1E-AB69-015E7C6D4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75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4050-1766-4455-83E4-1804F6006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8C6E-5008-4258-879D-B4933073C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sz="2400" dirty="0"/>
              <a:t>Все </a:t>
            </a:r>
            <a:r>
              <a:rPr lang="ru-RU" sz="2400" dirty="0" err="1"/>
              <a:t>PostgreSQL</a:t>
            </a:r>
            <a:r>
              <a:rPr lang="ru-RU" sz="2400" dirty="0"/>
              <a:t>-инстансы равнозначны</a:t>
            </a:r>
          </a:p>
          <a:p>
            <a:r>
              <a:rPr lang="ru-RU" sz="2400" dirty="0">
                <a:ea typeface="+mn-lt"/>
                <a:cs typeface="+mn-lt"/>
              </a:rPr>
              <a:t>Только </a:t>
            </a:r>
            <a:r>
              <a:rPr lang="ru-RU" sz="2400" dirty="0" err="1">
                <a:ea typeface="+mn-lt"/>
                <a:cs typeface="+mn-lt"/>
              </a:rPr>
              <a:t>libpq</a:t>
            </a:r>
            <a:r>
              <a:rPr lang="ru-RU" sz="2400" dirty="0">
                <a:ea typeface="+mn-lt"/>
                <a:cs typeface="+mn-lt"/>
              </a:rPr>
              <a:t> соединения между инстансами</a:t>
            </a:r>
            <a:endParaRPr lang="ru-RU" sz="2400" dirty="0"/>
          </a:p>
          <a:p>
            <a:r>
              <a:rPr lang="ru-RU" sz="2400" dirty="0"/>
              <a:t>Весь параллелизм инкапсулирован в </a:t>
            </a:r>
            <a:r>
              <a:rPr lang="ru-RU" sz="2400" dirty="0" err="1"/>
              <a:t>custom-нодах</a:t>
            </a:r>
            <a:r>
              <a:rPr lang="ru-RU" sz="2400" dirty="0"/>
              <a:t> </a:t>
            </a:r>
            <a:r>
              <a:rPr lang="ru-RU" sz="2400" dirty="0" err="1"/>
              <a:t>планнера</a:t>
            </a:r>
            <a:endParaRPr lang="ru-RU" sz="2400" dirty="0"/>
          </a:p>
          <a:p>
            <a:r>
              <a:rPr lang="ru-RU" sz="2400" dirty="0"/>
              <a:t>Параллелизм задействуется только для той части плана, где это необходимо</a:t>
            </a:r>
          </a:p>
          <a:p>
            <a:r>
              <a:rPr lang="ru-RU" sz="2400" dirty="0" err="1"/>
              <a:t>Шардинг</a:t>
            </a:r>
            <a:r>
              <a:rPr lang="ru-RU" sz="2400" dirty="0"/>
              <a:t> и </a:t>
            </a:r>
            <a:r>
              <a:rPr lang="ru-RU" sz="2400" dirty="0" err="1"/>
              <a:t>прунинг</a:t>
            </a:r>
            <a:r>
              <a:rPr lang="ru-RU" sz="2400" dirty="0"/>
              <a:t> выполняются средствами </a:t>
            </a:r>
            <a:r>
              <a:rPr lang="ru-RU" sz="2400" dirty="0" err="1"/>
              <a:t>partitioning'a</a:t>
            </a:r>
            <a:r>
              <a:rPr lang="ru-RU" sz="2400" dirty="0"/>
              <a:t> и FDW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92E158DC-0351-4154-A09E-6AC0B476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752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889F-8C6B-4129-A4F8-09A2D1A6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Шардман</a:t>
            </a:r>
            <a:r>
              <a:rPr lang="ru-RU" dirty="0"/>
              <a:t>: OLTP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00F-7EAB-4E8A-9EF9-83DBF213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Координатором может выступать любой узел</a:t>
            </a:r>
          </a:p>
          <a:p>
            <a:r>
              <a:rPr lang="ru-RU" dirty="0"/>
              <a:t>План запроса создается однократно</a:t>
            </a:r>
          </a:p>
          <a:p>
            <a:r>
              <a:rPr lang="ru-RU" dirty="0"/>
              <a:t>При использовании только локальных данных инстанса выполнение запроса не отличается от ванильного </a:t>
            </a:r>
            <a:r>
              <a:rPr lang="ru-RU" dirty="0" err="1"/>
              <a:t>PostgreSQL</a:t>
            </a:r>
          </a:p>
          <a:p>
            <a:r>
              <a:rPr lang="ru-RU" dirty="0"/>
              <a:t>Задействуется минимально необходимое количество инстансов, на которых выполняется минимально необходимый </a:t>
            </a:r>
            <a:r>
              <a:rPr lang="ru-RU" dirty="0" err="1"/>
              <a:t>подплан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DB1E722B-9CE2-422F-96F2-84050F2D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02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889F-8C6B-4129-A4F8-09A2D1A6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Шардман</a:t>
            </a:r>
            <a:r>
              <a:rPr lang="ru-RU" dirty="0"/>
              <a:t>: OLAP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E00F-7EAB-4E8A-9EF9-83DBF213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Возможность параллельной загрузки данных</a:t>
            </a:r>
          </a:p>
          <a:p>
            <a:r>
              <a:rPr lang="ru-RU" dirty="0"/>
              <a:t>SCAN, JOIN задействуют все инстансы</a:t>
            </a:r>
            <a:br>
              <a:rPr lang="ru-RU" dirty="0"/>
            </a:br>
            <a:r>
              <a:rPr lang="ru-RU" dirty="0"/>
              <a:t>(в перспективе агрегаты и сортировки)</a:t>
            </a:r>
          </a:p>
          <a:p>
            <a:r>
              <a:rPr lang="ru-RU" dirty="0"/>
              <a:t>Доступны все </a:t>
            </a:r>
            <a:r>
              <a:rPr lang="ru-RU" dirty="0" err="1"/>
              <a:t>планнеры</a:t>
            </a:r>
            <a:r>
              <a:rPr lang="ru-RU" dirty="0"/>
              <a:t> </a:t>
            </a:r>
            <a:r>
              <a:rPr lang="ru-RU" dirty="0" err="1"/>
              <a:t>постгреса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184474DA-AE31-4BD1-8172-981B7FA15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9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62" y="-455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>
                <a:solidFill>
                  <a:srgbClr val="000000"/>
                </a:solidFill>
                <a:latin typeface="Arial"/>
              </a:rPr>
              <a:t>Утилизация кластера: OLTP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F7483-369C-457C-BAAF-50AC5CC9FC27}"/>
              </a:ext>
            </a:extLst>
          </p:cNvPr>
          <p:cNvSpPr/>
          <p:nvPr/>
        </p:nvSpPr>
        <p:spPr>
          <a:xfrm>
            <a:off x="726394" y="1784348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9" name="Овал 3" title="A JOIN B">
            <a:extLst>
              <a:ext uri="{FF2B5EF4-FFF2-40B4-BE49-F238E27FC236}">
                <a16:creationId xmlns:a16="http://schemas.microsoft.com/office/drawing/2014/main" id="{860962FC-E512-4680-A841-4F150B0B5F4A}"/>
              </a:ext>
            </a:extLst>
          </p:cNvPr>
          <p:cNvSpPr/>
          <p:nvPr/>
        </p:nvSpPr>
        <p:spPr>
          <a:xfrm>
            <a:off x="1045292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0</a:t>
            </a:r>
            <a:endParaRPr lang="ru-RU" sz="1200" dirty="0"/>
          </a:p>
        </p:txBody>
      </p:sp>
      <p:sp>
        <p:nvSpPr>
          <p:cNvPr id="42" name="Прямоугольник 76">
            <a:extLst>
              <a:ext uri="{FF2B5EF4-FFF2-40B4-BE49-F238E27FC236}">
                <a16:creationId xmlns:a16="http://schemas.microsoft.com/office/drawing/2014/main" id="{71DE19FF-B868-48FE-A563-F1D3751F13FF}"/>
              </a:ext>
            </a:extLst>
          </p:cNvPr>
          <p:cNvSpPr/>
          <p:nvPr/>
        </p:nvSpPr>
        <p:spPr>
          <a:xfrm>
            <a:off x="866434" y="304244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3" name="Прямоугольник 76">
            <a:extLst>
              <a:ext uri="{FF2B5EF4-FFF2-40B4-BE49-F238E27FC236}">
                <a16:creationId xmlns:a16="http://schemas.microsoft.com/office/drawing/2014/main" id="{1EB140BD-AF40-4B4A-B243-B88784077B1E}"/>
              </a:ext>
            </a:extLst>
          </p:cNvPr>
          <p:cNvSpPr/>
          <p:nvPr/>
        </p:nvSpPr>
        <p:spPr>
          <a:xfrm>
            <a:off x="866434" y="294038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4" name="Прямоугольник 76">
            <a:extLst>
              <a:ext uri="{FF2B5EF4-FFF2-40B4-BE49-F238E27FC236}">
                <a16:creationId xmlns:a16="http://schemas.microsoft.com/office/drawing/2014/main" id="{D9FD0ADD-D1AE-49FD-A864-891838DA5EF8}"/>
              </a:ext>
            </a:extLst>
          </p:cNvPr>
          <p:cNvSpPr/>
          <p:nvPr/>
        </p:nvSpPr>
        <p:spPr>
          <a:xfrm>
            <a:off x="866434" y="2829263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5" name="Прямоугольник 76">
            <a:extLst>
              <a:ext uri="{FF2B5EF4-FFF2-40B4-BE49-F238E27FC236}">
                <a16:creationId xmlns:a16="http://schemas.microsoft.com/office/drawing/2014/main" id="{2B97A68E-214A-454D-8C47-1B366A00120C}"/>
              </a:ext>
            </a:extLst>
          </p:cNvPr>
          <p:cNvSpPr/>
          <p:nvPr/>
        </p:nvSpPr>
        <p:spPr>
          <a:xfrm>
            <a:off x="866434" y="2718138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9AF221-1A0D-4E37-8B06-1E1EC5AB6F73}"/>
              </a:ext>
            </a:extLst>
          </p:cNvPr>
          <p:cNvSpPr/>
          <p:nvPr/>
        </p:nvSpPr>
        <p:spPr>
          <a:xfrm>
            <a:off x="2488518" y="1784348"/>
            <a:ext cx="1377497" cy="155665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8" name="Овал 3" title="A JOIN B">
            <a:extLst>
              <a:ext uri="{FF2B5EF4-FFF2-40B4-BE49-F238E27FC236}">
                <a16:creationId xmlns:a16="http://schemas.microsoft.com/office/drawing/2014/main" id="{D12B004E-7CD1-40F3-843F-7F90A76D107E}"/>
              </a:ext>
            </a:extLst>
          </p:cNvPr>
          <p:cNvSpPr/>
          <p:nvPr/>
        </p:nvSpPr>
        <p:spPr>
          <a:xfrm>
            <a:off x="2807416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1</a:t>
            </a:r>
            <a:endParaRPr lang="ru-RU" sz="1200" dirty="0"/>
          </a:p>
        </p:txBody>
      </p:sp>
      <p:sp>
        <p:nvSpPr>
          <p:cNvPr id="49" name="Прямоугольник 76">
            <a:extLst>
              <a:ext uri="{FF2B5EF4-FFF2-40B4-BE49-F238E27FC236}">
                <a16:creationId xmlns:a16="http://schemas.microsoft.com/office/drawing/2014/main" id="{BB3803BF-5F58-44F0-8D83-05CCE05E6938}"/>
              </a:ext>
            </a:extLst>
          </p:cNvPr>
          <p:cNvSpPr/>
          <p:nvPr/>
        </p:nvSpPr>
        <p:spPr>
          <a:xfrm>
            <a:off x="2628559" y="304244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0" name="Прямоугольник 76">
            <a:extLst>
              <a:ext uri="{FF2B5EF4-FFF2-40B4-BE49-F238E27FC236}">
                <a16:creationId xmlns:a16="http://schemas.microsoft.com/office/drawing/2014/main" id="{8AA8436A-D62B-46A5-9693-B5E6D7E833DE}"/>
              </a:ext>
            </a:extLst>
          </p:cNvPr>
          <p:cNvSpPr/>
          <p:nvPr/>
        </p:nvSpPr>
        <p:spPr>
          <a:xfrm>
            <a:off x="2628559" y="294038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1" name="Прямоугольник 76">
            <a:extLst>
              <a:ext uri="{FF2B5EF4-FFF2-40B4-BE49-F238E27FC236}">
                <a16:creationId xmlns:a16="http://schemas.microsoft.com/office/drawing/2014/main" id="{30B93BF9-2496-4557-B062-F1BA74CC9E6E}"/>
              </a:ext>
            </a:extLst>
          </p:cNvPr>
          <p:cNvSpPr/>
          <p:nvPr/>
        </p:nvSpPr>
        <p:spPr>
          <a:xfrm>
            <a:off x="2628559" y="282926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2" name="Прямоугольник 76">
            <a:extLst>
              <a:ext uri="{FF2B5EF4-FFF2-40B4-BE49-F238E27FC236}">
                <a16:creationId xmlns:a16="http://schemas.microsoft.com/office/drawing/2014/main" id="{51BCB411-403C-4A0D-BFDB-B6016616F473}"/>
              </a:ext>
            </a:extLst>
          </p:cNvPr>
          <p:cNvSpPr/>
          <p:nvPr/>
        </p:nvSpPr>
        <p:spPr>
          <a:xfrm>
            <a:off x="2628559" y="271813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FA70D8-5066-4BFC-84EF-E85171FE9105}"/>
              </a:ext>
            </a:extLst>
          </p:cNvPr>
          <p:cNvSpPr/>
          <p:nvPr/>
        </p:nvSpPr>
        <p:spPr>
          <a:xfrm>
            <a:off x="4242706" y="1776411"/>
            <a:ext cx="1377497" cy="1556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4" name="Овал 3" title="A JOIN B">
            <a:extLst>
              <a:ext uri="{FF2B5EF4-FFF2-40B4-BE49-F238E27FC236}">
                <a16:creationId xmlns:a16="http://schemas.microsoft.com/office/drawing/2014/main" id="{F7357ECB-12DC-4282-BCE8-77963C408778}"/>
              </a:ext>
            </a:extLst>
          </p:cNvPr>
          <p:cNvSpPr/>
          <p:nvPr/>
        </p:nvSpPr>
        <p:spPr>
          <a:xfrm>
            <a:off x="4561603" y="1919104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2</a:t>
            </a:r>
            <a:endParaRPr lang="ru-RU" sz="1200" dirty="0"/>
          </a:p>
        </p:txBody>
      </p:sp>
      <p:sp>
        <p:nvSpPr>
          <p:cNvPr id="55" name="Прямоугольник 76">
            <a:extLst>
              <a:ext uri="{FF2B5EF4-FFF2-40B4-BE49-F238E27FC236}">
                <a16:creationId xmlns:a16="http://schemas.microsoft.com/office/drawing/2014/main" id="{9E29E37C-ECD5-4ACC-A982-7A670BF629BF}"/>
              </a:ext>
            </a:extLst>
          </p:cNvPr>
          <p:cNvSpPr/>
          <p:nvPr/>
        </p:nvSpPr>
        <p:spPr>
          <a:xfrm>
            <a:off x="4382747" y="3043575"/>
            <a:ext cx="1061131" cy="112033"/>
          </a:xfrm>
          <a:prstGeom prst="rect">
            <a:avLst/>
          </a:prstGeom>
          <a:solidFill>
            <a:srgbClr val="0070C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Прямоугольник 76">
            <a:extLst>
              <a:ext uri="{FF2B5EF4-FFF2-40B4-BE49-F238E27FC236}">
                <a16:creationId xmlns:a16="http://schemas.microsoft.com/office/drawing/2014/main" id="{D5552B2C-D634-497D-BAF5-C4000F9218BB}"/>
              </a:ext>
            </a:extLst>
          </p:cNvPr>
          <p:cNvSpPr/>
          <p:nvPr/>
        </p:nvSpPr>
        <p:spPr>
          <a:xfrm>
            <a:off x="4382747" y="2932450"/>
            <a:ext cx="1061131" cy="112033"/>
          </a:xfrm>
          <a:prstGeom prst="rect">
            <a:avLst/>
          </a:prstGeom>
          <a:solidFill>
            <a:srgbClr val="0070C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7" name="Прямоугольник 76">
            <a:extLst>
              <a:ext uri="{FF2B5EF4-FFF2-40B4-BE49-F238E27FC236}">
                <a16:creationId xmlns:a16="http://schemas.microsoft.com/office/drawing/2014/main" id="{689C1E5C-D5C1-422B-ABAF-994539BB3E19}"/>
              </a:ext>
            </a:extLst>
          </p:cNvPr>
          <p:cNvSpPr/>
          <p:nvPr/>
        </p:nvSpPr>
        <p:spPr>
          <a:xfrm>
            <a:off x="4382747" y="2821325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8" name="Прямоугольник 76">
            <a:extLst>
              <a:ext uri="{FF2B5EF4-FFF2-40B4-BE49-F238E27FC236}">
                <a16:creationId xmlns:a16="http://schemas.microsoft.com/office/drawing/2014/main" id="{8BE3D64D-257A-49D9-8260-0D140FABC688}"/>
              </a:ext>
            </a:extLst>
          </p:cNvPr>
          <p:cNvSpPr/>
          <p:nvPr/>
        </p:nvSpPr>
        <p:spPr>
          <a:xfrm>
            <a:off x="4382747" y="2719271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68B1F-82CA-423A-9DFA-E18CB2FAE40D}"/>
              </a:ext>
            </a:extLst>
          </p:cNvPr>
          <p:cNvSpPr/>
          <p:nvPr/>
        </p:nvSpPr>
        <p:spPr>
          <a:xfrm>
            <a:off x="5988956" y="1768473"/>
            <a:ext cx="1377497" cy="1556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0" name="Овал 3" title="A JOIN B">
            <a:extLst>
              <a:ext uri="{FF2B5EF4-FFF2-40B4-BE49-F238E27FC236}">
                <a16:creationId xmlns:a16="http://schemas.microsoft.com/office/drawing/2014/main" id="{0A127878-DA3F-4DD0-8D73-EAFD1B7428C8}"/>
              </a:ext>
            </a:extLst>
          </p:cNvPr>
          <p:cNvSpPr/>
          <p:nvPr/>
        </p:nvSpPr>
        <p:spPr>
          <a:xfrm>
            <a:off x="6307853" y="1911166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3</a:t>
            </a:r>
            <a:endParaRPr lang="ru-RU" sz="1200" dirty="0"/>
          </a:p>
        </p:txBody>
      </p:sp>
      <p:sp>
        <p:nvSpPr>
          <p:cNvPr id="61" name="Прямоугольник 76">
            <a:extLst>
              <a:ext uri="{FF2B5EF4-FFF2-40B4-BE49-F238E27FC236}">
                <a16:creationId xmlns:a16="http://schemas.microsoft.com/office/drawing/2014/main" id="{3C3D537A-CF8E-4CE1-BEFF-2AFD43AB405B}"/>
              </a:ext>
            </a:extLst>
          </p:cNvPr>
          <p:cNvSpPr/>
          <p:nvPr/>
        </p:nvSpPr>
        <p:spPr>
          <a:xfrm>
            <a:off x="6128997" y="3026566"/>
            <a:ext cx="1061131" cy="112033"/>
          </a:xfrm>
          <a:prstGeom prst="rect">
            <a:avLst/>
          </a:prstGeom>
          <a:solidFill>
            <a:srgbClr val="0070C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2" name="Прямоугольник 76">
            <a:extLst>
              <a:ext uri="{FF2B5EF4-FFF2-40B4-BE49-F238E27FC236}">
                <a16:creationId xmlns:a16="http://schemas.microsoft.com/office/drawing/2014/main" id="{00603652-E27A-4BD9-9885-1CBE42D88423}"/>
              </a:ext>
            </a:extLst>
          </p:cNvPr>
          <p:cNvSpPr/>
          <p:nvPr/>
        </p:nvSpPr>
        <p:spPr>
          <a:xfrm>
            <a:off x="6128997" y="2915441"/>
            <a:ext cx="1061131" cy="112033"/>
          </a:xfrm>
          <a:prstGeom prst="rect">
            <a:avLst/>
          </a:prstGeom>
          <a:solidFill>
            <a:srgbClr val="0070C0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3" name="Прямоугольник 76">
            <a:extLst>
              <a:ext uri="{FF2B5EF4-FFF2-40B4-BE49-F238E27FC236}">
                <a16:creationId xmlns:a16="http://schemas.microsoft.com/office/drawing/2014/main" id="{18F8A071-B2AC-420E-9BDA-A8E24D998098}"/>
              </a:ext>
            </a:extLst>
          </p:cNvPr>
          <p:cNvSpPr/>
          <p:nvPr/>
        </p:nvSpPr>
        <p:spPr>
          <a:xfrm>
            <a:off x="6128997" y="2813387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1FB0C56-B46E-4E56-8837-EE7DBE8BE5B4}"/>
              </a:ext>
            </a:extLst>
          </p:cNvPr>
          <p:cNvSpPr/>
          <p:nvPr/>
        </p:nvSpPr>
        <p:spPr>
          <a:xfrm>
            <a:off x="6128997" y="2702262"/>
            <a:ext cx="1061131" cy="112033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A0BAD7-9450-4D90-9090-D4A5A6E9098F}"/>
              </a:ext>
            </a:extLst>
          </p:cNvPr>
          <p:cNvCxnSpPr/>
          <p:nvPr/>
        </p:nvCxnSpPr>
        <p:spPr>
          <a:xfrm flipV="1">
            <a:off x="1423988" y="1473200"/>
            <a:ext cx="5240337" cy="635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76E78F-5FDE-47DC-A81B-97FD7DBCE0E4}"/>
              </a:ext>
            </a:extLst>
          </p:cNvPr>
          <p:cNvCxnSpPr>
            <a:cxnSpLocks/>
          </p:cNvCxnSpPr>
          <p:nvPr/>
        </p:nvCxnSpPr>
        <p:spPr>
          <a:xfrm>
            <a:off x="1416051" y="1463675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3EA920-F19B-4F9D-9F54-175DD76D95C0}"/>
              </a:ext>
            </a:extLst>
          </p:cNvPr>
          <p:cNvCxnSpPr>
            <a:cxnSpLocks/>
          </p:cNvCxnSpPr>
          <p:nvPr/>
        </p:nvCxnSpPr>
        <p:spPr>
          <a:xfrm>
            <a:off x="3178176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5F799D-DF69-4C95-9AF0-801EF7F044CC}"/>
              </a:ext>
            </a:extLst>
          </p:cNvPr>
          <p:cNvCxnSpPr>
            <a:cxnSpLocks/>
          </p:cNvCxnSpPr>
          <p:nvPr/>
        </p:nvCxnSpPr>
        <p:spPr>
          <a:xfrm>
            <a:off x="4940301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21C666-7AA2-4804-BE50-0164AE1AE33C}"/>
              </a:ext>
            </a:extLst>
          </p:cNvPr>
          <p:cNvCxnSpPr>
            <a:cxnSpLocks/>
          </p:cNvCxnSpPr>
          <p:nvPr/>
        </p:nvCxnSpPr>
        <p:spPr>
          <a:xfrm>
            <a:off x="6670676" y="1471613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B59674-AA45-49A7-83A2-30010019BF5E}"/>
              </a:ext>
            </a:extLst>
          </p:cNvPr>
          <p:cNvCxnSpPr>
            <a:cxnSpLocks/>
          </p:cNvCxnSpPr>
          <p:nvPr/>
        </p:nvCxnSpPr>
        <p:spPr>
          <a:xfrm>
            <a:off x="4114801" y="1011238"/>
            <a:ext cx="1586" cy="454024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614A26-88F4-4FC9-BCF3-D8111857029D}"/>
              </a:ext>
            </a:extLst>
          </p:cNvPr>
          <p:cNvCxnSpPr>
            <a:cxnSpLocks/>
          </p:cNvCxnSpPr>
          <p:nvPr/>
        </p:nvCxnSpPr>
        <p:spPr>
          <a:xfrm>
            <a:off x="4233864" y="1019175"/>
            <a:ext cx="1586" cy="366712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2066DE-D2E7-4063-BC0C-AA3C985F6B9E}"/>
              </a:ext>
            </a:extLst>
          </p:cNvPr>
          <p:cNvCxnSpPr>
            <a:cxnSpLocks/>
          </p:cNvCxnSpPr>
          <p:nvPr/>
        </p:nvCxnSpPr>
        <p:spPr>
          <a:xfrm flipV="1">
            <a:off x="4241801" y="1370013"/>
            <a:ext cx="2716211" cy="635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E9D552E-F438-45B6-A2BF-B05711BE3A09}"/>
              </a:ext>
            </a:extLst>
          </p:cNvPr>
          <p:cNvCxnSpPr>
            <a:cxnSpLocks/>
          </p:cNvCxnSpPr>
          <p:nvPr/>
        </p:nvCxnSpPr>
        <p:spPr>
          <a:xfrm>
            <a:off x="6940552" y="1368425"/>
            <a:ext cx="1586" cy="366712"/>
          </a:xfrm>
          <a:prstGeom prst="straightConnector1">
            <a:avLst/>
          </a:prstGeom>
          <a:ln w="28575">
            <a:solidFill>
              <a:srgbClr val="4472C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7AEC3D3-29DE-4EEC-AB95-100D5F61307A}"/>
              </a:ext>
            </a:extLst>
          </p:cNvPr>
          <p:cNvCxnSpPr>
            <a:cxnSpLocks/>
          </p:cNvCxnSpPr>
          <p:nvPr/>
        </p:nvCxnSpPr>
        <p:spPr>
          <a:xfrm>
            <a:off x="5075239" y="1392238"/>
            <a:ext cx="1586" cy="366712"/>
          </a:xfrm>
          <a:prstGeom prst="straightConnector1">
            <a:avLst/>
          </a:prstGeom>
          <a:ln w="28575">
            <a:solidFill>
              <a:srgbClr val="4472C4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Объект 2">
            <a:extLst>
              <a:ext uri="{FF2B5EF4-FFF2-40B4-BE49-F238E27FC236}">
                <a16:creationId xmlns:a16="http://schemas.microsoft.com/office/drawing/2014/main" id="{0E061E46-1BBB-4B9A-912A-C10908D64E08}"/>
              </a:ext>
            </a:extLst>
          </p:cNvPr>
          <p:cNvSpPr txBox="1">
            <a:spLocks/>
          </p:cNvSpPr>
          <p:nvPr/>
        </p:nvSpPr>
        <p:spPr>
          <a:xfrm>
            <a:off x="5222828" y="997844"/>
            <a:ext cx="1089113" cy="37222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1F497D"/>
                </a:solidFill>
                <a:latin typeface="Courier New"/>
                <a:cs typeface="Calibri"/>
              </a:rPr>
              <a:t>Query</a:t>
            </a:r>
            <a:r>
              <a:rPr lang="ru-RU" sz="1100" dirty="0">
                <a:solidFill>
                  <a:srgbClr val="1F497D"/>
                </a:solidFill>
                <a:latin typeface="Courier New"/>
                <a:cs typeface="Calibri"/>
              </a:rPr>
              <a:t>2</a:t>
            </a:r>
            <a:endParaRPr lang="ru-RU" sz="1100" dirty="0">
              <a:solidFill>
                <a:srgbClr val="1F497D"/>
              </a:solidFill>
            </a:endParaRPr>
          </a:p>
        </p:txBody>
      </p:sp>
      <p:sp>
        <p:nvSpPr>
          <p:cNvPr id="7" name="TextShape 3">
            <a:extLst>
              <a:ext uri="{FF2B5EF4-FFF2-40B4-BE49-F238E27FC236}">
                <a16:creationId xmlns:a16="http://schemas.microsoft.com/office/drawing/2014/main" id="{C60CBD50-B318-4F13-92D3-FD99F9ECA38F}"/>
              </a:ext>
            </a:extLst>
          </p:cNvPr>
          <p:cNvSpPr txBox="1"/>
          <p:nvPr/>
        </p:nvSpPr>
        <p:spPr>
          <a:xfrm>
            <a:off x="758824" y="4552808"/>
            <a:ext cx="3546235" cy="3847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403600B-A5D9-4BE7-90B0-808A8D6BCA71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Цилиндр 75">
            <a:extLst>
              <a:ext uri="{FF2B5EF4-FFF2-40B4-BE49-F238E27FC236}">
                <a16:creationId xmlns:a16="http://schemas.microsoft.com/office/drawing/2014/main" id="{DDFBAE09-A748-4D25-928A-F4919ECC5D99}"/>
              </a:ext>
            </a:extLst>
          </p:cNvPr>
          <p:cNvSpPr/>
          <p:nvPr/>
        </p:nvSpPr>
        <p:spPr>
          <a:xfrm>
            <a:off x="713921" y="3792770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9" name="Прямоугольник 76">
            <a:extLst>
              <a:ext uri="{FF2B5EF4-FFF2-40B4-BE49-F238E27FC236}">
                <a16:creationId xmlns:a16="http://schemas.microsoft.com/office/drawing/2014/main" id="{EFB8067C-CA69-441F-9C46-B94F52E40D46}"/>
              </a:ext>
            </a:extLst>
          </p:cNvPr>
          <p:cNvSpPr/>
          <p:nvPr/>
        </p:nvSpPr>
        <p:spPr>
          <a:xfrm>
            <a:off x="858496" y="4154827"/>
            <a:ext cx="1061131" cy="45334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71B2B1-D086-4B89-8309-13F86938533C}"/>
              </a:ext>
            </a:extLst>
          </p:cNvPr>
          <p:cNvSpPr txBox="1"/>
          <p:nvPr/>
        </p:nvSpPr>
        <p:spPr>
          <a:xfrm>
            <a:off x="829702" y="4617261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0</a:t>
            </a:r>
            <a:endParaRPr lang="ru-RU" sz="1400">
              <a:cs typeface="Calibri"/>
            </a:endParaRPr>
          </a:p>
        </p:txBody>
      </p:sp>
      <p:sp>
        <p:nvSpPr>
          <p:cNvPr id="11" name="Цилиндр 75">
            <a:extLst>
              <a:ext uri="{FF2B5EF4-FFF2-40B4-BE49-F238E27FC236}">
                <a16:creationId xmlns:a16="http://schemas.microsoft.com/office/drawing/2014/main" id="{6EEB9C56-C601-4AFC-803D-D9833AAB6A63}"/>
              </a:ext>
            </a:extLst>
          </p:cNvPr>
          <p:cNvSpPr/>
          <p:nvPr/>
        </p:nvSpPr>
        <p:spPr>
          <a:xfrm>
            <a:off x="2488520" y="3801841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2" name="Прямоугольник 76">
            <a:extLst>
              <a:ext uri="{FF2B5EF4-FFF2-40B4-BE49-F238E27FC236}">
                <a16:creationId xmlns:a16="http://schemas.microsoft.com/office/drawing/2014/main" id="{14497063-5F17-4E74-9504-E7F13104C0CD}"/>
              </a:ext>
            </a:extLst>
          </p:cNvPr>
          <p:cNvSpPr/>
          <p:nvPr/>
        </p:nvSpPr>
        <p:spPr>
          <a:xfrm>
            <a:off x="2648968" y="4163897"/>
            <a:ext cx="1045256" cy="445408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B765FA-CDA3-412A-ADD5-A3E06FE08660}"/>
              </a:ext>
            </a:extLst>
          </p:cNvPr>
          <p:cNvSpPr txBox="1"/>
          <p:nvPr/>
        </p:nvSpPr>
        <p:spPr>
          <a:xfrm>
            <a:off x="2723364" y="4626332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1</a:t>
            </a:r>
            <a:endParaRPr lang="ru-RU" sz="1200" dirty="0">
              <a:cs typeface="Calibri"/>
            </a:endParaRPr>
          </a:p>
        </p:txBody>
      </p:sp>
      <p:sp>
        <p:nvSpPr>
          <p:cNvPr id="16" name="Цилиндр 75">
            <a:extLst>
              <a:ext uri="{FF2B5EF4-FFF2-40B4-BE49-F238E27FC236}">
                <a16:creationId xmlns:a16="http://schemas.microsoft.com/office/drawing/2014/main" id="{4C453438-DFCB-4983-BB0E-E32BCEDA4D84}"/>
              </a:ext>
            </a:extLst>
          </p:cNvPr>
          <p:cNvSpPr/>
          <p:nvPr/>
        </p:nvSpPr>
        <p:spPr>
          <a:xfrm>
            <a:off x="4261985" y="3784831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8" name="Прямоугольник 76">
            <a:extLst>
              <a:ext uri="{FF2B5EF4-FFF2-40B4-BE49-F238E27FC236}">
                <a16:creationId xmlns:a16="http://schemas.microsoft.com/office/drawing/2014/main" id="{414B11AA-5A62-4043-9585-EA7E22F3B458}"/>
              </a:ext>
            </a:extLst>
          </p:cNvPr>
          <p:cNvSpPr/>
          <p:nvPr/>
        </p:nvSpPr>
        <p:spPr>
          <a:xfrm>
            <a:off x="4406559" y="4146888"/>
            <a:ext cx="1061131" cy="453345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A478F-3CAB-46A8-BB84-15E171D8ACD1}"/>
              </a:ext>
            </a:extLst>
          </p:cNvPr>
          <p:cNvSpPr txBox="1"/>
          <p:nvPr/>
        </p:nvSpPr>
        <p:spPr>
          <a:xfrm>
            <a:off x="4377765" y="4609325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2</a:t>
            </a:r>
            <a:endParaRPr lang="ru-RU" sz="1400" dirty="0">
              <a:cs typeface="Calibri"/>
            </a:endParaRPr>
          </a:p>
        </p:txBody>
      </p:sp>
      <p:sp>
        <p:nvSpPr>
          <p:cNvPr id="20" name="Цилиндр 75">
            <a:extLst>
              <a:ext uri="{FF2B5EF4-FFF2-40B4-BE49-F238E27FC236}">
                <a16:creationId xmlns:a16="http://schemas.microsoft.com/office/drawing/2014/main" id="{FFDDB3FB-08A0-4F4B-A64A-52015D7BCF4E}"/>
              </a:ext>
            </a:extLst>
          </p:cNvPr>
          <p:cNvSpPr/>
          <p:nvPr/>
        </p:nvSpPr>
        <p:spPr>
          <a:xfrm>
            <a:off x="6012768" y="3770089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1" name="Прямоугольник 76">
            <a:extLst>
              <a:ext uri="{FF2B5EF4-FFF2-40B4-BE49-F238E27FC236}">
                <a16:creationId xmlns:a16="http://schemas.microsoft.com/office/drawing/2014/main" id="{DEB56904-7250-490B-836F-5E14933A602D}"/>
              </a:ext>
            </a:extLst>
          </p:cNvPr>
          <p:cNvSpPr/>
          <p:nvPr/>
        </p:nvSpPr>
        <p:spPr>
          <a:xfrm>
            <a:off x="6173218" y="4132147"/>
            <a:ext cx="1045256" cy="445408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7F1CB-9ED7-4C1E-8530-9529DD475EFA}"/>
              </a:ext>
            </a:extLst>
          </p:cNvPr>
          <p:cNvSpPr txBox="1"/>
          <p:nvPr/>
        </p:nvSpPr>
        <p:spPr>
          <a:xfrm>
            <a:off x="6247614" y="4594582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3</a:t>
            </a:r>
            <a:endParaRPr lang="ru-RU" sz="1200" dirty="0">
              <a:cs typeface="Calibri"/>
            </a:endParaRPr>
          </a:p>
        </p:txBody>
      </p:sp>
      <p:sp>
        <p:nvSpPr>
          <p:cNvPr id="23" name="Стрелка: штриховая вправо 78">
            <a:extLst>
              <a:ext uri="{FF2B5EF4-FFF2-40B4-BE49-F238E27FC236}">
                <a16:creationId xmlns:a16="http://schemas.microsoft.com/office/drawing/2014/main" id="{B8505941-2778-4B1F-8468-877EEEDB172E}"/>
              </a:ext>
            </a:extLst>
          </p:cNvPr>
          <p:cNvSpPr/>
          <p:nvPr/>
        </p:nvSpPr>
        <p:spPr>
          <a:xfrm rot="16200000">
            <a:off x="1136117" y="3349883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4" name="Стрелка: штриховая вправо 78">
            <a:extLst>
              <a:ext uri="{FF2B5EF4-FFF2-40B4-BE49-F238E27FC236}">
                <a16:creationId xmlns:a16="http://schemas.microsoft.com/office/drawing/2014/main" id="{9D26AEC7-2CC1-468D-8117-A7D15582FA21}"/>
              </a:ext>
            </a:extLst>
          </p:cNvPr>
          <p:cNvSpPr/>
          <p:nvPr/>
        </p:nvSpPr>
        <p:spPr>
          <a:xfrm rot="16200000">
            <a:off x="4684181" y="3326072"/>
            <a:ext cx="524029" cy="653758"/>
          </a:xfrm>
          <a:prstGeom prst="striped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6" name="Стрелка: штриховая вправо 78">
            <a:extLst>
              <a:ext uri="{FF2B5EF4-FFF2-40B4-BE49-F238E27FC236}">
                <a16:creationId xmlns:a16="http://schemas.microsoft.com/office/drawing/2014/main" id="{E4D8CE0A-2DD3-479C-ADE6-262FE9FAFF99}"/>
              </a:ext>
            </a:extLst>
          </p:cNvPr>
          <p:cNvSpPr/>
          <p:nvPr/>
        </p:nvSpPr>
        <p:spPr>
          <a:xfrm rot="16200000">
            <a:off x="6414556" y="3326071"/>
            <a:ext cx="524029" cy="653758"/>
          </a:xfrm>
          <a:prstGeom prst="stripedRightArrow">
            <a:avLst/>
          </a:prstGeom>
          <a:solidFill>
            <a:srgbClr val="0070C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8" name="Стрелка: штриховая вправо 78">
            <a:extLst>
              <a:ext uri="{FF2B5EF4-FFF2-40B4-BE49-F238E27FC236}">
                <a16:creationId xmlns:a16="http://schemas.microsoft.com/office/drawing/2014/main" id="{8768BAB7-DAB7-4D47-B801-3E692C8ABF88}"/>
              </a:ext>
            </a:extLst>
          </p:cNvPr>
          <p:cNvSpPr/>
          <p:nvPr/>
        </p:nvSpPr>
        <p:spPr>
          <a:xfrm rot="16200000">
            <a:off x="2923189" y="3349882"/>
            <a:ext cx="524029" cy="653758"/>
          </a:xfrm>
          <a:prstGeom prst="stripedRightArrow">
            <a:avLst/>
          </a:prstGeom>
          <a:solidFill>
            <a:schemeClr val="bg1">
              <a:lumMod val="6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6B422-4B67-4C15-AC0E-D995FF0019FE}"/>
              </a:ext>
            </a:extLst>
          </p:cNvPr>
          <p:cNvSpPr txBox="1"/>
          <p:nvPr/>
        </p:nvSpPr>
        <p:spPr>
          <a:xfrm>
            <a:off x="1167493" y="2775856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0</a:t>
            </a:r>
            <a:endParaRPr lang="ru-RU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94EC-3E08-4DC4-893D-980EADAC9DC7}"/>
              </a:ext>
            </a:extLst>
          </p:cNvPr>
          <p:cNvSpPr txBox="1"/>
          <p:nvPr/>
        </p:nvSpPr>
        <p:spPr>
          <a:xfrm>
            <a:off x="2939143" y="2775855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1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252B1-5454-4722-A6B1-DA9AA5D41568}"/>
              </a:ext>
            </a:extLst>
          </p:cNvPr>
          <p:cNvSpPr txBox="1"/>
          <p:nvPr/>
        </p:nvSpPr>
        <p:spPr>
          <a:xfrm>
            <a:off x="4694464" y="2784021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2</a:t>
            </a:r>
            <a:endParaRPr lang="ru-RU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A04A8-D80E-4EED-A153-893798D32E03}"/>
              </a:ext>
            </a:extLst>
          </p:cNvPr>
          <p:cNvSpPr txBox="1"/>
          <p:nvPr/>
        </p:nvSpPr>
        <p:spPr>
          <a:xfrm>
            <a:off x="6441621" y="2767692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3</a:t>
            </a:r>
            <a:endParaRPr lang="ru-RU" sz="1400" dirty="0"/>
          </a:p>
        </p:txBody>
      </p:sp>
      <p:pic>
        <p:nvPicPr>
          <p:cNvPr id="13" name="Graphic 5">
            <a:extLst>
              <a:ext uri="{FF2B5EF4-FFF2-40B4-BE49-F238E27FC236}">
                <a16:creationId xmlns:a16="http://schemas.microsoft.com/office/drawing/2014/main" id="{2E0DE319-3E45-45FB-9F01-F6435976F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EF35-60A3-4ABD-904A-0EE81D11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0" y="18397"/>
            <a:ext cx="8229240" cy="856800"/>
          </a:xfrm>
        </p:spPr>
        <p:txBody>
          <a:bodyPr/>
          <a:lstStyle/>
          <a:p>
            <a:r>
              <a:rPr lang="ru-RU" dirty="0" err="1"/>
              <a:t>Roadmap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6E451AE-467B-4CFA-A9FA-9F129DAD1E9B}"/>
              </a:ext>
            </a:extLst>
          </p:cNvPr>
          <p:cNvSpPr txBox="1">
            <a:spLocks/>
          </p:cNvSpPr>
          <p:nvPr/>
        </p:nvSpPr>
        <p:spPr>
          <a:xfrm>
            <a:off x="280156" y="1248862"/>
            <a:ext cx="312179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/>
                <a:cs typeface="Calibri"/>
              </a:rPr>
              <a:t>FDW + </a:t>
            </a:r>
            <a:r>
              <a:rPr lang="ru-RU" sz="1400" dirty="0" err="1">
                <a:latin typeface="Arial"/>
                <a:cs typeface="Calibri"/>
              </a:rPr>
              <a:t>Partitioning</a:t>
            </a:r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014C69D-8E85-4B88-8A9B-5A8CFE451C9B}"/>
              </a:ext>
            </a:extLst>
          </p:cNvPr>
          <p:cNvSpPr txBox="1">
            <a:spLocks/>
          </p:cNvSpPr>
          <p:nvPr/>
        </p:nvSpPr>
        <p:spPr>
          <a:xfrm>
            <a:off x="280156" y="1632839"/>
            <a:ext cx="3398612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/>
                <a:cs typeface="Calibri"/>
              </a:rPr>
              <a:t>HA: </a:t>
            </a:r>
            <a:r>
              <a:rPr lang="ru-RU" sz="1400" dirty="0" err="1">
                <a:latin typeface="Arial"/>
                <a:cs typeface="Calibri"/>
              </a:rPr>
              <a:t>Logical</a:t>
            </a:r>
            <a:r>
              <a:rPr lang="ru-RU" sz="1400" dirty="0">
                <a:latin typeface="Arial"/>
                <a:cs typeface="Calibri"/>
              </a:rPr>
              <a:t> </a:t>
            </a:r>
            <a:r>
              <a:rPr lang="ru-RU" sz="1400" dirty="0" err="1">
                <a:latin typeface="Arial"/>
                <a:cs typeface="Calibri"/>
              </a:rPr>
              <a:t>replication</a:t>
            </a:r>
            <a:endParaRPr lang="ru-RU" sz="1400" dirty="0" err="1">
              <a:cs typeface="Calibri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B7162D36-C496-4D49-9987-9C30F24AB44C}"/>
              </a:ext>
            </a:extLst>
          </p:cNvPr>
          <p:cNvSpPr txBox="1">
            <a:spLocks/>
          </p:cNvSpPr>
          <p:nvPr/>
        </p:nvSpPr>
        <p:spPr>
          <a:xfrm>
            <a:off x="3642182" y="1994491"/>
            <a:ext cx="3295921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/>
                <a:cs typeface="Calibri"/>
              </a:rPr>
              <a:t>HA: </a:t>
            </a:r>
            <a:r>
              <a:rPr lang="ru-RU" sz="1400" dirty="0" err="1">
                <a:latin typeface="Arial"/>
                <a:cs typeface="Calibri"/>
              </a:rPr>
              <a:t>Physical</a:t>
            </a:r>
            <a:r>
              <a:rPr lang="ru-RU" sz="1400" dirty="0">
                <a:latin typeface="Arial"/>
                <a:cs typeface="Calibri"/>
              </a:rPr>
              <a:t> </a:t>
            </a:r>
            <a:r>
              <a:rPr lang="ru-RU" sz="1400" dirty="0" err="1">
                <a:latin typeface="Arial"/>
                <a:cs typeface="Calibri"/>
              </a:rPr>
              <a:t>replication</a:t>
            </a:r>
            <a:endParaRPr lang="ru-RU" sz="1400" dirty="0" err="1">
              <a:cs typeface="Calibri"/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127E24B-1967-4BA0-B0F6-25930B70DC1D}"/>
              </a:ext>
            </a:extLst>
          </p:cNvPr>
          <p:cNvSpPr txBox="1">
            <a:spLocks/>
          </p:cNvSpPr>
          <p:nvPr/>
        </p:nvSpPr>
        <p:spPr>
          <a:xfrm>
            <a:off x="280154" y="2293634"/>
            <a:ext cx="8653734" cy="30387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err="1">
                <a:latin typeface="Arial"/>
                <a:cs typeface="Calibri"/>
              </a:rPr>
              <a:t>Distributed</a:t>
            </a:r>
            <a:r>
              <a:rPr lang="ru-RU" sz="1400" dirty="0">
                <a:latin typeface="Arial"/>
                <a:cs typeface="Calibri"/>
              </a:rPr>
              <a:t> </a:t>
            </a:r>
            <a:r>
              <a:rPr lang="ru-RU" sz="1400" dirty="0" err="1">
                <a:latin typeface="Arial"/>
                <a:cs typeface="Calibri"/>
              </a:rPr>
              <a:t>query</a:t>
            </a:r>
            <a:r>
              <a:rPr lang="ru-RU" sz="1400" dirty="0">
                <a:latin typeface="Arial"/>
                <a:cs typeface="Calibri"/>
              </a:rPr>
              <a:t> </a:t>
            </a:r>
            <a:r>
              <a:rPr lang="ru-RU" sz="1400" dirty="0" err="1">
                <a:latin typeface="Arial"/>
                <a:cs typeface="Calibri"/>
              </a:rPr>
              <a:t>execution</a:t>
            </a:r>
            <a:r>
              <a:rPr lang="ru-RU" sz="1400" dirty="0">
                <a:latin typeface="Arial"/>
                <a:cs typeface="Calibri"/>
              </a:rPr>
              <a:t>:</a:t>
            </a:r>
            <a:endParaRPr lang="ru-RU"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FDAAB5-DE41-4EA9-9C33-D19A4A712133}"/>
              </a:ext>
            </a:extLst>
          </p:cNvPr>
          <p:cNvSpPr txBox="1"/>
          <p:nvPr/>
        </p:nvSpPr>
        <p:spPr>
          <a:xfrm>
            <a:off x="280392" y="408915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 err="1"/>
              <a:t>Distributed</a:t>
            </a:r>
            <a:r>
              <a:rPr lang="ru-RU" sz="1400" dirty="0"/>
              <a:t> MVCC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3AD15E-1AE3-4E3C-A092-A812C202DACE}"/>
              </a:ext>
            </a:extLst>
          </p:cNvPr>
          <p:cNvSpPr txBox="1"/>
          <p:nvPr/>
        </p:nvSpPr>
        <p:spPr>
          <a:xfrm>
            <a:off x="280392" y="4413944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/>
              <a:t>2PC FDW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A0E253-661E-4DDA-AEE7-2B020D48DB4E}"/>
              </a:ext>
            </a:extLst>
          </p:cNvPr>
          <p:cNvCxnSpPr/>
          <p:nvPr/>
        </p:nvCxnSpPr>
        <p:spPr>
          <a:xfrm flipV="1">
            <a:off x="337542" y="1506439"/>
            <a:ext cx="2901255" cy="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695D93-9EC5-4D6C-BE92-45C0BB1712C8}"/>
              </a:ext>
            </a:extLst>
          </p:cNvPr>
          <p:cNvCxnSpPr>
            <a:cxnSpLocks/>
          </p:cNvCxnSpPr>
          <p:nvPr/>
        </p:nvCxnSpPr>
        <p:spPr>
          <a:xfrm flipV="1">
            <a:off x="337542" y="1868090"/>
            <a:ext cx="3361133" cy="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88826C-F635-44A4-B70C-81BA9F4F256D}"/>
              </a:ext>
            </a:extLst>
          </p:cNvPr>
          <p:cNvCxnSpPr/>
          <p:nvPr/>
        </p:nvCxnSpPr>
        <p:spPr>
          <a:xfrm>
            <a:off x="3681711" y="1766292"/>
            <a:ext cx="150912" cy="208955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EA673C-A2F3-421F-98B3-9650726EDE33}"/>
              </a:ext>
            </a:extLst>
          </p:cNvPr>
          <p:cNvCxnSpPr>
            <a:cxnSpLocks/>
          </p:cNvCxnSpPr>
          <p:nvPr/>
        </p:nvCxnSpPr>
        <p:spPr>
          <a:xfrm flipH="1">
            <a:off x="3656633" y="1786551"/>
            <a:ext cx="197345" cy="18216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0D319C-0A26-44E4-8041-A0D00FE10815}"/>
              </a:ext>
            </a:extLst>
          </p:cNvPr>
          <p:cNvCxnSpPr>
            <a:cxnSpLocks/>
          </p:cNvCxnSpPr>
          <p:nvPr/>
        </p:nvCxnSpPr>
        <p:spPr>
          <a:xfrm flipV="1">
            <a:off x="3744218" y="2256532"/>
            <a:ext cx="1923452" cy="9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009771-D62F-4AC5-85D4-51B14D9F4B63}"/>
              </a:ext>
            </a:extLst>
          </p:cNvPr>
          <p:cNvCxnSpPr>
            <a:cxnSpLocks/>
          </p:cNvCxnSpPr>
          <p:nvPr/>
        </p:nvCxnSpPr>
        <p:spPr>
          <a:xfrm>
            <a:off x="3744217" y="2842317"/>
            <a:ext cx="1267122" cy="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E8782F-7EA8-4F8F-BD9D-973E5CE7ABE3}"/>
              </a:ext>
            </a:extLst>
          </p:cNvPr>
          <p:cNvCxnSpPr>
            <a:cxnSpLocks/>
          </p:cNvCxnSpPr>
          <p:nvPr/>
        </p:nvCxnSpPr>
        <p:spPr>
          <a:xfrm flipV="1">
            <a:off x="3918346" y="3149501"/>
            <a:ext cx="2097582" cy="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588AA0-320C-4D49-9EDC-FF64E66D51D0}"/>
              </a:ext>
            </a:extLst>
          </p:cNvPr>
          <p:cNvCxnSpPr>
            <a:cxnSpLocks/>
          </p:cNvCxnSpPr>
          <p:nvPr/>
        </p:nvCxnSpPr>
        <p:spPr>
          <a:xfrm flipV="1">
            <a:off x="5391743" y="3426321"/>
            <a:ext cx="2097582" cy="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F78B85-489F-4854-87A4-EE4E15FCF758}"/>
              </a:ext>
            </a:extLst>
          </p:cNvPr>
          <p:cNvSpPr txBox="1"/>
          <p:nvPr/>
        </p:nvSpPr>
        <p:spPr>
          <a:xfrm>
            <a:off x="4004072" y="2584252"/>
            <a:ext cx="854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/>
              <a:t>SCAN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8FD81-54DF-42DD-9D82-896A71F60F0C}"/>
              </a:ext>
            </a:extLst>
          </p:cNvPr>
          <p:cNvSpPr txBox="1"/>
          <p:nvPr/>
        </p:nvSpPr>
        <p:spPr>
          <a:xfrm>
            <a:off x="4588966" y="2910185"/>
            <a:ext cx="7563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/>
              <a:t>JOIN</a:t>
            </a:r>
            <a:r>
              <a:rPr lang="ru-RU" sz="1400">
                <a:cs typeface="Arial"/>
              </a:rPr>
              <a:t>​</a:t>
            </a:r>
            <a:endParaRPr lang="ru-RU" sz="1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3D2344-4819-453D-AAD6-18169EB795C5}"/>
              </a:ext>
            </a:extLst>
          </p:cNvPr>
          <p:cNvSpPr txBox="1"/>
          <p:nvPr/>
        </p:nvSpPr>
        <p:spPr>
          <a:xfrm>
            <a:off x="5781080" y="3151287"/>
            <a:ext cx="1341240" cy="312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/>
              <a:t>AGGREGATE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8156CB-D474-4926-9482-2266783AB0D2}"/>
              </a:ext>
            </a:extLst>
          </p:cNvPr>
          <p:cNvCxnSpPr>
            <a:cxnSpLocks/>
          </p:cNvCxnSpPr>
          <p:nvPr/>
        </p:nvCxnSpPr>
        <p:spPr>
          <a:xfrm flipV="1">
            <a:off x="5391742" y="3707607"/>
            <a:ext cx="3191468" cy="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159F93-C422-4400-8305-C3118D38ED89}"/>
              </a:ext>
            </a:extLst>
          </p:cNvPr>
          <p:cNvSpPr txBox="1"/>
          <p:nvPr/>
        </p:nvSpPr>
        <p:spPr>
          <a:xfrm>
            <a:off x="6102548" y="3454896"/>
            <a:ext cx="734021" cy="312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/>
              <a:t>SORT</a:t>
            </a:r>
            <a:r>
              <a:rPr lang="ru-RU" sz="1400">
                <a:cs typeface="Arial"/>
              </a:rPr>
              <a:t>​</a:t>
            </a:r>
            <a:endParaRPr lang="ru-RU" sz="140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1A5C17-3E62-488A-8E89-06B08438012B}"/>
              </a:ext>
            </a:extLst>
          </p:cNvPr>
          <p:cNvCxnSpPr>
            <a:cxnSpLocks/>
          </p:cNvCxnSpPr>
          <p:nvPr/>
        </p:nvCxnSpPr>
        <p:spPr>
          <a:xfrm flipV="1">
            <a:off x="355400" y="4355262"/>
            <a:ext cx="6317427" cy="32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652CEB-057E-4911-A4E8-08E99F7FEB8D}"/>
              </a:ext>
            </a:extLst>
          </p:cNvPr>
          <p:cNvCxnSpPr>
            <a:cxnSpLocks/>
          </p:cNvCxnSpPr>
          <p:nvPr/>
        </p:nvCxnSpPr>
        <p:spPr>
          <a:xfrm flipV="1">
            <a:off x="337540" y="4697907"/>
            <a:ext cx="7151784" cy="23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row: Down 25">
            <a:extLst>
              <a:ext uri="{FF2B5EF4-FFF2-40B4-BE49-F238E27FC236}">
                <a16:creationId xmlns:a16="http://schemas.microsoft.com/office/drawing/2014/main" id="{82BAB8ED-CA42-4B88-AE60-01879A2CC5F0}"/>
              </a:ext>
            </a:extLst>
          </p:cNvPr>
          <p:cNvSpPr/>
          <p:nvPr/>
        </p:nvSpPr>
        <p:spPr>
          <a:xfrm>
            <a:off x="5780757" y="1484257"/>
            <a:ext cx="158699" cy="1465076"/>
          </a:xfrm>
          <a:prstGeom prst="down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ъект 2">
            <a:extLst>
              <a:ext uri="{FF2B5EF4-FFF2-40B4-BE49-F238E27FC236}">
                <a16:creationId xmlns:a16="http://schemas.microsoft.com/office/drawing/2014/main" id="{A86E79EF-C1A2-46CA-A2F7-BFAAC75D60FF}"/>
              </a:ext>
            </a:extLst>
          </p:cNvPr>
          <p:cNvSpPr txBox="1">
            <a:spLocks/>
          </p:cNvSpPr>
          <p:nvPr/>
        </p:nvSpPr>
        <p:spPr>
          <a:xfrm>
            <a:off x="5379006" y="1186355"/>
            <a:ext cx="929554" cy="2368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>
                <a:latin typeface="Arial"/>
                <a:cs typeface="Calibri"/>
              </a:rPr>
              <a:t>Мы здесь</a:t>
            </a:r>
            <a:endParaRPr lang="ru-RU" sz="1400" dirty="0">
              <a:cs typeface="Calibri"/>
            </a:endParaRPr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00883B5B-8FF7-47F7-BE16-22366A3D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C97F01-766B-4B29-8973-812625593C13}"/>
              </a:ext>
            </a:extLst>
          </p:cNvPr>
          <p:cNvCxnSpPr>
            <a:cxnSpLocks/>
          </p:cNvCxnSpPr>
          <p:nvPr/>
        </p:nvCxnSpPr>
        <p:spPr>
          <a:xfrm flipV="1">
            <a:off x="355401" y="4085841"/>
            <a:ext cx="5582641" cy="32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B982403-1D00-42B1-8B81-BA96BCB770B2}"/>
              </a:ext>
            </a:extLst>
          </p:cNvPr>
          <p:cNvSpPr txBox="1"/>
          <p:nvPr/>
        </p:nvSpPr>
        <p:spPr>
          <a:xfrm>
            <a:off x="264063" y="3817951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dirty="0" err="1"/>
              <a:t>Deadlock</a:t>
            </a:r>
            <a:r>
              <a:rPr lang="ru-RU" sz="1400" dirty="0"/>
              <a:t> </a:t>
            </a:r>
            <a:r>
              <a:rPr lang="ru-RU" sz="1400" dirty="0" err="1"/>
              <a:t>detector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AE9E5A-755D-482D-9D21-2810D7E42F7F}"/>
              </a:ext>
            </a:extLst>
          </p:cNvPr>
          <p:cNvSpPr txBox="1"/>
          <p:nvPr/>
        </p:nvSpPr>
        <p:spPr>
          <a:xfrm>
            <a:off x="264063" y="3491379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400" i="1" dirty="0"/>
              <a:t>Патчи:</a:t>
            </a:r>
          </a:p>
        </p:txBody>
      </p:sp>
    </p:spTree>
    <p:extLst>
      <p:ext uri="{BB962C8B-B14F-4D97-AF65-F5344CB8AC3E}">
        <p14:creationId xmlns:p14="http://schemas.microsoft.com/office/powerpoint/2010/main" val="13322304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3"/>
          <p:cNvSpPr txBox="1"/>
          <p:nvPr/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403600B-A5D9-4BE7-90B0-808A8D6BCA71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61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0B3D5727-1B63-43E6-9951-D79D6DE5B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590" y="205397"/>
            <a:ext cx="1336432" cy="551474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8AFDC807-3E42-4FD5-8A0C-4F1519D33EA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483183" y="2596077"/>
            <a:ext cx="3378294" cy="72708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ru-RU" sz="6000" i="1" dirty="0">
                <a:solidFill>
                  <a:schemeClr val="bg1"/>
                </a:solidFill>
                <a:latin typeface="Calibri"/>
                <a:cs typeface="Calibri"/>
              </a:rPr>
              <a:t>Вопросы?</a:t>
            </a:r>
            <a:endParaRPr lang="ru-RU" sz="6000" i="1">
              <a:solidFill>
                <a:schemeClr val="bg1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DFBC7288-110A-4C76-8FAA-A0E20E11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64" y="60694"/>
            <a:ext cx="3378294" cy="727080"/>
          </a:xfrm>
        </p:spPr>
        <p:txBody>
          <a:bodyPr>
            <a:normAutofit fontScale="90000"/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ru-RU" sz="6000" i="1" dirty="0">
                <a:solidFill>
                  <a:schemeClr val="bg1"/>
                </a:solidFill>
                <a:latin typeface="Calibri"/>
                <a:cs typeface="Calibri"/>
              </a:rPr>
              <a:t>Ссылки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ABD3A-33FA-4051-BE8B-8C32FA05F1DB}"/>
              </a:ext>
            </a:extLst>
          </p:cNvPr>
          <p:cNvSpPr txBox="1"/>
          <p:nvPr/>
        </p:nvSpPr>
        <p:spPr>
          <a:xfrm>
            <a:off x="483177" y="1444336"/>
            <a:ext cx="848417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https://github.com/postgrespro/shardman/</a:t>
            </a:r>
            <a:endParaRPr lang="ru-RU" sz="280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https://github.com/postgrespro/postgres_cluster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291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8752A0C-6A71-4DE4-9854-2B050A822045}"/>
              </a:ext>
            </a:extLst>
          </p:cNvPr>
          <p:cNvSpPr>
            <a:spLocks noGrp="1"/>
          </p:cNvSpPr>
          <p:nvPr/>
        </p:nvSpPr>
        <p:spPr>
          <a:xfrm>
            <a:off x="-14585" y="-992"/>
            <a:ext cx="91448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Arial"/>
                <a:cs typeface="Calibri Light"/>
              </a:rPr>
              <a:t>Архитектура</a:t>
            </a:r>
            <a:endParaRPr lang="ru-RU" dirty="0" err="1">
              <a:latin typeface="Arial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F59AECB4-A374-42BC-9BEE-DAF0293D3063}"/>
              </a:ext>
            </a:extLst>
          </p:cNvPr>
          <p:cNvSpPr/>
          <p:nvPr/>
        </p:nvSpPr>
        <p:spPr>
          <a:xfrm>
            <a:off x="4496368" y="1226045"/>
            <a:ext cx="2619828" cy="35723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F42B596C-4FC1-48EA-91E8-B1ACCE435AE6}"/>
              </a:ext>
            </a:extLst>
          </p:cNvPr>
          <p:cNvSpPr/>
          <p:nvPr/>
        </p:nvSpPr>
        <p:spPr>
          <a:xfrm>
            <a:off x="1375512" y="1248369"/>
            <a:ext cx="2619828" cy="357232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30C9983-CBCD-4582-8919-45A3F6BF264A}"/>
              </a:ext>
            </a:extLst>
          </p:cNvPr>
          <p:cNvSpPr/>
          <p:nvPr/>
        </p:nvSpPr>
        <p:spPr>
          <a:xfrm>
            <a:off x="1547869" y="2273440"/>
            <a:ext cx="2284186" cy="460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Baserel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Scan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Path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9" name="Прямоугольник 6">
            <a:extLst>
              <a:ext uri="{FF2B5EF4-FFF2-40B4-BE49-F238E27FC236}">
                <a16:creationId xmlns:a16="http://schemas.microsoft.com/office/drawing/2014/main" id="{5105E7F0-75BF-429C-9AB3-51F04A0DC6FF}"/>
              </a:ext>
            </a:extLst>
          </p:cNvPr>
          <p:cNvSpPr/>
          <p:nvPr/>
        </p:nvSpPr>
        <p:spPr>
          <a:xfrm>
            <a:off x="1547868" y="2981011"/>
            <a:ext cx="2284186" cy="460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Joinrel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Path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Gen</a:t>
            </a:r>
          </a:p>
        </p:txBody>
      </p:sp>
      <p:sp>
        <p:nvSpPr>
          <p:cNvPr id="10" name="Прямоугольник 7">
            <a:extLst>
              <a:ext uri="{FF2B5EF4-FFF2-40B4-BE49-F238E27FC236}">
                <a16:creationId xmlns:a16="http://schemas.microsoft.com/office/drawing/2014/main" id="{AA90776C-4E5C-4A4D-A2B7-E7A593F070F2}"/>
              </a:ext>
            </a:extLst>
          </p:cNvPr>
          <p:cNvSpPr/>
          <p:nvPr/>
        </p:nvSpPr>
        <p:spPr>
          <a:xfrm>
            <a:off x="4677511" y="2273438"/>
            <a:ext cx="2284186" cy="11048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Planner</a:t>
            </a:r>
            <a:endParaRPr lang="ru-RU" dirty="0" err="1"/>
          </a:p>
        </p:txBody>
      </p:sp>
      <p:cxnSp>
        <p:nvCxnSpPr>
          <p:cNvPr id="11" name="Прямая со стрелкой 8">
            <a:extLst>
              <a:ext uri="{FF2B5EF4-FFF2-40B4-BE49-F238E27FC236}">
                <a16:creationId xmlns:a16="http://schemas.microsoft.com/office/drawing/2014/main" id="{DD43537C-DC97-49D9-9A71-724238EB1296}"/>
              </a:ext>
            </a:extLst>
          </p:cNvPr>
          <p:cNvCxnSpPr/>
          <p:nvPr/>
        </p:nvCxnSpPr>
        <p:spPr>
          <a:xfrm flipH="1">
            <a:off x="3829786" y="2543316"/>
            <a:ext cx="818245" cy="16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9">
            <a:extLst>
              <a:ext uri="{FF2B5EF4-FFF2-40B4-BE49-F238E27FC236}">
                <a16:creationId xmlns:a16="http://schemas.microsoft.com/office/drawing/2014/main" id="{A588F819-DBAD-48E6-B4FF-0ADEE9DD3660}"/>
              </a:ext>
            </a:extLst>
          </p:cNvPr>
          <p:cNvCxnSpPr>
            <a:cxnSpLocks/>
          </p:cNvCxnSpPr>
          <p:nvPr/>
        </p:nvCxnSpPr>
        <p:spPr>
          <a:xfrm flipH="1">
            <a:off x="3866071" y="3205529"/>
            <a:ext cx="809173" cy="7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0">
            <a:extLst>
              <a:ext uri="{FF2B5EF4-FFF2-40B4-BE49-F238E27FC236}">
                <a16:creationId xmlns:a16="http://schemas.microsoft.com/office/drawing/2014/main" id="{9A9971BA-F0A3-49AD-B814-198BEC59C828}"/>
              </a:ext>
            </a:extLst>
          </p:cNvPr>
          <p:cNvSpPr/>
          <p:nvPr/>
        </p:nvSpPr>
        <p:spPr>
          <a:xfrm>
            <a:off x="1547868" y="1547725"/>
            <a:ext cx="2284186" cy="460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_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PG_init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()</a:t>
            </a:r>
          </a:p>
        </p:txBody>
      </p:sp>
      <p:sp>
        <p:nvSpPr>
          <p:cNvPr id="14" name="Прямоугольник 11">
            <a:extLst>
              <a:ext uri="{FF2B5EF4-FFF2-40B4-BE49-F238E27FC236}">
                <a16:creationId xmlns:a16="http://schemas.microsoft.com/office/drawing/2014/main" id="{55857EAC-3E45-4444-8239-033C5AA1DA38}"/>
              </a:ext>
            </a:extLst>
          </p:cNvPr>
          <p:cNvSpPr/>
          <p:nvPr/>
        </p:nvSpPr>
        <p:spPr>
          <a:xfrm>
            <a:off x="4686581" y="1457008"/>
            <a:ext cx="2284186" cy="6785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Startup</a:t>
            </a:r>
            <a:endParaRPr lang="ru-RU" dirty="0" err="1"/>
          </a:p>
        </p:txBody>
      </p:sp>
      <p:cxnSp>
        <p:nvCxnSpPr>
          <p:cNvPr id="15" name="Прямая со стрелкой 12">
            <a:extLst>
              <a:ext uri="{FF2B5EF4-FFF2-40B4-BE49-F238E27FC236}">
                <a16:creationId xmlns:a16="http://schemas.microsoft.com/office/drawing/2014/main" id="{5A038468-8557-4B9B-8D39-5BADDC1E7DEC}"/>
              </a:ext>
            </a:extLst>
          </p:cNvPr>
          <p:cNvCxnSpPr>
            <a:cxnSpLocks/>
          </p:cNvCxnSpPr>
          <p:nvPr/>
        </p:nvCxnSpPr>
        <p:spPr>
          <a:xfrm flipH="1">
            <a:off x="3829786" y="1790387"/>
            <a:ext cx="845458" cy="72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Цилиндр 13">
            <a:extLst>
              <a:ext uri="{FF2B5EF4-FFF2-40B4-BE49-F238E27FC236}">
                <a16:creationId xmlns:a16="http://schemas.microsoft.com/office/drawing/2014/main" id="{C2EE9F43-526D-415F-B6DD-B417BB0E3147}"/>
              </a:ext>
            </a:extLst>
          </p:cNvPr>
          <p:cNvSpPr/>
          <p:nvPr/>
        </p:nvSpPr>
        <p:spPr>
          <a:xfrm>
            <a:off x="4663905" y="3515030"/>
            <a:ext cx="2238828" cy="10891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17" name="Прямоугольник 14">
            <a:extLst>
              <a:ext uri="{FF2B5EF4-FFF2-40B4-BE49-F238E27FC236}">
                <a16:creationId xmlns:a16="http://schemas.microsoft.com/office/drawing/2014/main" id="{5403CDD2-046D-4BD8-B6C7-26BDAD51BD98}"/>
              </a:ext>
            </a:extLst>
          </p:cNvPr>
          <p:cNvSpPr/>
          <p:nvPr/>
        </p:nvSpPr>
        <p:spPr>
          <a:xfrm>
            <a:off x="1547867" y="3579724"/>
            <a:ext cx="2284186" cy="4608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pg_exec_plan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()</a:t>
            </a:r>
            <a:endParaRPr lang="ru-RU" dirty="0"/>
          </a:p>
        </p:txBody>
      </p:sp>
      <p:cxnSp>
        <p:nvCxnSpPr>
          <p:cNvPr id="18" name="Соединитель: уступ 16">
            <a:extLst>
              <a:ext uri="{FF2B5EF4-FFF2-40B4-BE49-F238E27FC236}">
                <a16:creationId xmlns:a16="http://schemas.microsoft.com/office/drawing/2014/main" id="{68550BE0-EAA1-4F4D-9260-30AB2D99BA50}"/>
              </a:ext>
            </a:extLst>
          </p:cNvPr>
          <p:cNvCxnSpPr/>
          <p:nvPr/>
        </p:nvCxnSpPr>
        <p:spPr>
          <a:xfrm>
            <a:off x="3827066" y="3754352"/>
            <a:ext cx="1177472" cy="451758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5">
            <a:extLst>
              <a:ext uri="{FF2B5EF4-FFF2-40B4-BE49-F238E27FC236}">
                <a16:creationId xmlns:a16="http://schemas.microsoft.com/office/drawing/2014/main" id="{81D94E60-CBB1-465F-A176-3FC6D5F57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572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45B5441-94CE-4D6C-9314-5E66042DF976}"/>
              </a:ext>
            </a:extLst>
          </p:cNvPr>
          <p:cNvSpPr/>
          <p:nvPr/>
        </p:nvSpPr>
        <p:spPr>
          <a:xfrm>
            <a:off x="3609974" y="2106382"/>
            <a:ext cx="2869746" cy="191724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86C1E-F794-4867-BD59-55A47E96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" y="1702"/>
            <a:ext cx="7886700" cy="994172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Calibri Light"/>
              </a:rPr>
              <a:t>Baserel</a:t>
            </a:r>
            <a:r>
              <a:rPr lang="ru-RU" sz="4400" dirty="0">
                <a:latin typeface="Arial"/>
                <a:cs typeface="Calibri Light"/>
              </a:rPr>
              <a:t> </a:t>
            </a:r>
            <a:r>
              <a:rPr lang="ru-RU" sz="4400" dirty="0" err="1">
                <a:latin typeface="Arial"/>
                <a:cs typeface="Calibri Light"/>
              </a:rPr>
              <a:t>path</a:t>
            </a:r>
            <a:r>
              <a:rPr lang="ru-RU" sz="4400" dirty="0">
                <a:latin typeface="Arial"/>
                <a:cs typeface="Calibri Light"/>
              </a:rPr>
              <a:t> </a:t>
            </a:r>
            <a:r>
              <a:rPr lang="ru-RU" sz="4400" dirty="0" err="1">
                <a:latin typeface="Arial"/>
                <a:cs typeface="Calibri Light"/>
              </a:rPr>
              <a:t>generator</a:t>
            </a:r>
            <a:endParaRPr lang="ru-RU" sz="4400" dirty="0" err="1">
              <a:latin typeface="Arial"/>
            </a:endParaRPr>
          </a:p>
        </p:txBody>
      </p:sp>
      <p:sp>
        <p:nvSpPr>
          <p:cNvPr id="5" name="Овал 4" title="A JOIN B">
            <a:extLst>
              <a:ext uri="{FF2B5EF4-FFF2-40B4-BE49-F238E27FC236}">
                <a16:creationId xmlns:a16="http://schemas.microsoft.com/office/drawing/2014/main" id="{BC2645E8-D56F-4933-967E-45CF9C01C054}"/>
              </a:ext>
            </a:extLst>
          </p:cNvPr>
          <p:cNvSpPr/>
          <p:nvPr/>
        </p:nvSpPr>
        <p:spPr>
          <a:xfrm>
            <a:off x="1387738" y="2481531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APPEND A</a:t>
            </a:r>
            <a:endParaRPr lang="ru-RU" sz="1013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3BFBF3-57AA-436E-BE4C-94C9CF670BF7}"/>
              </a:ext>
            </a:extLst>
          </p:cNvPr>
          <p:cNvSpPr/>
          <p:nvPr/>
        </p:nvSpPr>
        <p:spPr>
          <a:xfrm>
            <a:off x="2718706" y="1194704"/>
            <a:ext cx="1713140" cy="610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solidFill>
                  <a:srgbClr val="000000"/>
                </a:solidFill>
                <a:latin typeface="Times New Roman"/>
                <a:cs typeface="Times New Roman"/>
              </a:rPr>
              <a:t>RelOptInfo</a:t>
            </a:r>
          </a:p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E36AC1A-BC37-4777-BE4D-EFCB9B45726F}"/>
              </a:ext>
            </a:extLst>
          </p:cNvPr>
          <p:cNvCxnSpPr>
            <a:cxnSpLocks/>
          </p:cNvCxnSpPr>
          <p:nvPr/>
        </p:nvCxnSpPr>
        <p:spPr>
          <a:xfrm flipH="1">
            <a:off x="2205376" y="1757702"/>
            <a:ext cx="1185182" cy="740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 title="A JOIN B">
            <a:extLst>
              <a:ext uri="{FF2B5EF4-FFF2-40B4-BE49-F238E27FC236}">
                <a16:creationId xmlns:a16="http://schemas.microsoft.com/office/drawing/2014/main" id="{4C7F6972-37BD-411E-AE65-64932EB78B3C}"/>
              </a:ext>
            </a:extLst>
          </p:cNvPr>
          <p:cNvSpPr/>
          <p:nvPr/>
        </p:nvSpPr>
        <p:spPr>
          <a:xfrm>
            <a:off x="628585" y="3051607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A</a:t>
            </a:r>
            <a:r>
              <a:rPr lang="ru-RU" sz="67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3" name="Овал 12" title="A JOIN B">
            <a:extLst>
              <a:ext uri="{FF2B5EF4-FFF2-40B4-BE49-F238E27FC236}">
                <a16:creationId xmlns:a16="http://schemas.microsoft.com/office/drawing/2014/main" id="{B81BAAC9-F3A2-4702-9CD0-7E4EACA4A953}"/>
              </a:ext>
            </a:extLst>
          </p:cNvPr>
          <p:cNvSpPr/>
          <p:nvPr/>
        </p:nvSpPr>
        <p:spPr>
          <a:xfrm>
            <a:off x="1967621" y="3051607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 err="1">
                <a:solidFill>
                  <a:schemeClr val="tx1"/>
                </a:solidFill>
                <a:latin typeface="Arial"/>
                <a:cs typeface="Arial"/>
              </a:rPr>
              <a:t>ForeignScan</a:t>
            </a:r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 A</a:t>
            </a:r>
            <a:r>
              <a:rPr lang="ru-RU" sz="67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C5E7FC06-1C13-46C4-810D-78DEBA8D534F}"/>
              </a:ext>
            </a:extLst>
          </p:cNvPr>
          <p:cNvCxnSpPr>
            <a:cxnSpLocks/>
          </p:cNvCxnSpPr>
          <p:nvPr/>
        </p:nvCxnSpPr>
        <p:spPr>
          <a:xfrm flipH="1">
            <a:off x="1391638" y="2759411"/>
            <a:ext cx="195818" cy="28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4370E66-84DD-4346-8144-744F953DDF25}"/>
              </a:ext>
            </a:extLst>
          </p:cNvPr>
          <p:cNvCxnSpPr>
            <a:cxnSpLocks/>
          </p:cNvCxnSpPr>
          <p:nvPr/>
        </p:nvCxnSpPr>
        <p:spPr>
          <a:xfrm>
            <a:off x="2258474" y="2751973"/>
            <a:ext cx="116831" cy="29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F84C943-7D73-45C9-A194-9EF2A092E72E}"/>
              </a:ext>
            </a:extLst>
          </p:cNvPr>
          <p:cNvSpPr/>
          <p:nvPr/>
        </p:nvSpPr>
        <p:spPr>
          <a:xfrm>
            <a:off x="3194956" y="1500864"/>
            <a:ext cx="760640" cy="257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solidFill>
                  <a:srgbClr val="000000"/>
                </a:solidFill>
                <a:latin typeface="Times New Roman"/>
                <a:cs typeface="Times New Roman"/>
              </a:rPr>
              <a:t>pathlist</a:t>
            </a:r>
          </a:p>
        </p:txBody>
      </p:sp>
      <p:sp>
        <p:nvSpPr>
          <p:cNvPr id="19" name="Овал 18" title="A JOIN B">
            <a:extLst>
              <a:ext uri="{FF2B5EF4-FFF2-40B4-BE49-F238E27FC236}">
                <a16:creationId xmlns:a16="http://schemas.microsoft.com/office/drawing/2014/main" id="{17EFA409-5C4D-4024-AB5A-8253DA215B67}"/>
              </a:ext>
            </a:extLst>
          </p:cNvPr>
          <p:cNvSpPr/>
          <p:nvPr/>
        </p:nvSpPr>
        <p:spPr>
          <a:xfrm>
            <a:off x="4476559" y="3012209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APPEND A</a:t>
            </a:r>
            <a:endParaRPr lang="ru-RU" sz="1013" dirty="0"/>
          </a:p>
        </p:txBody>
      </p:sp>
      <p:sp>
        <p:nvSpPr>
          <p:cNvPr id="20" name="Овал 19" title="A JOIN B">
            <a:extLst>
              <a:ext uri="{FF2B5EF4-FFF2-40B4-BE49-F238E27FC236}">
                <a16:creationId xmlns:a16="http://schemas.microsoft.com/office/drawing/2014/main" id="{C94BFE12-F1A6-4EC3-8E24-3612509D5825}"/>
              </a:ext>
            </a:extLst>
          </p:cNvPr>
          <p:cNvSpPr/>
          <p:nvPr/>
        </p:nvSpPr>
        <p:spPr>
          <a:xfrm>
            <a:off x="3717405" y="3582286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A</a:t>
            </a:r>
            <a:r>
              <a:rPr lang="ru-RU" sz="52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1" name="Овал 20" title="A JOIN B">
            <a:extLst>
              <a:ext uri="{FF2B5EF4-FFF2-40B4-BE49-F238E27FC236}">
                <a16:creationId xmlns:a16="http://schemas.microsoft.com/office/drawing/2014/main" id="{6EE89B22-84DD-426F-9706-51F0804DB8F9}"/>
              </a:ext>
            </a:extLst>
          </p:cNvPr>
          <p:cNvSpPr/>
          <p:nvPr/>
        </p:nvSpPr>
        <p:spPr>
          <a:xfrm>
            <a:off x="5056441" y="3582286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A</a:t>
            </a:r>
            <a:r>
              <a:rPr lang="ru-RU" sz="5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A7AF5FF0-9364-4410-9A4E-E22C5FB08A76}"/>
              </a:ext>
            </a:extLst>
          </p:cNvPr>
          <p:cNvCxnSpPr>
            <a:cxnSpLocks/>
          </p:cNvCxnSpPr>
          <p:nvPr/>
        </p:nvCxnSpPr>
        <p:spPr>
          <a:xfrm flipH="1">
            <a:off x="4480458" y="3290089"/>
            <a:ext cx="195818" cy="28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69F3CE5-AFC9-482E-94BA-C7CA35BD6143}"/>
              </a:ext>
            </a:extLst>
          </p:cNvPr>
          <p:cNvCxnSpPr>
            <a:cxnSpLocks/>
          </p:cNvCxnSpPr>
          <p:nvPr/>
        </p:nvCxnSpPr>
        <p:spPr>
          <a:xfrm>
            <a:off x="5347294" y="3282651"/>
            <a:ext cx="116831" cy="29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 title="A JOIN B">
            <a:extLst>
              <a:ext uri="{FF2B5EF4-FFF2-40B4-BE49-F238E27FC236}">
                <a16:creationId xmlns:a16="http://schemas.microsoft.com/office/drawing/2014/main" id="{44FCC2FA-15E6-4972-A94F-40F9548B281E}"/>
              </a:ext>
            </a:extLst>
          </p:cNvPr>
          <p:cNvSpPr/>
          <p:nvPr/>
        </p:nvSpPr>
        <p:spPr>
          <a:xfrm>
            <a:off x="4422922" y="2447194"/>
            <a:ext cx="1098443" cy="293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EXCHANGE</a:t>
            </a:r>
          </a:p>
        </p:txBody>
      </p:sp>
      <p:sp>
        <p:nvSpPr>
          <p:cNvPr id="27" name="Прямоугольник: один усеченный угол 26">
            <a:extLst>
              <a:ext uri="{FF2B5EF4-FFF2-40B4-BE49-F238E27FC236}">
                <a16:creationId xmlns:a16="http://schemas.microsoft.com/office/drawing/2014/main" id="{2A2DE0F8-A8C7-4147-B88B-DA0C8ECC6612}"/>
              </a:ext>
            </a:extLst>
          </p:cNvPr>
          <p:cNvSpPr/>
          <p:nvPr/>
        </p:nvSpPr>
        <p:spPr>
          <a:xfrm>
            <a:off x="5403940" y="2258634"/>
            <a:ext cx="952247" cy="233917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b="1" dirty="0" err="1">
                <a:solidFill>
                  <a:srgbClr val="000000"/>
                </a:solidFill>
                <a:ea typeface="+mn-lt"/>
                <a:cs typeface="+mn-lt"/>
              </a:rPr>
              <a:t>mode</a:t>
            </a:r>
            <a:r>
              <a:rPr lang="ru-RU" sz="825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ru-RU" sz="825" dirty="0">
                <a:solidFill>
                  <a:srgbClr val="000000"/>
                </a:solidFill>
                <a:ea typeface="+mn-lt"/>
                <a:cs typeface="+mn-lt"/>
              </a:rPr>
              <a:t> GATHER</a:t>
            </a:r>
            <a:endParaRPr lang="ru-RU" sz="825" dirty="0" err="1">
              <a:ea typeface="+mn-lt"/>
              <a:cs typeface="+mn-lt"/>
            </a:endParaRP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46FB905-8C34-4BA3-AABE-75D8B9F13BFD}"/>
              </a:ext>
            </a:extLst>
          </p:cNvPr>
          <p:cNvCxnSpPr>
            <a:cxnSpLocks/>
          </p:cNvCxnSpPr>
          <p:nvPr/>
        </p:nvCxnSpPr>
        <p:spPr>
          <a:xfrm>
            <a:off x="3662699" y="1757703"/>
            <a:ext cx="1291317" cy="69260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BA39F2C-8E89-4C0D-AB20-952BB5B41C1F}"/>
              </a:ext>
            </a:extLst>
          </p:cNvPr>
          <p:cNvCxnSpPr>
            <a:cxnSpLocks/>
          </p:cNvCxnSpPr>
          <p:nvPr/>
        </p:nvCxnSpPr>
        <p:spPr>
          <a:xfrm>
            <a:off x="5009806" y="2744218"/>
            <a:ext cx="12246" cy="2707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0FCC10-7FCC-4CDB-AD8A-CA63284D36D3}"/>
              </a:ext>
            </a:extLst>
          </p:cNvPr>
          <p:cNvSpPr txBox="1"/>
          <p:nvPr/>
        </p:nvSpPr>
        <p:spPr>
          <a:xfrm>
            <a:off x="625597" y="3636414"/>
            <a:ext cx="2411186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latin typeface="Times New Roman"/>
                <a:cs typeface="Times New Roman"/>
              </a:rPr>
              <a:t>PostgreSQL</a:t>
            </a:r>
            <a:r>
              <a:rPr lang="ru-RU" sz="1013" dirty="0">
                <a:latin typeface="Times New Roman"/>
                <a:cs typeface="Times New Roman"/>
              </a:rPr>
              <a:t> </a:t>
            </a:r>
            <a:r>
              <a:rPr lang="ru-RU" sz="1013" dirty="0" err="1">
                <a:latin typeface="Times New Roman"/>
                <a:cs typeface="Times New Roman"/>
              </a:rPr>
              <a:t>path</a:t>
            </a:r>
            <a:endParaRPr lang="ru-RU" sz="1013">
              <a:latin typeface="Times New Roman"/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6F9622-19C3-4F6A-B647-72856F38484F}"/>
              </a:ext>
            </a:extLst>
          </p:cNvPr>
          <p:cNvSpPr txBox="1"/>
          <p:nvPr/>
        </p:nvSpPr>
        <p:spPr>
          <a:xfrm>
            <a:off x="3612365" y="4173896"/>
            <a:ext cx="2860220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latin typeface="Times New Roman"/>
                <a:cs typeface="Times New Roman"/>
              </a:rPr>
              <a:t>Shardman</a:t>
            </a:r>
            <a:r>
              <a:rPr lang="ru-RU" sz="1013" dirty="0">
                <a:latin typeface="Times New Roman"/>
                <a:cs typeface="Times New Roman"/>
              </a:rPr>
              <a:t> </a:t>
            </a:r>
            <a:r>
              <a:rPr lang="ru-RU" sz="1013" dirty="0" err="1">
                <a:latin typeface="Times New Roman"/>
                <a:cs typeface="Times New Roman"/>
              </a:rPr>
              <a:t>proposal</a:t>
            </a: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A883E4AC-1298-48F7-A01F-94B466626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451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48E5-5F2E-415B-9261-1354FE3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6" y="1702"/>
            <a:ext cx="7886700" cy="994172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cs typeface="Calibri Light"/>
              </a:rPr>
              <a:t>JOIN </a:t>
            </a:r>
            <a:r>
              <a:rPr lang="ru-RU" sz="4400" dirty="0" err="1">
                <a:cs typeface="Calibri Light"/>
              </a:rPr>
              <a:t>Path</a:t>
            </a:r>
            <a:r>
              <a:rPr lang="ru-RU" sz="4400" dirty="0">
                <a:cs typeface="Calibri Light"/>
              </a:rPr>
              <a:t> </a:t>
            </a:r>
            <a:r>
              <a:rPr lang="ru-RU" sz="4400" dirty="0" err="1">
                <a:cs typeface="Calibri Light"/>
              </a:rPr>
              <a:t>generator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CC2424-E716-40A5-BDA0-62F7C2131A61}"/>
              </a:ext>
            </a:extLst>
          </p:cNvPr>
          <p:cNvSpPr/>
          <p:nvPr/>
        </p:nvSpPr>
        <p:spPr>
          <a:xfrm>
            <a:off x="3018064" y="956579"/>
            <a:ext cx="1713140" cy="610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solidFill>
                  <a:srgbClr val="000000"/>
                </a:solidFill>
                <a:latin typeface="Times New Roman"/>
                <a:cs typeface="Times New Roman"/>
              </a:rPr>
              <a:t>RelOptInfo</a:t>
            </a:r>
          </a:p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6068EB-8CBF-4D5A-8796-8D992275CE17}"/>
              </a:ext>
            </a:extLst>
          </p:cNvPr>
          <p:cNvSpPr/>
          <p:nvPr/>
        </p:nvSpPr>
        <p:spPr>
          <a:xfrm>
            <a:off x="3494313" y="1262738"/>
            <a:ext cx="760640" cy="257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solidFill>
                  <a:srgbClr val="000000"/>
                </a:solidFill>
                <a:latin typeface="Times New Roman"/>
                <a:cs typeface="Times New Roman"/>
              </a:rPr>
              <a:t>pathlist</a:t>
            </a:r>
          </a:p>
        </p:txBody>
      </p:sp>
      <p:sp>
        <p:nvSpPr>
          <p:cNvPr id="8" name="Овал 7" title="A JOIN B">
            <a:extLst>
              <a:ext uri="{FF2B5EF4-FFF2-40B4-BE49-F238E27FC236}">
                <a16:creationId xmlns:a16="http://schemas.microsoft.com/office/drawing/2014/main" id="{FA0CEA61-AD81-40D7-916E-06C1EA11BD5D}"/>
              </a:ext>
            </a:extLst>
          </p:cNvPr>
          <p:cNvSpPr/>
          <p:nvPr/>
        </p:nvSpPr>
        <p:spPr>
          <a:xfrm>
            <a:off x="3286726" y="2124578"/>
            <a:ext cx="1098443" cy="293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HASH_JOIN</a:t>
            </a:r>
          </a:p>
        </p:txBody>
      </p:sp>
      <p:sp>
        <p:nvSpPr>
          <p:cNvPr id="10" name="Овал 9" title="A JOIN B">
            <a:extLst>
              <a:ext uri="{FF2B5EF4-FFF2-40B4-BE49-F238E27FC236}">
                <a16:creationId xmlns:a16="http://schemas.microsoft.com/office/drawing/2014/main" id="{D1DE19B1-C23A-4D31-9707-5478BCD49AD9}"/>
              </a:ext>
            </a:extLst>
          </p:cNvPr>
          <p:cNvSpPr/>
          <p:nvPr/>
        </p:nvSpPr>
        <p:spPr>
          <a:xfrm>
            <a:off x="2108917" y="3059834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APPEND A</a:t>
            </a:r>
            <a:endParaRPr lang="ru-RU" sz="1013" dirty="0"/>
          </a:p>
        </p:txBody>
      </p:sp>
      <p:sp>
        <p:nvSpPr>
          <p:cNvPr id="12" name="Овал 11" title="A JOIN B">
            <a:extLst>
              <a:ext uri="{FF2B5EF4-FFF2-40B4-BE49-F238E27FC236}">
                <a16:creationId xmlns:a16="http://schemas.microsoft.com/office/drawing/2014/main" id="{A076614D-0CE5-47D6-B67B-A900E62E4FE9}"/>
              </a:ext>
            </a:extLst>
          </p:cNvPr>
          <p:cNvSpPr/>
          <p:nvPr/>
        </p:nvSpPr>
        <p:spPr>
          <a:xfrm>
            <a:off x="1479031" y="3629911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A</a:t>
            </a:r>
            <a:r>
              <a:rPr lang="ru-RU" sz="67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14" name="Овал 13" title="A JOIN B">
            <a:extLst>
              <a:ext uri="{FF2B5EF4-FFF2-40B4-BE49-F238E27FC236}">
                <a16:creationId xmlns:a16="http://schemas.microsoft.com/office/drawing/2014/main" id="{B1334D5B-29C5-41F3-8B69-ADC8E69B55CB}"/>
              </a:ext>
            </a:extLst>
          </p:cNvPr>
          <p:cNvSpPr/>
          <p:nvPr/>
        </p:nvSpPr>
        <p:spPr>
          <a:xfrm>
            <a:off x="2641174" y="3629911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 err="1">
                <a:solidFill>
                  <a:schemeClr val="tx1"/>
                </a:solidFill>
                <a:latin typeface="Arial"/>
                <a:cs typeface="Arial"/>
              </a:rPr>
              <a:t>ForeignScan</a:t>
            </a:r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 A</a:t>
            </a:r>
            <a:r>
              <a:rPr lang="ru-RU" sz="67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77A7107-C297-456E-B051-FF38DDA8D647}"/>
              </a:ext>
            </a:extLst>
          </p:cNvPr>
          <p:cNvCxnSpPr>
            <a:cxnSpLocks/>
          </p:cNvCxnSpPr>
          <p:nvPr/>
        </p:nvCxnSpPr>
        <p:spPr>
          <a:xfrm flipH="1">
            <a:off x="2282905" y="3378536"/>
            <a:ext cx="195818" cy="28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02D55DF2-CC3B-434D-9E3C-908A5A97695D}"/>
              </a:ext>
            </a:extLst>
          </p:cNvPr>
          <p:cNvCxnSpPr>
            <a:cxnSpLocks/>
          </p:cNvCxnSpPr>
          <p:nvPr/>
        </p:nvCxnSpPr>
        <p:spPr>
          <a:xfrm>
            <a:off x="2795956" y="3371098"/>
            <a:ext cx="116831" cy="29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 title="A JOIN B">
            <a:extLst>
              <a:ext uri="{FF2B5EF4-FFF2-40B4-BE49-F238E27FC236}">
                <a16:creationId xmlns:a16="http://schemas.microsoft.com/office/drawing/2014/main" id="{B07A0AB3-E330-4E7B-9809-1F8785CFAD03}"/>
              </a:ext>
            </a:extLst>
          </p:cNvPr>
          <p:cNvSpPr/>
          <p:nvPr/>
        </p:nvSpPr>
        <p:spPr>
          <a:xfrm>
            <a:off x="4354096" y="3059835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APPEND B</a:t>
            </a:r>
            <a:endParaRPr lang="ru-RU" sz="1013" dirty="0"/>
          </a:p>
        </p:txBody>
      </p:sp>
      <p:sp>
        <p:nvSpPr>
          <p:cNvPr id="22" name="Овал 21" title="A JOIN B">
            <a:extLst>
              <a:ext uri="{FF2B5EF4-FFF2-40B4-BE49-F238E27FC236}">
                <a16:creationId xmlns:a16="http://schemas.microsoft.com/office/drawing/2014/main" id="{782DA22E-ECA8-4081-A26E-2CF2A6D8CC2A}"/>
              </a:ext>
            </a:extLst>
          </p:cNvPr>
          <p:cNvSpPr/>
          <p:nvPr/>
        </p:nvSpPr>
        <p:spPr>
          <a:xfrm>
            <a:off x="3792245" y="3616304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B</a:t>
            </a:r>
            <a:r>
              <a:rPr lang="ru-RU" sz="60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24" name="Овал 23" title="A JOIN B">
            <a:extLst>
              <a:ext uri="{FF2B5EF4-FFF2-40B4-BE49-F238E27FC236}">
                <a16:creationId xmlns:a16="http://schemas.microsoft.com/office/drawing/2014/main" id="{56CED9F5-6D5C-4435-98D2-150E125DF91B}"/>
              </a:ext>
            </a:extLst>
          </p:cNvPr>
          <p:cNvSpPr/>
          <p:nvPr/>
        </p:nvSpPr>
        <p:spPr>
          <a:xfrm>
            <a:off x="4933978" y="3616304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 err="1">
                <a:solidFill>
                  <a:schemeClr val="tx1"/>
                </a:solidFill>
                <a:latin typeface="Arial"/>
                <a:cs typeface="Arial"/>
              </a:rPr>
              <a:t>ForeignScan</a:t>
            </a:r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 B</a:t>
            </a:r>
            <a:r>
              <a:rPr lang="ru-RU" sz="60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740B888E-4F25-467D-B859-8E4C7CC42D6A}"/>
              </a:ext>
            </a:extLst>
          </p:cNvPr>
          <p:cNvCxnSpPr>
            <a:cxnSpLocks/>
          </p:cNvCxnSpPr>
          <p:nvPr/>
        </p:nvCxnSpPr>
        <p:spPr>
          <a:xfrm flipH="1">
            <a:off x="4616530" y="3364929"/>
            <a:ext cx="195818" cy="28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0BC5A7D-EDCC-48F2-88D4-61ED7412A90F}"/>
              </a:ext>
            </a:extLst>
          </p:cNvPr>
          <p:cNvCxnSpPr>
            <a:cxnSpLocks/>
          </p:cNvCxnSpPr>
          <p:nvPr/>
        </p:nvCxnSpPr>
        <p:spPr>
          <a:xfrm>
            <a:off x="5122777" y="3377902"/>
            <a:ext cx="89617" cy="247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523BE81-CCA6-4CA9-965F-B11FE6C81D65}"/>
              </a:ext>
            </a:extLst>
          </p:cNvPr>
          <p:cNvCxnSpPr/>
          <p:nvPr/>
        </p:nvCxnSpPr>
        <p:spPr>
          <a:xfrm flipV="1">
            <a:off x="240110" y="2674587"/>
            <a:ext cx="8673508" cy="252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71EF76-4BA6-47D9-BB08-3F6C5E145702}"/>
              </a:ext>
            </a:extLst>
          </p:cNvPr>
          <p:cNvSpPr txBox="1"/>
          <p:nvPr/>
        </p:nvSpPr>
        <p:spPr>
          <a:xfrm rot="16200000">
            <a:off x="-982263" y="3743805"/>
            <a:ext cx="2275115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latin typeface="Times New Roman"/>
                <a:cs typeface="Times New Roman"/>
              </a:rPr>
              <a:t>Level</a:t>
            </a:r>
            <a:r>
              <a:rPr lang="ru-RU" sz="1013" dirty="0">
                <a:latin typeface="Times New Roman"/>
                <a:cs typeface="Times New Roman"/>
              </a:rPr>
              <a:t> 0</a:t>
            </a:r>
            <a:endParaRPr lang="ru-RU" sz="101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754FE1-7888-4C09-867D-050C53F446C1}"/>
              </a:ext>
            </a:extLst>
          </p:cNvPr>
          <p:cNvSpPr txBox="1"/>
          <p:nvPr/>
        </p:nvSpPr>
        <p:spPr>
          <a:xfrm rot="16200000">
            <a:off x="-270118" y="2148444"/>
            <a:ext cx="825954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latin typeface="Times New Roman"/>
                <a:cs typeface="Times New Roman"/>
              </a:rPr>
              <a:t>Level</a:t>
            </a:r>
            <a:r>
              <a:rPr lang="ru-RU" sz="1013" dirty="0">
                <a:latin typeface="Times New Roman"/>
                <a:cs typeface="Times New Roman"/>
              </a:rPr>
              <a:t> 1</a:t>
            </a:r>
            <a:endParaRPr lang="ru-RU" sz="1013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0438B554-C628-4581-9E80-D4CDA6958599}"/>
              </a:ext>
            </a:extLst>
          </p:cNvPr>
          <p:cNvCxnSpPr>
            <a:cxnSpLocks/>
          </p:cNvCxnSpPr>
          <p:nvPr/>
        </p:nvCxnSpPr>
        <p:spPr>
          <a:xfrm>
            <a:off x="4204295" y="2411794"/>
            <a:ext cx="484225" cy="61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B2AB8291-6F03-44B7-A42F-46721624BC57}"/>
              </a:ext>
            </a:extLst>
          </p:cNvPr>
          <p:cNvCxnSpPr>
            <a:cxnSpLocks/>
          </p:cNvCxnSpPr>
          <p:nvPr/>
        </p:nvCxnSpPr>
        <p:spPr>
          <a:xfrm flipH="1">
            <a:off x="2940000" y="2439006"/>
            <a:ext cx="502293" cy="6085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BBA43960-C91D-4795-958E-698538AE7787}"/>
              </a:ext>
            </a:extLst>
          </p:cNvPr>
          <p:cNvCxnSpPr>
            <a:cxnSpLocks/>
          </p:cNvCxnSpPr>
          <p:nvPr/>
        </p:nvCxnSpPr>
        <p:spPr>
          <a:xfrm>
            <a:off x="3870919" y="1513722"/>
            <a:ext cx="7974" cy="6085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5">
            <a:extLst>
              <a:ext uri="{FF2B5EF4-FFF2-40B4-BE49-F238E27FC236}">
                <a16:creationId xmlns:a16="http://schemas.microsoft.com/office/drawing/2014/main" id="{090C3F3A-D761-4117-813D-E320B0A53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1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 стрелкой 74">
            <a:extLst>
              <a:ext uri="{FF2B5EF4-FFF2-40B4-BE49-F238E27FC236}">
                <a16:creationId xmlns:a16="http://schemas.microsoft.com/office/drawing/2014/main" id="{853C0DAF-244F-49FC-8C7A-8EE8FE66CEC3}"/>
              </a:ext>
            </a:extLst>
          </p:cNvPr>
          <p:cNvCxnSpPr>
            <a:cxnSpLocks/>
          </p:cNvCxnSpPr>
          <p:nvPr/>
        </p:nvCxnSpPr>
        <p:spPr>
          <a:xfrm flipH="1">
            <a:off x="4055943" y="2308787"/>
            <a:ext cx="2892877" cy="1264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548E5-5F2E-415B-9261-1354FE3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" y="1702"/>
            <a:ext cx="9104539" cy="994172"/>
          </a:xfrm>
        </p:spPr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cs typeface="Calibri Light"/>
              </a:rPr>
              <a:t>JOIN </a:t>
            </a:r>
            <a:r>
              <a:rPr lang="ru-RU" sz="4400" dirty="0" err="1">
                <a:cs typeface="Calibri Light"/>
              </a:rPr>
              <a:t>Path</a:t>
            </a:r>
            <a:r>
              <a:rPr lang="ru-RU" sz="4400" dirty="0">
                <a:cs typeface="Calibri Light"/>
              </a:rPr>
              <a:t> </a:t>
            </a:r>
            <a:r>
              <a:rPr lang="ru-RU" sz="4400" dirty="0" err="1">
                <a:cs typeface="Calibri Light"/>
              </a:rPr>
              <a:t>generator</a:t>
            </a:r>
            <a:br>
              <a:rPr lang="ru-RU" sz="4400" dirty="0">
                <a:cs typeface="Calibri Light"/>
              </a:rPr>
            </a:br>
            <a:r>
              <a:rPr lang="ru-RU" sz="2400" dirty="0" err="1">
                <a:cs typeface="Calibri Light"/>
              </a:rPr>
              <a:t>shardman</a:t>
            </a:r>
            <a:r>
              <a:rPr lang="ru-RU" sz="2400" dirty="0">
                <a:cs typeface="Calibri Light"/>
              </a:rPr>
              <a:t> </a:t>
            </a:r>
            <a:r>
              <a:rPr lang="ru-RU" sz="2400" dirty="0" err="1">
                <a:cs typeface="Calibri Light"/>
              </a:rPr>
              <a:t>proposal</a:t>
            </a:r>
            <a:endParaRPr lang="ru-RU" sz="2400" dirty="0">
              <a:cs typeface="Calibri Light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CC2424-E716-40A5-BDA0-62F7C2131A61}"/>
              </a:ext>
            </a:extLst>
          </p:cNvPr>
          <p:cNvSpPr/>
          <p:nvPr/>
        </p:nvSpPr>
        <p:spPr>
          <a:xfrm>
            <a:off x="3018064" y="956579"/>
            <a:ext cx="1713140" cy="61095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solidFill>
                  <a:srgbClr val="000000"/>
                </a:solidFill>
                <a:latin typeface="Times New Roman"/>
                <a:cs typeface="Times New Roman"/>
              </a:rPr>
              <a:t>RelOptInfo</a:t>
            </a:r>
          </a:p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ctr"/>
            <a:endParaRPr lang="ru-RU" sz="1013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6068EB-8CBF-4D5A-8796-8D992275CE17}"/>
              </a:ext>
            </a:extLst>
          </p:cNvPr>
          <p:cNvSpPr/>
          <p:nvPr/>
        </p:nvSpPr>
        <p:spPr>
          <a:xfrm>
            <a:off x="3494313" y="1262738"/>
            <a:ext cx="760640" cy="2571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solidFill>
                  <a:srgbClr val="000000"/>
                </a:solidFill>
                <a:latin typeface="Times New Roman"/>
                <a:cs typeface="Times New Roman"/>
              </a:rPr>
              <a:t>pathlist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523BE81-CCA6-4CA9-965F-B11FE6C81D65}"/>
              </a:ext>
            </a:extLst>
          </p:cNvPr>
          <p:cNvCxnSpPr/>
          <p:nvPr/>
        </p:nvCxnSpPr>
        <p:spPr>
          <a:xfrm flipV="1">
            <a:off x="240110" y="2674587"/>
            <a:ext cx="8673508" cy="252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71EF76-4BA6-47D9-BB08-3F6C5E145702}"/>
              </a:ext>
            </a:extLst>
          </p:cNvPr>
          <p:cNvSpPr txBox="1"/>
          <p:nvPr/>
        </p:nvSpPr>
        <p:spPr>
          <a:xfrm rot="16200000">
            <a:off x="-982263" y="3743805"/>
            <a:ext cx="2275115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latin typeface="Times New Roman"/>
                <a:cs typeface="Times New Roman"/>
              </a:rPr>
              <a:t>Level</a:t>
            </a:r>
            <a:r>
              <a:rPr lang="ru-RU" sz="1013" dirty="0">
                <a:latin typeface="Times New Roman"/>
                <a:cs typeface="Times New Roman"/>
              </a:rPr>
              <a:t> 0</a:t>
            </a:r>
            <a:endParaRPr lang="ru-RU" sz="1013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754FE1-7888-4C09-867D-050C53F446C1}"/>
              </a:ext>
            </a:extLst>
          </p:cNvPr>
          <p:cNvSpPr txBox="1"/>
          <p:nvPr/>
        </p:nvSpPr>
        <p:spPr>
          <a:xfrm rot="16200000">
            <a:off x="-290528" y="2162052"/>
            <a:ext cx="825954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13" dirty="0" err="1">
                <a:latin typeface="Times New Roman"/>
                <a:cs typeface="Times New Roman"/>
              </a:rPr>
              <a:t>Level</a:t>
            </a:r>
            <a:r>
              <a:rPr lang="ru-RU" sz="1013" dirty="0">
                <a:latin typeface="Times New Roman"/>
                <a:cs typeface="Times New Roman"/>
              </a:rPr>
              <a:t> 1</a:t>
            </a:r>
            <a:endParaRPr lang="ru-RU" sz="1013" dirty="0"/>
          </a:p>
        </p:txBody>
      </p:sp>
      <p:sp>
        <p:nvSpPr>
          <p:cNvPr id="37" name="Овал 36" title="A JOIN B">
            <a:extLst>
              <a:ext uri="{FF2B5EF4-FFF2-40B4-BE49-F238E27FC236}">
                <a16:creationId xmlns:a16="http://schemas.microsoft.com/office/drawing/2014/main" id="{05B64662-7BDC-463A-874A-0E6A9D15A571}"/>
              </a:ext>
            </a:extLst>
          </p:cNvPr>
          <p:cNvSpPr/>
          <p:nvPr/>
        </p:nvSpPr>
        <p:spPr>
          <a:xfrm>
            <a:off x="1108791" y="3774209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APPEND A</a:t>
            </a:r>
            <a:endParaRPr lang="ru-RU" sz="1013" dirty="0"/>
          </a:p>
        </p:txBody>
      </p:sp>
      <p:sp>
        <p:nvSpPr>
          <p:cNvPr id="39" name="Овал 38" title="A JOIN B">
            <a:extLst>
              <a:ext uri="{FF2B5EF4-FFF2-40B4-BE49-F238E27FC236}">
                <a16:creationId xmlns:a16="http://schemas.microsoft.com/office/drawing/2014/main" id="{A3B8C181-238D-455C-9AE5-3FA6BC652705}"/>
              </a:ext>
            </a:extLst>
          </p:cNvPr>
          <p:cNvSpPr/>
          <p:nvPr/>
        </p:nvSpPr>
        <p:spPr>
          <a:xfrm>
            <a:off x="349637" y="4344286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A</a:t>
            </a:r>
            <a:r>
              <a:rPr lang="ru-RU" sz="52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41" name="Овал 40" title="A JOIN B">
            <a:extLst>
              <a:ext uri="{FF2B5EF4-FFF2-40B4-BE49-F238E27FC236}">
                <a16:creationId xmlns:a16="http://schemas.microsoft.com/office/drawing/2014/main" id="{B9BCC16D-5844-4FFC-997C-7ACCC42158E2}"/>
              </a:ext>
            </a:extLst>
          </p:cNvPr>
          <p:cNvSpPr/>
          <p:nvPr/>
        </p:nvSpPr>
        <p:spPr>
          <a:xfrm>
            <a:off x="1688673" y="4344286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A</a:t>
            </a:r>
            <a:r>
              <a:rPr lang="ru-RU" sz="5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3831FD6-4DC0-42C1-8C09-A0CFEF036918}"/>
              </a:ext>
            </a:extLst>
          </p:cNvPr>
          <p:cNvCxnSpPr>
            <a:cxnSpLocks/>
          </p:cNvCxnSpPr>
          <p:nvPr/>
        </p:nvCxnSpPr>
        <p:spPr>
          <a:xfrm flipH="1">
            <a:off x="1112690" y="4052089"/>
            <a:ext cx="195818" cy="28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71C9CE99-4C2F-4EF1-8267-9E3175B54916}"/>
              </a:ext>
            </a:extLst>
          </p:cNvPr>
          <p:cNvCxnSpPr>
            <a:cxnSpLocks/>
          </p:cNvCxnSpPr>
          <p:nvPr/>
        </p:nvCxnSpPr>
        <p:spPr>
          <a:xfrm>
            <a:off x="1979527" y="4044651"/>
            <a:ext cx="116831" cy="29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 title="A JOIN B">
            <a:extLst>
              <a:ext uri="{FF2B5EF4-FFF2-40B4-BE49-F238E27FC236}">
                <a16:creationId xmlns:a16="http://schemas.microsoft.com/office/drawing/2014/main" id="{CCF8FE67-1CC3-442D-8F46-C113D775E06D}"/>
              </a:ext>
            </a:extLst>
          </p:cNvPr>
          <p:cNvSpPr/>
          <p:nvPr/>
        </p:nvSpPr>
        <p:spPr>
          <a:xfrm>
            <a:off x="1055154" y="3209194"/>
            <a:ext cx="1098443" cy="293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EXCHANGE</a:t>
            </a:r>
          </a:p>
        </p:txBody>
      </p:sp>
      <p:sp>
        <p:nvSpPr>
          <p:cNvPr id="49" name="Прямоугольник: один усеченный угол 48">
            <a:extLst>
              <a:ext uri="{FF2B5EF4-FFF2-40B4-BE49-F238E27FC236}">
                <a16:creationId xmlns:a16="http://schemas.microsoft.com/office/drawing/2014/main" id="{BF66FA37-166E-4740-ADB8-F8A8F42CCE40}"/>
              </a:ext>
            </a:extLst>
          </p:cNvPr>
          <p:cNvSpPr/>
          <p:nvPr/>
        </p:nvSpPr>
        <p:spPr>
          <a:xfrm>
            <a:off x="1743620" y="3020633"/>
            <a:ext cx="987501" cy="242576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b="1" dirty="0" err="1">
                <a:solidFill>
                  <a:srgbClr val="000000"/>
                </a:solidFill>
                <a:ea typeface="+mn-lt"/>
                <a:cs typeface="+mn-lt"/>
              </a:rPr>
              <a:t>mode</a:t>
            </a:r>
            <a:r>
              <a:rPr lang="ru-RU" sz="825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ru-RU" sz="825" dirty="0">
                <a:solidFill>
                  <a:srgbClr val="000000"/>
                </a:solidFill>
                <a:ea typeface="+mn-lt"/>
                <a:cs typeface="+mn-lt"/>
              </a:rPr>
              <a:t> GATHER</a:t>
            </a:r>
            <a:endParaRPr lang="ru-RU" sz="825" dirty="0" err="1">
              <a:ea typeface="+mn-lt"/>
              <a:cs typeface="+mn-lt"/>
            </a:endParaRPr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386E6DE-190B-4F31-AB7C-DFF1122D413F}"/>
              </a:ext>
            </a:extLst>
          </p:cNvPr>
          <p:cNvCxnSpPr>
            <a:cxnSpLocks/>
          </p:cNvCxnSpPr>
          <p:nvPr/>
        </p:nvCxnSpPr>
        <p:spPr>
          <a:xfrm>
            <a:off x="1642037" y="3506218"/>
            <a:ext cx="12246" cy="2707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 title="A JOIN B">
            <a:extLst>
              <a:ext uri="{FF2B5EF4-FFF2-40B4-BE49-F238E27FC236}">
                <a16:creationId xmlns:a16="http://schemas.microsoft.com/office/drawing/2014/main" id="{4110C440-79B7-4C52-8E17-A663C9245063}"/>
              </a:ext>
            </a:extLst>
          </p:cNvPr>
          <p:cNvSpPr/>
          <p:nvPr/>
        </p:nvSpPr>
        <p:spPr>
          <a:xfrm>
            <a:off x="5388236" y="3760601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APPEND B</a:t>
            </a:r>
            <a:endParaRPr lang="ru-RU" sz="1013" dirty="0"/>
          </a:p>
        </p:txBody>
      </p:sp>
      <p:sp>
        <p:nvSpPr>
          <p:cNvPr id="53" name="Овал 52" title="A JOIN B">
            <a:extLst>
              <a:ext uri="{FF2B5EF4-FFF2-40B4-BE49-F238E27FC236}">
                <a16:creationId xmlns:a16="http://schemas.microsoft.com/office/drawing/2014/main" id="{CA847745-6584-41EF-8F65-BC9B70395FBC}"/>
              </a:ext>
            </a:extLst>
          </p:cNvPr>
          <p:cNvSpPr/>
          <p:nvPr/>
        </p:nvSpPr>
        <p:spPr>
          <a:xfrm>
            <a:off x="4629082" y="4330678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B</a:t>
            </a:r>
            <a:r>
              <a:rPr lang="ru-RU" sz="525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</a:p>
        </p:txBody>
      </p:sp>
      <p:sp>
        <p:nvSpPr>
          <p:cNvPr id="54" name="Овал 53" title="A JOIN B">
            <a:extLst>
              <a:ext uri="{FF2B5EF4-FFF2-40B4-BE49-F238E27FC236}">
                <a16:creationId xmlns:a16="http://schemas.microsoft.com/office/drawing/2014/main" id="{3ADA3458-936D-42D9-B893-E2E73BA642B8}"/>
              </a:ext>
            </a:extLst>
          </p:cNvPr>
          <p:cNvSpPr/>
          <p:nvPr/>
        </p:nvSpPr>
        <p:spPr>
          <a:xfrm>
            <a:off x="5968118" y="4330678"/>
            <a:ext cx="1064585" cy="31366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SCAN B</a:t>
            </a:r>
            <a:r>
              <a:rPr lang="ru-RU" sz="5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75FE46D-21F4-40CE-9A52-6EC9DF5A2FC8}"/>
              </a:ext>
            </a:extLst>
          </p:cNvPr>
          <p:cNvCxnSpPr>
            <a:cxnSpLocks/>
          </p:cNvCxnSpPr>
          <p:nvPr/>
        </p:nvCxnSpPr>
        <p:spPr>
          <a:xfrm flipH="1">
            <a:off x="5392135" y="4038481"/>
            <a:ext cx="195818" cy="288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A608BF8F-859F-4FB1-AF2F-BE0D48F03D4B}"/>
              </a:ext>
            </a:extLst>
          </p:cNvPr>
          <p:cNvCxnSpPr>
            <a:cxnSpLocks/>
          </p:cNvCxnSpPr>
          <p:nvPr/>
        </p:nvCxnSpPr>
        <p:spPr>
          <a:xfrm>
            <a:off x="6258972" y="4031043"/>
            <a:ext cx="116831" cy="295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 title="A JOIN B">
            <a:extLst>
              <a:ext uri="{FF2B5EF4-FFF2-40B4-BE49-F238E27FC236}">
                <a16:creationId xmlns:a16="http://schemas.microsoft.com/office/drawing/2014/main" id="{B4AEC00E-6E94-4E36-9A38-B486C108834D}"/>
              </a:ext>
            </a:extLst>
          </p:cNvPr>
          <p:cNvSpPr/>
          <p:nvPr/>
        </p:nvSpPr>
        <p:spPr>
          <a:xfrm>
            <a:off x="4320867" y="3277229"/>
            <a:ext cx="1098443" cy="293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EXCHANGE</a:t>
            </a:r>
          </a:p>
        </p:txBody>
      </p:sp>
      <p:sp>
        <p:nvSpPr>
          <p:cNvPr id="58" name="Прямоугольник: один усеченный угол 57">
            <a:extLst>
              <a:ext uri="{FF2B5EF4-FFF2-40B4-BE49-F238E27FC236}">
                <a16:creationId xmlns:a16="http://schemas.microsoft.com/office/drawing/2014/main" id="{80700220-A994-4F16-9F76-0A584610B4F3}"/>
              </a:ext>
            </a:extLst>
          </p:cNvPr>
          <p:cNvSpPr/>
          <p:nvPr/>
        </p:nvSpPr>
        <p:spPr>
          <a:xfrm>
            <a:off x="5009332" y="3102275"/>
            <a:ext cx="1004201" cy="251235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b="1" dirty="0" err="1">
                <a:solidFill>
                  <a:srgbClr val="000000"/>
                </a:solidFill>
                <a:ea typeface="+mn-lt"/>
                <a:cs typeface="+mn-lt"/>
              </a:rPr>
              <a:t>mode</a:t>
            </a:r>
            <a:r>
              <a:rPr lang="ru-RU" sz="825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ru-RU" sz="825" dirty="0">
                <a:solidFill>
                  <a:srgbClr val="000000"/>
                </a:solidFill>
                <a:ea typeface="+mn-lt"/>
                <a:cs typeface="+mn-lt"/>
              </a:rPr>
              <a:t> GATHER</a:t>
            </a:r>
            <a:endParaRPr lang="ru-RU" sz="825" dirty="0" err="1">
              <a:ea typeface="+mn-lt"/>
              <a:cs typeface="+mn-lt"/>
            </a:endParaRP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EF6715A2-B725-4A3C-B682-4CB3D114B724}"/>
              </a:ext>
            </a:extLst>
          </p:cNvPr>
          <p:cNvCxnSpPr>
            <a:cxnSpLocks/>
          </p:cNvCxnSpPr>
          <p:nvPr/>
        </p:nvCxnSpPr>
        <p:spPr>
          <a:xfrm>
            <a:off x="5098250" y="3560645"/>
            <a:ext cx="325211" cy="257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 title="A JOIN B">
            <a:extLst>
              <a:ext uri="{FF2B5EF4-FFF2-40B4-BE49-F238E27FC236}">
                <a16:creationId xmlns:a16="http://schemas.microsoft.com/office/drawing/2014/main" id="{B5809FDD-4BE2-4D4F-9C44-D020A3233919}"/>
              </a:ext>
            </a:extLst>
          </p:cNvPr>
          <p:cNvSpPr/>
          <p:nvPr/>
        </p:nvSpPr>
        <p:spPr>
          <a:xfrm>
            <a:off x="1626654" y="2036131"/>
            <a:ext cx="1098443" cy="29372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HASH_JOIN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E2EC3A3D-E408-4D2D-83D2-08A8A78A669A}"/>
              </a:ext>
            </a:extLst>
          </p:cNvPr>
          <p:cNvCxnSpPr>
            <a:cxnSpLocks/>
          </p:cNvCxnSpPr>
          <p:nvPr/>
        </p:nvCxnSpPr>
        <p:spPr>
          <a:xfrm flipH="1">
            <a:off x="2402519" y="1513720"/>
            <a:ext cx="1488811" cy="48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30F2FC8C-0E2F-4C17-B293-A1BA7F649C29}"/>
              </a:ext>
            </a:extLst>
          </p:cNvPr>
          <p:cNvCxnSpPr>
            <a:cxnSpLocks/>
          </p:cNvCxnSpPr>
          <p:nvPr/>
        </p:nvCxnSpPr>
        <p:spPr>
          <a:xfrm flipH="1">
            <a:off x="1620264" y="2322396"/>
            <a:ext cx="491219" cy="8354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01D02318-7DA9-4FE3-9998-6573862B9DAB}"/>
              </a:ext>
            </a:extLst>
          </p:cNvPr>
          <p:cNvCxnSpPr>
            <a:cxnSpLocks/>
          </p:cNvCxnSpPr>
          <p:nvPr/>
        </p:nvCxnSpPr>
        <p:spPr>
          <a:xfrm>
            <a:off x="2404036" y="2336003"/>
            <a:ext cx="2223407" cy="910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 title="A JOIN B">
            <a:extLst>
              <a:ext uri="{FF2B5EF4-FFF2-40B4-BE49-F238E27FC236}">
                <a16:creationId xmlns:a16="http://schemas.microsoft.com/office/drawing/2014/main" id="{93A1A85D-E580-4F01-BDF7-5BE000ABA9E1}"/>
              </a:ext>
            </a:extLst>
          </p:cNvPr>
          <p:cNvSpPr/>
          <p:nvPr/>
        </p:nvSpPr>
        <p:spPr>
          <a:xfrm>
            <a:off x="2157331" y="3386086"/>
            <a:ext cx="1098443" cy="2937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EXCHANGE</a:t>
            </a:r>
          </a:p>
        </p:txBody>
      </p:sp>
      <p:sp>
        <p:nvSpPr>
          <p:cNvPr id="46" name="Прямоугольник: один усеченный угол 45">
            <a:extLst>
              <a:ext uri="{FF2B5EF4-FFF2-40B4-BE49-F238E27FC236}">
                <a16:creationId xmlns:a16="http://schemas.microsoft.com/office/drawing/2014/main" id="{1D828277-9191-4AD5-B8CE-05FCCAF1ABF2}"/>
              </a:ext>
            </a:extLst>
          </p:cNvPr>
          <p:cNvSpPr/>
          <p:nvPr/>
        </p:nvSpPr>
        <p:spPr>
          <a:xfrm>
            <a:off x="2961457" y="3256692"/>
            <a:ext cx="1073861" cy="160536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b="1" dirty="0" err="1">
                <a:solidFill>
                  <a:srgbClr val="000000"/>
                </a:solidFill>
                <a:ea typeface="+mn-lt"/>
                <a:cs typeface="+mn-lt"/>
              </a:rPr>
              <a:t>mode</a:t>
            </a:r>
            <a:r>
              <a:rPr lang="ru-RU" sz="825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ru-RU" sz="825" dirty="0">
                <a:solidFill>
                  <a:srgbClr val="000000"/>
                </a:solidFill>
                <a:ea typeface="+mn-lt"/>
                <a:cs typeface="+mn-lt"/>
              </a:rPr>
              <a:t> SHUFFLE</a:t>
            </a:r>
            <a:endParaRPr lang="ru-RU" sz="825" dirty="0" err="1">
              <a:ea typeface="+mn-lt"/>
              <a:cs typeface="+mn-lt"/>
            </a:endParaRPr>
          </a:p>
        </p:txBody>
      </p:sp>
      <p:sp>
        <p:nvSpPr>
          <p:cNvPr id="48" name="Овал 47" title="A JOIN B">
            <a:extLst>
              <a:ext uri="{FF2B5EF4-FFF2-40B4-BE49-F238E27FC236}">
                <a16:creationId xmlns:a16="http://schemas.microsoft.com/office/drawing/2014/main" id="{CD4A35B7-19F0-4B27-817F-1F58B42BB6D6}"/>
              </a:ext>
            </a:extLst>
          </p:cNvPr>
          <p:cNvSpPr/>
          <p:nvPr/>
        </p:nvSpPr>
        <p:spPr>
          <a:xfrm>
            <a:off x="4640635" y="2036131"/>
            <a:ext cx="1098443" cy="2937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HASH_JOIN</a:t>
            </a: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0342902-2A8F-4BCE-BC38-C486B030FF80}"/>
              </a:ext>
            </a:extLst>
          </p:cNvPr>
          <p:cNvCxnSpPr>
            <a:cxnSpLocks/>
          </p:cNvCxnSpPr>
          <p:nvPr/>
        </p:nvCxnSpPr>
        <p:spPr>
          <a:xfrm flipH="1">
            <a:off x="3137460" y="2356414"/>
            <a:ext cx="1892753" cy="849083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066FE15-06B1-4821-A2CA-90B5015EED29}"/>
              </a:ext>
            </a:extLst>
          </p:cNvPr>
          <p:cNvCxnSpPr>
            <a:cxnSpLocks/>
          </p:cNvCxnSpPr>
          <p:nvPr/>
        </p:nvCxnSpPr>
        <p:spPr>
          <a:xfrm flipH="1">
            <a:off x="2096513" y="3676306"/>
            <a:ext cx="327933" cy="1483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 title="A JOIN B">
            <a:extLst>
              <a:ext uri="{FF2B5EF4-FFF2-40B4-BE49-F238E27FC236}">
                <a16:creationId xmlns:a16="http://schemas.microsoft.com/office/drawing/2014/main" id="{6E26E252-8F53-49D4-B602-C703286B8B36}"/>
              </a:ext>
            </a:extLst>
          </p:cNvPr>
          <p:cNvSpPr/>
          <p:nvPr/>
        </p:nvSpPr>
        <p:spPr>
          <a:xfrm>
            <a:off x="6048974" y="3263622"/>
            <a:ext cx="1098443" cy="2937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EXCHANGE</a:t>
            </a:r>
          </a:p>
        </p:txBody>
      </p:sp>
      <p:sp>
        <p:nvSpPr>
          <p:cNvPr id="64" name="Прямоугольник: один усеченный угол 63">
            <a:extLst>
              <a:ext uri="{FF2B5EF4-FFF2-40B4-BE49-F238E27FC236}">
                <a16:creationId xmlns:a16="http://schemas.microsoft.com/office/drawing/2014/main" id="{85EB4DB3-355E-44E6-BABB-75AAFA556C66}"/>
              </a:ext>
            </a:extLst>
          </p:cNvPr>
          <p:cNvSpPr/>
          <p:nvPr/>
        </p:nvSpPr>
        <p:spPr>
          <a:xfrm>
            <a:off x="6737439" y="3068257"/>
            <a:ext cx="1042946" cy="216599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b="1" dirty="0" err="1">
                <a:solidFill>
                  <a:srgbClr val="000000"/>
                </a:solidFill>
                <a:ea typeface="+mn-lt"/>
                <a:cs typeface="+mn-lt"/>
              </a:rPr>
              <a:t>mode</a:t>
            </a:r>
            <a:r>
              <a:rPr lang="ru-RU" sz="825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ru-RU" sz="825" dirty="0">
                <a:solidFill>
                  <a:srgbClr val="000000"/>
                </a:solidFill>
                <a:ea typeface="+mn-lt"/>
                <a:cs typeface="+mn-lt"/>
              </a:rPr>
              <a:t> SHUFFLE</a:t>
            </a:r>
            <a:endParaRPr lang="ru-RU" sz="825" dirty="0" err="1">
              <a:ea typeface="+mn-lt"/>
              <a:cs typeface="+mn-lt"/>
            </a:endParaRPr>
          </a:p>
        </p:txBody>
      </p: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09D52A20-522A-4894-8349-F126F539C0D4}"/>
              </a:ext>
            </a:extLst>
          </p:cNvPr>
          <p:cNvCxnSpPr>
            <a:cxnSpLocks/>
          </p:cNvCxnSpPr>
          <p:nvPr/>
        </p:nvCxnSpPr>
        <p:spPr>
          <a:xfrm>
            <a:off x="5533676" y="2301985"/>
            <a:ext cx="889909" cy="92392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3213DB0E-48AC-4ADE-B6CA-12FDA0776CF1}"/>
              </a:ext>
            </a:extLst>
          </p:cNvPr>
          <p:cNvCxnSpPr>
            <a:cxnSpLocks/>
          </p:cNvCxnSpPr>
          <p:nvPr/>
        </p:nvCxnSpPr>
        <p:spPr>
          <a:xfrm flipH="1">
            <a:off x="6375959" y="3567448"/>
            <a:ext cx="96611" cy="2639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E4BBFC6-6968-4790-BE0F-8243FEFCA87D}"/>
              </a:ext>
            </a:extLst>
          </p:cNvPr>
          <p:cNvCxnSpPr>
            <a:cxnSpLocks/>
          </p:cNvCxnSpPr>
          <p:nvPr/>
        </p:nvCxnSpPr>
        <p:spPr>
          <a:xfrm>
            <a:off x="3918543" y="1513720"/>
            <a:ext cx="1150975" cy="486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Овал 67" title="A JOIN B">
            <a:extLst>
              <a:ext uri="{FF2B5EF4-FFF2-40B4-BE49-F238E27FC236}">
                <a16:creationId xmlns:a16="http://schemas.microsoft.com/office/drawing/2014/main" id="{9C68E245-9976-4015-9D1E-2633E1BFF9F6}"/>
              </a:ext>
            </a:extLst>
          </p:cNvPr>
          <p:cNvSpPr/>
          <p:nvPr/>
        </p:nvSpPr>
        <p:spPr>
          <a:xfrm>
            <a:off x="2871706" y="3780693"/>
            <a:ext cx="1098443" cy="2937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EXCHANGE</a:t>
            </a:r>
          </a:p>
        </p:txBody>
      </p:sp>
      <p:sp>
        <p:nvSpPr>
          <p:cNvPr id="69" name="Прямоугольник: один усеченный угол 68">
            <a:extLst>
              <a:ext uri="{FF2B5EF4-FFF2-40B4-BE49-F238E27FC236}">
                <a16:creationId xmlns:a16="http://schemas.microsoft.com/office/drawing/2014/main" id="{A4F9E163-7EC7-4830-8A9B-3E1B336F372D}"/>
              </a:ext>
            </a:extLst>
          </p:cNvPr>
          <p:cNvSpPr/>
          <p:nvPr/>
        </p:nvSpPr>
        <p:spPr>
          <a:xfrm>
            <a:off x="3516666" y="3643457"/>
            <a:ext cx="993235" cy="209805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b="1" dirty="0" err="1">
                <a:solidFill>
                  <a:srgbClr val="000000"/>
                </a:solidFill>
                <a:ea typeface="+mn-lt"/>
                <a:cs typeface="+mn-lt"/>
              </a:rPr>
              <a:t>mode</a:t>
            </a:r>
            <a:r>
              <a:rPr lang="ru-RU" sz="825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ru-RU" sz="825" dirty="0">
                <a:solidFill>
                  <a:srgbClr val="000000"/>
                </a:solidFill>
                <a:ea typeface="+mn-lt"/>
                <a:cs typeface="+mn-lt"/>
              </a:rPr>
              <a:t> BCAST</a:t>
            </a:r>
            <a:endParaRPr lang="ru-RU" sz="825" dirty="0" err="1">
              <a:ea typeface="+mn-lt"/>
              <a:cs typeface="+mn-lt"/>
            </a:endParaRPr>
          </a:p>
        </p:txBody>
      </p: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E691CAE8-6B93-4CFC-B0E8-D3FF3CB42F95}"/>
              </a:ext>
            </a:extLst>
          </p:cNvPr>
          <p:cNvCxnSpPr>
            <a:cxnSpLocks/>
          </p:cNvCxnSpPr>
          <p:nvPr/>
        </p:nvCxnSpPr>
        <p:spPr>
          <a:xfrm flipH="1">
            <a:off x="2205369" y="3921233"/>
            <a:ext cx="593272" cy="12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 title="A JOIN B">
            <a:extLst>
              <a:ext uri="{FF2B5EF4-FFF2-40B4-BE49-F238E27FC236}">
                <a16:creationId xmlns:a16="http://schemas.microsoft.com/office/drawing/2014/main" id="{194C10D3-2008-4C14-A591-44E4FACA5E95}"/>
              </a:ext>
            </a:extLst>
          </p:cNvPr>
          <p:cNvSpPr/>
          <p:nvPr/>
        </p:nvSpPr>
        <p:spPr>
          <a:xfrm>
            <a:off x="7157955" y="3760282"/>
            <a:ext cx="1098443" cy="2937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EXCHANGE</a:t>
            </a:r>
          </a:p>
        </p:txBody>
      </p:sp>
      <p:sp>
        <p:nvSpPr>
          <p:cNvPr id="72" name="Прямоугольник: один усеченный угол 71">
            <a:extLst>
              <a:ext uri="{FF2B5EF4-FFF2-40B4-BE49-F238E27FC236}">
                <a16:creationId xmlns:a16="http://schemas.microsoft.com/office/drawing/2014/main" id="{83C9FBD8-545C-4788-8E8A-85A8AD65942D}"/>
              </a:ext>
            </a:extLst>
          </p:cNvPr>
          <p:cNvSpPr/>
          <p:nvPr/>
        </p:nvSpPr>
        <p:spPr>
          <a:xfrm>
            <a:off x="7836525" y="3577696"/>
            <a:ext cx="953461" cy="263814"/>
          </a:xfrm>
          <a:prstGeom prst="snip1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b="1" dirty="0" err="1">
                <a:solidFill>
                  <a:srgbClr val="000000"/>
                </a:solidFill>
                <a:ea typeface="+mn-lt"/>
                <a:cs typeface="+mn-lt"/>
              </a:rPr>
              <a:t>mode</a:t>
            </a:r>
            <a:r>
              <a:rPr lang="ru-RU" sz="825" b="1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r>
              <a:rPr lang="ru-RU" sz="825" dirty="0">
                <a:solidFill>
                  <a:srgbClr val="000000"/>
                </a:solidFill>
                <a:ea typeface="+mn-lt"/>
                <a:cs typeface="+mn-lt"/>
              </a:rPr>
              <a:t> BCAST</a:t>
            </a:r>
            <a:endParaRPr lang="ru-RU" sz="825" dirty="0" err="1">
              <a:ea typeface="+mn-lt"/>
              <a:cs typeface="+mn-lt"/>
            </a:endParaRPr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6CCB52-22CA-4919-81AC-DEAAC18F2879}"/>
              </a:ext>
            </a:extLst>
          </p:cNvPr>
          <p:cNvCxnSpPr>
            <a:cxnSpLocks/>
          </p:cNvCxnSpPr>
          <p:nvPr/>
        </p:nvCxnSpPr>
        <p:spPr>
          <a:xfrm flipH="1">
            <a:off x="6505226" y="3894018"/>
            <a:ext cx="593272" cy="122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Овал 73" title="A JOIN B">
            <a:extLst>
              <a:ext uri="{FF2B5EF4-FFF2-40B4-BE49-F238E27FC236}">
                <a16:creationId xmlns:a16="http://schemas.microsoft.com/office/drawing/2014/main" id="{A7B818B8-6EE4-4811-8EC2-57DB1EFCAFCA}"/>
              </a:ext>
            </a:extLst>
          </p:cNvPr>
          <p:cNvSpPr/>
          <p:nvPr/>
        </p:nvSpPr>
        <p:spPr>
          <a:xfrm>
            <a:off x="6736135" y="1988505"/>
            <a:ext cx="1098443" cy="29372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25" dirty="0">
                <a:solidFill>
                  <a:schemeClr val="tx1"/>
                </a:solidFill>
                <a:latin typeface="Arial"/>
                <a:cs typeface="Arial"/>
              </a:rPr>
              <a:t>NEST_JOIN</a:t>
            </a:r>
          </a:p>
        </p:txBody>
      </p:sp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EB13B614-BD51-4D42-830B-FE6620BE2BFF}"/>
              </a:ext>
            </a:extLst>
          </p:cNvPr>
          <p:cNvCxnSpPr>
            <a:cxnSpLocks/>
          </p:cNvCxnSpPr>
          <p:nvPr/>
        </p:nvCxnSpPr>
        <p:spPr>
          <a:xfrm>
            <a:off x="7581550" y="2281573"/>
            <a:ext cx="277588" cy="12436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8CC049F1-4E30-479C-B5A2-B67E0E31EEFB}"/>
              </a:ext>
            </a:extLst>
          </p:cNvPr>
          <p:cNvCxnSpPr>
            <a:cxnSpLocks/>
          </p:cNvCxnSpPr>
          <p:nvPr/>
        </p:nvCxnSpPr>
        <p:spPr>
          <a:xfrm>
            <a:off x="4251917" y="1547739"/>
            <a:ext cx="2586529" cy="452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5">
            <a:extLst>
              <a:ext uri="{FF2B5EF4-FFF2-40B4-BE49-F238E27FC236}">
                <a16:creationId xmlns:a16="http://schemas.microsoft.com/office/drawing/2014/main" id="{21C1A959-DAC9-44EC-B1EC-F06EF5F7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481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C69E4D-9980-4948-99B6-6D4338A2A807}"/>
              </a:ext>
            </a:extLst>
          </p:cNvPr>
          <p:cNvSpPr/>
          <p:nvPr/>
        </p:nvSpPr>
        <p:spPr>
          <a:xfrm>
            <a:off x="2299374" y="1760732"/>
            <a:ext cx="2177442" cy="256375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D12E46-C121-4339-A18D-DB9230EEF329}"/>
              </a:ext>
            </a:extLst>
          </p:cNvPr>
          <p:cNvSpPr/>
          <p:nvPr/>
        </p:nvSpPr>
        <p:spPr>
          <a:xfrm>
            <a:off x="2619973" y="1816486"/>
            <a:ext cx="1536247" cy="10025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 err="1">
                <a:latin typeface="Arial"/>
                <a:cs typeface="Arial"/>
              </a:rPr>
              <a:t>Postgres</a:t>
            </a:r>
            <a:r>
              <a:rPr lang="ru-RU" sz="4400" dirty="0">
                <a:latin typeface="Arial"/>
                <a:cs typeface="Arial"/>
              </a:rPr>
              <a:t>-XL</a:t>
            </a:r>
            <a:endParaRPr lang="ru-RU" sz="4400" dirty="0" err="1">
              <a:latin typeface="Arial"/>
              <a:cs typeface="Arial"/>
            </a:endParaRP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DCEF7C78-1C1F-4D0D-819F-1C72C12DF181}"/>
              </a:ext>
            </a:extLst>
          </p:cNvPr>
          <p:cNvSpPr txBox="1">
            <a:spLocks/>
          </p:cNvSpPr>
          <p:nvPr/>
        </p:nvSpPr>
        <p:spPr>
          <a:xfrm>
            <a:off x="2209869" y="1025529"/>
            <a:ext cx="4768821" cy="39719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latin typeface="Times New Roman"/>
                <a:cs typeface="Calibri"/>
              </a:rPr>
              <a:t>SELECT * FROM A,B WHERE </a:t>
            </a:r>
            <a:r>
              <a:rPr lang="ru-RU" sz="1800" dirty="0" err="1">
                <a:latin typeface="Times New Roman"/>
                <a:cs typeface="Calibri"/>
              </a:rPr>
              <a:t>a.payload</a:t>
            </a:r>
            <a:r>
              <a:rPr lang="ru-RU" sz="1800" dirty="0">
                <a:latin typeface="Times New Roman"/>
                <a:cs typeface="Calibri"/>
              </a:rPr>
              <a:t>=b.id;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5E2F0819-BC59-4841-AEFC-9306F4437513}"/>
              </a:ext>
            </a:extLst>
          </p:cNvPr>
          <p:cNvSpPr txBox="1">
            <a:spLocks/>
          </p:cNvSpPr>
          <p:nvPr/>
        </p:nvSpPr>
        <p:spPr>
          <a:xfrm>
            <a:off x="2873332" y="4071564"/>
            <a:ext cx="2143487" cy="26843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Times New Roman"/>
                <a:cs typeface="Calibri"/>
              </a:rPr>
              <a:t>Datanode</a:t>
            </a:r>
            <a:r>
              <a:rPr lang="ru-RU" sz="1400" dirty="0">
                <a:latin typeface="Times New Roman"/>
                <a:cs typeface="Calibri"/>
              </a:rPr>
              <a:t> 0</a:t>
            </a:r>
            <a:endParaRPr lang="ru-RU" sz="1400" dirty="0">
              <a:latin typeface="Times New Roman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BA603E-6DEE-432E-A695-1252EF84B489}"/>
              </a:ext>
            </a:extLst>
          </p:cNvPr>
          <p:cNvSpPr/>
          <p:nvPr/>
        </p:nvSpPr>
        <p:spPr>
          <a:xfrm>
            <a:off x="3463282" y="2980395"/>
            <a:ext cx="922930" cy="107924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1" name="Овал 3" title="A JOIN B">
            <a:extLst>
              <a:ext uri="{FF2B5EF4-FFF2-40B4-BE49-F238E27FC236}">
                <a16:creationId xmlns:a16="http://schemas.microsoft.com/office/drawing/2014/main" id="{7638D9D5-5515-450D-91D1-F8EB3636381F}"/>
              </a:ext>
            </a:extLst>
          </p:cNvPr>
          <p:cNvSpPr/>
          <p:nvPr/>
        </p:nvSpPr>
        <p:spPr>
          <a:xfrm>
            <a:off x="3616656" y="3019512"/>
            <a:ext cx="632476" cy="2509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AFD425-2F7E-493F-A091-E33A733DFDE5}"/>
              </a:ext>
            </a:extLst>
          </p:cNvPr>
          <p:cNvSpPr/>
          <p:nvPr/>
        </p:nvSpPr>
        <p:spPr>
          <a:xfrm>
            <a:off x="2369068" y="3663407"/>
            <a:ext cx="978686" cy="59138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2" name="Овал 6" title="A JOIN B">
            <a:extLst>
              <a:ext uri="{FF2B5EF4-FFF2-40B4-BE49-F238E27FC236}">
                <a16:creationId xmlns:a16="http://schemas.microsoft.com/office/drawing/2014/main" id="{78873E85-F638-472A-90F2-781D786B86FE}"/>
              </a:ext>
            </a:extLst>
          </p:cNvPr>
          <p:cNvSpPr/>
          <p:nvPr/>
        </p:nvSpPr>
        <p:spPr>
          <a:xfrm>
            <a:off x="2463392" y="3728480"/>
            <a:ext cx="813682" cy="2160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dirty="0">
                <a:solidFill>
                  <a:srgbClr val="FFFFFF"/>
                </a:solidFill>
                <a:latin typeface="Arial"/>
                <a:cs typeface="Arial"/>
              </a:rPr>
              <a:t>SCAN A</a:t>
            </a:r>
            <a:endParaRPr lang="ru-RU" sz="6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3" name="Овал 6" title="A JOIN B">
            <a:extLst>
              <a:ext uri="{FF2B5EF4-FFF2-40B4-BE49-F238E27FC236}">
                <a16:creationId xmlns:a16="http://schemas.microsoft.com/office/drawing/2014/main" id="{AD1B85DE-EA49-4BB3-B090-2E646AAC5789}"/>
              </a:ext>
            </a:extLst>
          </p:cNvPr>
          <p:cNvSpPr/>
          <p:nvPr/>
        </p:nvSpPr>
        <p:spPr>
          <a:xfrm>
            <a:off x="3522758" y="3470606"/>
            <a:ext cx="813682" cy="2160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dirty="0">
                <a:solidFill>
                  <a:srgbClr val="FFFFFF"/>
                </a:solidFill>
                <a:latin typeface="Arial"/>
                <a:cs typeface="Arial"/>
              </a:rPr>
              <a:t>SCAN B</a:t>
            </a:r>
            <a:endParaRPr lang="ru-RU" sz="6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24" name="Прямая со стрелкой 13">
            <a:extLst>
              <a:ext uri="{FF2B5EF4-FFF2-40B4-BE49-F238E27FC236}">
                <a16:creationId xmlns:a16="http://schemas.microsoft.com/office/drawing/2014/main" id="{4BD96F13-C74F-485E-AC8A-FE3C9C9654EA}"/>
              </a:ext>
            </a:extLst>
          </p:cNvPr>
          <p:cNvCxnSpPr>
            <a:cxnSpLocks/>
          </p:cNvCxnSpPr>
          <p:nvPr/>
        </p:nvCxnSpPr>
        <p:spPr>
          <a:xfrm flipV="1">
            <a:off x="3041562" y="3221405"/>
            <a:ext cx="637386" cy="521303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13">
            <a:extLst>
              <a:ext uri="{FF2B5EF4-FFF2-40B4-BE49-F238E27FC236}">
                <a16:creationId xmlns:a16="http://schemas.microsoft.com/office/drawing/2014/main" id="{3FE9D94F-24AA-425B-8FC2-3F4D01505C36}"/>
              </a:ext>
            </a:extLst>
          </p:cNvPr>
          <p:cNvCxnSpPr>
            <a:cxnSpLocks/>
          </p:cNvCxnSpPr>
          <p:nvPr/>
        </p:nvCxnSpPr>
        <p:spPr>
          <a:xfrm flipH="1" flipV="1">
            <a:off x="3936820" y="3277158"/>
            <a:ext cx="3809" cy="20070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бъект 2">
            <a:extLst>
              <a:ext uri="{FF2B5EF4-FFF2-40B4-BE49-F238E27FC236}">
                <a16:creationId xmlns:a16="http://schemas.microsoft.com/office/drawing/2014/main" id="{355CEFC7-16DF-45E9-8A5A-BFFE5C280C0D}"/>
              </a:ext>
            </a:extLst>
          </p:cNvPr>
          <p:cNvSpPr txBox="1">
            <a:spLocks/>
          </p:cNvSpPr>
          <p:nvPr/>
        </p:nvSpPr>
        <p:spPr>
          <a:xfrm>
            <a:off x="3422563" y="3820303"/>
            <a:ext cx="886806" cy="24386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 err="1">
                <a:latin typeface="Times New Roman"/>
                <a:cs typeface="Calibri"/>
              </a:rPr>
              <a:t>Backend</a:t>
            </a:r>
            <a:r>
              <a:rPr lang="ru-RU" sz="1200" i="1" dirty="0">
                <a:latin typeface="Times New Roman"/>
                <a:cs typeface="Calibri"/>
              </a:rPr>
              <a:t> 1</a:t>
            </a:r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1C1A0316-5898-488A-ACCB-6C1096692523}"/>
              </a:ext>
            </a:extLst>
          </p:cNvPr>
          <p:cNvSpPr txBox="1">
            <a:spLocks/>
          </p:cNvSpPr>
          <p:nvPr/>
        </p:nvSpPr>
        <p:spPr>
          <a:xfrm>
            <a:off x="2335319" y="4022419"/>
            <a:ext cx="886806" cy="24386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 err="1">
                <a:latin typeface="Times New Roman"/>
                <a:cs typeface="Calibri"/>
              </a:rPr>
              <a:t>Backend</a:t>
            </a:r>
            <a:r>
              <a:rPr lang="ru-RU" sz="1200" i="1" dirty="0">
                <a:latin typeface="Times New Roman"/>
                <a:cs typeface="Calibri"/>
              </a:rPr>
              <a:t>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3D96F4-6D20-414D-82B8-C4130EE3127F}"/>
              </a:ext>
            </a:extLst>
          </p:cNvPr>
          <p:cNvSpPr/>
          <p:nvPr/>
        </p:nvSpPr>
        <p:spPr>
          <a:xfrm>
            <a:off x="4829307" y="1760732"/>
            <a:ext cx="2177442" cy="256375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88D69E27-2AAA-44D8-80B3-FE8365FED4D0}"/>
              </a:ext>
            </a:extLst>
          </p:cNvPr>
          <p:cNvSpPr txBox="1">
            <a:spLocks/>
          </p:cNvSpPr>
          <p:nvPr/>
        </p:nvSpPr>
        <p:spPr>
          <a:xfrm>
            <a:off x="5445082" y="4071563"/>
            <a:ext cx="2143487" cy="26843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err="1">
                <a:latin typeface="Times New Roman"/>
                <a:cs typeface="Calibri"/>
              </a:rPr>
              <a:t>Datanode</a:t>
            </a:r>
            <a:r>
              <a:rPr lang="ru-RU" sz="1400" dirty="0">
                <a:latin typeface="Times New Roman"/>
                <a:cs typeface="Calibri"/>
              </a:rPr>
              <a:t>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61A589-CE9D-48C5-B5C6-3253E1693C35}"/>
              </a:ext>
            </a:extLst>
          </p:cNvPr>
          <p:cNvSpPr/>
          <p:nvPr/>
        </p:nvSpPr>
        <p:spPr>
          <a:xfrm>
            <a:off x="5993215" y="2987364"/>
            <a:ext cx="922930" cy="1079246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2" name="Овал 3" title="A JOIN B">
            <a:extLst>
              <a:ext uri="{FF2B5EF4-FFF2-40B4-BE49-F238E27FC236}">
                <a16:creationId xmlns:a16="http://schemas.microsoft.com/office/drawing/2014/main" id="{75F156FD-727A-46F3-BFC8-590455F7F094}"/>
              </a:ext>
            </a:extLst>
          </p:cNvPr>
          <p:cNvSpPr/>
          <p:nvPr/>
        </p:nvSpPr>
        <p:spPr>
          <a:xfrm>
            <a:off x="6146589" y="3026481"/>
            <a:ext cx="632476" cy="250936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dirty="0">
                <a:solidFill>
                  <a:srgbClr val="FFFFFF"/>
                </a:solidFill>
                <a:latin typeface="Arial"/>
                <a:cs typeface="Arial"/>
              </a:rPr>
              <a:t>JOIN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9A0430-5437-44C4-A2D5-7C6175ED79A8}"/>
              </a:ext>
            </a:extLst>
          </p:cNvPr>
          <p:cNvSpPr/>
          <p:nvPr/>
        </p:nvSpPr>
        <p:spPr>
          <a:xfrm>
            <a:off x="4899001" y="3670377"/>
            <a:ext cx="978686" cy="59138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4" name="Овал 6" title="A JOIN B">
            <a:extLst>
              <a:ext uri="{FF2B5EF4-FFF2-40B4-BE49-F238E27FC236}">
                <a16:creationId xmlns:a16="http://schemas.microsoft.com/office/drawing/2014/main" id="{2CC30385-206B-487E-B795-39939D05A04A}"/>
              </a:ext>
            </a:extLst>
          </p:cNvPr>
          <p:cNvSpPr/>
          <p:nvPr/>
        </p:nvSpPr>
        <p:spPr>
          <a:xfrm>
            <a:off x="4993325" y="3735449"/>
            <a:ext cx="813682" cy="2160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dirty="0">
                <a:solidFill>
                  <a:srgbClr val="FFFFFF"/>
                </a:solidFill>
                <a:latin typeface="Arial"/>
                <a:cs typeface="Arial"/>
              </a:rPr>
              <a:t>SCAN A</a:t>
            </a:r>
            <a:endParaRPr lang="ru-RU" sz="6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5" name="Овал 6" title="A JOIN B">
            <a:extLst>
              <a:ext uri="{FF2B5EF4-FFF2-40B4-BE49-F238E27FC236}">
                <a16:creationId xmlns:a16="http://schemas.microsoft.com/office/drawing/2014/main" id="{B4E08717-F402-4412-AE2C-731D1C645154}"/>
              </a:ext>
            </a:extLst>
          </p:cNvPr>
          <p:cNvSpPr/>
          <p:nvPr/>
        </p:nvSpPr>
        <p:spPr>
          <a:xfrm>
            <a:off x="6052691" y="3477576"/>
            <a:ext cx="813682" cy="2160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dirty="0">
                <a:solidFill>
                  <a:srgbClr val="FFFFFF"/>
                </a:solidFill>
                <a:latin typeface="Arial"/>
                <a:cs typeface="Arial"/>
              </a:rPr>
              <a:t>SCAN B</a:t>
            </a:r>
            <a:endParaRPr lang="ru-RU" sz="6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36" name="Прямая со стрелкой 13">
            <a:extLst>
              <a:ext uri="{FF2B5EF4-FFF2-40B4-BE49-F238E27FC236}">
                <a16:creationId xmlns:a16="http://schemas.microsoft.com/office/drawing/2014/main" id="{BF23CDE7-97CB-4E68-BBCA-099094A49DA2}"/>
              </a:ext>
            </a:extLst>
          </p:cNvPr>
          <p:cNvCxnSpPr>
            <a:cxnSpLocks/>
          </p:cNvCxnSpPr>
          <p:nvPr/>
        </p:nvCxnSpPr>
        <p:spPr>
          <a:xfrm flipV="1">
            <a:off x="5571495" y="3228375"/>
            <a:ext cx="637386" cy="521303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13">
            <a:extLst>
              <a:ext uri="{FF2B5EF4-FFF2-40B4-BE49-F238E27FC236}">
                <a16:creationId xmlns:a16="http://schemas.microsoft.com/office/drawing/2014/main" id="{FE3ADBCE-ACC2-4E03-9E9C-E6F413186DBD}"/>
              </a:ext>
            </a:extLst>
          </p:cNvPr>
          <p:cNvCxnSpPr>
            <a:cxnSpLocks/>
          </p:cNvCxnSpPr>
          <p:nvPr/>
        </p:nvCxnSpPr>
        <p:spPr>
          <a:xfrm flipH="1" flipV="1">
            <a:off x="6466753" y="3284127"/>
            <a:ext cx="3809" cy="200707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бъект 2">
            <a:extLst>
              <a:ext uri="{FF2B5EF4-FFF2-40B4-BE49-F238E27FC236}">
                <a16:creationId xmlns:a16="http://schemas.microsoft.com/office/drawing/2014/main" id="{0913B7EE-ADB3-40B1-B344-B867EAB88EC0}"/>
              </a:ext>
            </a:extLst>
          </p:cNvPr>
          <p:cNvSpPr txBox="1">
            <a:spLocks/>
          </p:cNvSpPr>
          <p:nvPr/>
        </p:nvSpPr>
        <p:spPr>
          <a:xfrm>
            <a:off x="5952496" y="3827273"/>
            <a:ext cx="886806" cy="24386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 err="1">
                <a:latin typeface="Times New Roman"/>
                <a:cs typeface="Calibri"/>
              </a:rPr>
              <a:t>Backend</a:t>
            </a:r>
            <a:r>
              <a:rPr lang="ru-RU" sz="1200" i="1" dirty="0">
                <a:latin typeface="Times New Roman"/>
                <a:cs typeface="Calibri"/>
              </a:rPr>
              <a:t> 1</a:t>
            </a:r>
          </a:p>
        </p:txBody>
      </p:sp>
      <p:sp>
        <p:nvSpPr>
          <p:cNvPr id="39" name="Объект 2">
            <a:extLst>
              <a:ext uri="{FF2B5EF4-FFF2-40B4-BE49-F238E27FC236}">
                <a16:creationId xmlns:a16="http://schemas.microsoft.com/office/drawing/2014/main" id="{B57DA491-1C5C-46E7-8EC1-2F7DDBE7F70C}"/>
              </a:ext>
            </a:extLst>
          </p:cNvPr>
          <p:cNvSpPr txBox="1">
            <a:spLocks/>
          </p:cNvSpPr>
          <p:nvPr/>
        </p:nvSpPr>
        <p:spPr>
          <a:xfrm>
            <a:off x="4865252" y="4029389"/>
            <a:ext cx="886806" cy="24386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 err="1">
                <a:latin typeface="Times New Roman"/>
                <a:cs typeface="Calibri"/>
              </a:rPr>
              <a:t>Backend</a:t>
            </a:r>
            <a:r>
              <a:rPr lang="ru-RU" sz="1200" i="1" dirty="0">
                <a:latin typeface="Times New Roman"/>
                <a:cs typeface="Calibri"/>
              </a:rPr>
              <a:t>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8DDCD5-270B-4532-8A61-F740A8D46CAB}"/>
              </a:ext>
            </a:extLst>
          </p:cNvPr>
          <p:cNvSpPr/>
          <p:nvPr/>
        </p:nvSpPr>
        <p:spPr>
          <a:xfrm>
            <a:off x="2926629" y="2171931"/>
            <a:ext cx="978686" cy="591381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5" name="Овал 6" title="A JOIN B">
            <a:extLst>
              <a:ext uri="{FF2B5EF4-FFF2-40B4-BE49-F238E27FC236}">
                <a16:creationId xmlns:a16="http://schemas.microsoft.com/office/drawing/2014/main" id="{6DFFEC33-2094-495B-9F9F-E2EAD5F24C25}"/>
              </a:ext>
            </a:extLst>
          </p:cNvPr>
          <p:cNvSpPr/>
          <p:nvPr/>
        </p:nvSpPr>
        <p:spPr>
          <a:xfrm>
            <a:off x="2972166" y="2237004"/>
            <a:ext cx="883377" cy="216088"/>
          </a:xfrm>
          <a:prstGeom prst="ellipse">
            <a:avLst/>
          </a:prstGeom>
          <a:solidFill>
            <a:schemeClr val="bg2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800" dirty="0">
                <a:solidFill>
                  <a:srgbClr val="FFFFFF"/>
                </a:solidFill>
                <a:latin typeface="Arial"/>
                <a:cs typeface="Arial"/>
              </a:rPr>
              <a:t>GATHER</a:t>
            </a:r>
            <a:endParaRPr lang="ru-RU" sz="65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0" name="Объект 2">
            <a:extLst>
              <a:ext uri="{FF2B5EF4-FFF2-40B4-BE49-F238E27FC236}">
                <a16:creationId xmlns:a16="http://schemas.microsoft.com/office/drawing/2014/main" id="{734B09DD-114C-4308-A173-6006A4648423}"/>
              </a:ext>
            </a:extLst>
          </p:cNvPr>
          <p:cNvSpPr txBox="1">
            <a:spLocks/>
          </p:cNvSpPr>
          <p:nvPr/>
        </p:nvSpPr>
        <p:spPr>
          <a:xfrm>
            <a:off x="2892880" y="2530944"/>
            <a:ext cx="886806" cy="243868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 err="1">
                <a:latin typeface="Times New Roman"/>
                <a:cs typeface="Calibri"/>
              </a:rPr>
              <a:t>Backend</a:t>
            </a:r>
            <a:r>
              <a:rPr lang="ru-RU" sz="1200" i="1" dirty="0">
                <a:latin typeface="Times New Roman"/>
                <a:cs typeface="Calibri"/>
              </a:rPr>
              <a:t> 0</a:t>
            </a:r>
            <a:endParaRPr lang="ru-RU" sz="1200" i="1" dirty="0" err="1">
              <a:latin typeface="Times New Roman"/>
              <a:cs typeface="Calibri"/>
            </a:endParaRPr>
          </a:p>
        </p:txBody>
      </p:sp>
      <p:cxnSp>
        <p:nvCxnSpPr>
          <p:cNvPr id="51" name="Прямая со стрелкой 13">
            <a:extLst>
              <a:ext uri="{FF2B5EF4-FFF2-40B4-BE49-F238E27FC236}">
                <a16:creationId xmlns:a16="http://schemas.microsoft.com/office/drawing/2014/main" id="{29F6BF95-3655-4CC8-BF95-B0ED256D2B87}"/>
              </a:ext>
            </a:extLst>
          </p:cNvPr>
          <p:cNvCxnSpPr>
            <a:cxnSpLocks/>
          </p:cNvCxnSpPr>
          <p:nvPr/>
        </p:nvCxnSpPr>
        <p:spPr>
          <a:xfrm flipH="1" flipV="1">
            <a:off x="3532587" y="2461725"/>
            <a:ext cx="338347" cy="570090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13">
            <a:extLst>
              <a:ext uri="{FF2B5EF4-FFF2-40B4-BE49-F238E27FC236}">
                <a16:creationId xmlns:a16="http://schemas.microsoft.com/office/drawing/2014/main" id="{24E89B3C-130F-4FFD-9D25-97972D7BCFB0}"/>
              </a:ext>
            </a:extLst>
          </p:cNvPr>
          <p:cNvCxnSpPr>
            <a:cxnSpLocks/>
          </p:cNvCxnSpPr>
          <p:nvPr/>
        </p:nvCxnSpPr>
        <p:spPr>
          <a:xfrm flipH="1" flipV="1">
            <a:off x="3832275" y="2378090"/>
            <a:ext cx="2450109" cy="660694"/>
          </a:xfrm>
          <a:prstGeom prst="straightConnector1">
            <a:avLst/>
          </a:prstGeom>
          <a:ln w="63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Объект 2">
            <a:extLst>
              <a:ext uri="{FF2B5EF4-FFF2-40B4-BE49-F238E27FC236}">
                <a16:creationId xmlns:a16="http://schemas.microsoft.com/office/drawing/2014/main" id="{11BAF787-AD17-4AD0-8E18-CD2B6665C404}"/>
              </a:ext>
            </a:extLst>
          </p:cNvPr>
          <p:cNvSpPr txBox="1">
            <a:spLocks/>
          </p:cNvSpPr>
          <p:nvPr/>
        </p:nvSpPr>
        <p:spPr>
          <a:xfrm>
            <a:off x="2899849" y="1847930"/>
            <a:ext cx="1026195" cy="25083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 err="1">
                <a:latin typeface="Times New Roman"/>
                <a:cs typeface="Calibri"/>
              </a:rPr>
              <a:t>Coordinator</a:t>
            </a:r>
          </a:p>
        </p:txBody>
      </p:sp>
      <p:sp>
        <p:nvSpPr>
          <p:cNvPr id="57" name="Стрелка: штриховая вправо 90">
            <a:extLst>
              <a:ext uri="{FF2B5EF4-FFF2-40B4-BE49-F238E27FC236}">
                <a16:creationId xmlns:a16="http://schemas.microsoft.com/office/drawing/2014/main" id="{62F5A352-0F0A-43AF-A77B-7047FDAB1024}"/>
              </a:ext>
            </a:extLst>
          </p:cNvPr>
          <p:cNvSpPr/>
          <p:nvPr/>
        </p:nvSpPr>
        <p:spPr>
          <a:xfrm rot="5400000">
            <a:off x="3159392" y="1348814"/>
            <a:ext cx="530031" cy="488426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8E578502-09B5-4EC2-9FF6-DC55ECD1DC36}"/>
              </a:ext>
            </a:extLst>
          </p:cNvPr>
          <p:cNvCxnSpPr/>
          <p:nvPr/>
        </p:nvCxnSpPr>
        <p:spPr>
          <a:xfrm flipV="1">
            <a:off x="3348154" y="3168340"/>
            <a:ext cx="2768290" cy="695557"/>
          </a:xfrm>
          <a:prstGeom prst="curvedConnector3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5A33F7FA-D4D6-4CFB-8DBB-28D13950FAF0}"/>
              </a:ext>
            </a:extLst>
          </p:cNvPr>
          <p:cNvCxnSpPr>
            <a:cxnSpLocks/>
          </p:cNvCxnSpPr>
          <p:nvPr/>
        </p:nvCxnSpPr>
        <p:spPr>
          <a:xfrm flipH="1" flipV="1">
            <a:off x="4276494" y="3140462"/>
            <a:ext cx="834947" cy="604953"/>
          </a:xfrm>
          <a:prstGeom prst="curvedConnector3">
            <a:avLst/>
          </a:prstGeom>
          <a:ln w="28575">
            <a:solidFill>
              <a:schemeClr val="tx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Graphic 5">
            <a:extLst>
              <a:ext uri="{FF2B5EF4-FFF2-40B4-BE49-F238E27FC236}">
                <a16:creationId xmlns:a16="http://schemas.microsoft.com/office/drawing/2014/main" id="{0FEBE48E-2CD4-4EA9-86C9-8462F905B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590" y="205398"/>
            <a:ext cx="1336432" cy="55147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2CBA8B8-E9B8-4422-A454-0405C91E8049}"/>
              </a:ext>
            </a:extLst>
          </p:cNvPr>
          <p:cNvSpPr/>
          <p:nvPr/>
        </p:nvSpPr>
        <p:spPr>
          <a:xfrm>
            <a:off x="5128996" y="1830425"/>
            <a:ext cx="1536247" cy="100258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3" name="Объект 2">
            <a:extLst>
              <a:ext uri="{FF2B5EF4-FFF2-40B4-BE49-F238E27FC236}">
                <a16:creationId xmlns:a16="http://schemas.microsoft.com/office/drawing/2014/main" id="{1AED3FB7-1FCD-4221-8F11-76FEBC87BE0D}"/>
              </a:ext>
            </a:extLst>
          </p:cNvPr>
          <p:cNvSpPr txBox="1">
            <a:spLocks/>
          </p:cNvSpPr>
          <p:nvPr/>
        </p:nvSpPr>
        <p:spPr>
          <a:xfrm>
            <a:off x="5443720" y="1827021"/>
            <a:ext cx="1026195" cy="25083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i="1" dirty="0" err="1">
                <a:latin typeface="Times New Roman"/>
                <a:cs typeface="Calibri"/>
              </a:rPr>
              <a:t>Coordinator</a:t>
            </a: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5807BD28-0590-49CF-8C6E-57E48D936B36}"/>
              </a:ext>
            </a:extLst>
          </p:cNvPr>
          <p:cNvSpPr/>
          <p:nvPr/>
        </p:nvSpPr>
        <p:spPr>
          <a:xfrm>
            <a:off x="2330848" y="4350331"/>
            <a:ext cx="2155011" cy="71956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F25EF542-16D8-4BF6-9BC1-AE6F412A3E2B}"/>
              </a:ext>
            </a:extLst>
          </p:cNvPr>
          <p:cNvSpPr/>
          <p:nvPr/>
        </p:nvSpPr>
        <p:spPr>
          <a:xfrm>
            <a:off x="2545118" y="4566028"/>
            <a:ext cx="1681417" cy="411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" name="Стрелка: штриховая вправо 78">
            <a:extLst>
              <a:ext uri="{FF2B5EF4-FFF2-40B4-BE49-F238E27FC236}">
                <a16:creationId xmlns:a16="http://schemas.microsoft.com/office/drawing/2014/main" id="{958068CD-14F6-468B-85D7-53034F809840}"/>
              </a:ext>
            </a:extLst>
          </p:cNvPr>
          <p:cNvSpPr/>
          <p:nvPr/>
        </p:nvSpPr>
        <p:spPr>
          <a:xfrm rot="16200000">
            <a:off x="3035309" y="3736691"/>
            <a:ext cx="314944" cy="1037081"/>
          </a:xfrm>
          <a:prstGeom prst="stripedRight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</p:spTree>
    <p:extLst>
      <p:ext uri="{BB962C8B-B14F-4D97-AF65-F5344CB8AC3E}">
        <p14:creationId xmlns:p14="http://schemas.microsoft.com/office/powerpoint/2010/main" val="26803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762" y="-455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>
                <a:solidFill>
                  <a:srgbClr val="000000"/>
                </a:solidFill>
                <a:latin typeface="Arial"/>
              </a:rPr>
              <a:t>Утилизация кластера: OLAP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758825" y="4552808"/>
            <a:ext cx="3546235" cy="3847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fld id="{0403600B-A5D9-4BE7-90B0-808A8D6BCA71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Цилиндр 75">
            <a:extLst>
              <a:ext uri="{FF2B5EF4-FFF2-40B4-BE49-F238E27FC236}">
                <a16:creationId xmlns:a16="http://schemas.microsoft.com/office/drawing/2014/main" id="{1EE500AF-A1D6-4365-984F-EFB6566B24AB}"/>
              </a:ext>
            </a:extLst>
          </p:cNvPr>
          <p:cNvSpPr/>
          <p:nvPr/>
        </p:nvSpPr>
        <p:spPr>
          <a:xfrm>
            <a:off x="713922" y="3792771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" name="Прямоугольник 76">
            <a:extLst>
              <a:ext uri="{FF2B5EF4-FFF2-40B4-BE49-F238E27FC236}">
                <a16:creationId xmlns:a16="http://schemas.microsoft.com/office/drawing/2014/main" id="{5B94F2D0-F02A-43C0-93CA-20DE2A32DED5}"/>
              </a:ext>
            </a:extLst>
          </p:cNvPr>
          <p:cNvSpPr/>
          <p:nvPr/>
        </p:nvSpPr>
        <p:spPr>
          <a:xfrm>
            <a:off x="858497" y="4154827"/>
            <a:ext cx="1061131" cy="4640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3" name="Цилиндр 75">
            <a:extLst>
              <a:ext uri="{FF2B5EF4-FFF2-40B4-BE49-F238E27FC236}">
                <a16:creationId xmlns:a16="http://schemas.microsoft.com/office/drawing/2014/main" id="{970DA725-2483-4D56-A024-6F8C29E349BC}"/>
              </a:ext>
            </a:extLst>
          </p:cNvPr>
          <p:cNvSpPr/>
          <p:nvPr/>
        </p:nvSpPr>
        <p:spPr>
          <a:xfrm>
            <a:off x="2488520" y="3801842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15" name="Прямоугольник 76">
            <a:extLst>
              <a:ext uri="{FF2B5EF4-FFF2-40B4-BE49-F238E27FC236}">
                <a16:creationId xmlns:a16="http://schemas.microsoft.com/office/drawing/2014/main" id="{0FF538D0-48ED-4925-A3D9-E307741EC428}"/>
              </a:ext>
            </a:extLst>
          </p:cNvPr>
          <p:cNvSpPr/>
          <p:nvPr/>
        </p:nvSpPr>
        <p:spPr>
          <a:xfrm>
            <a:off x="2648969" y="4163897"/>
            <a:ext cx="1045256" cy="457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0" name="Цилиндр 75">
            <a:extLst>
              <a:ext uri="{FF2B5EF4-FFF2-40B4-BE49-F238E27FC236}">
                <a16:creationId xmlns:a16="http://schemas.microsoft.com/office/drawing/2014/main" id="{6139D14A-B4FC-4556-9BF4-7B6AF35F1122}"/>
              </a:ext>
            </a:extLst>
          </p:cNvPr>
          <p:cNvSpPr/>
          <p:nvPr/>
        </p:nvSpPr>
        <p:spPr>
          <a:xfrm>
            <a:off x="4261985" y="3784832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1" name="Прямоугольник 76">
            <a:extLst>
              <a:ext uri="{FF2B5EF4-FFF2-40B4-BE49-F238E27FC236}">
                <a16:creationId xmlns:a16="http://schemas.microsoft.com/office/drawing/2014/main" id="{D608C605-FC98-418C-B53C-DBE994643CDA}"/>
              </a:ext>
            </a:extLst>
          </p:cNvPr>
          <p:cNvSpPr/>
          <p:nvPr/>
        </p:nvSpPr>
        <p:spPr>
          <a:xfrm>
            <a:off x="4406559" y="4146889"/>
            <a:ext cx="1061131" cy="46409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3" name="Цилиндр 75">
            <a:extLst>
              <a:ext uri="{FF2B5EF4-FFF2-40B4-BE49-F238E27FC236}">
                <a16:creationId xmlns:a16="http://schemas.microsoft.com/office/drawing/2014/main" id="{252D3F44-15FE-4179-B347-57CE0122930C}"/>
              </a:ext>
            </a:extLst>
          </p:cNvPr>
          <p:cNvSpPr/>
          <p:nvPr/>
        </p:nvSpPr>
        <p:spPr>
          <a:xfrm>
            <a:off x="6012768" y="3770090"/>
            <a:ext cx="1360487" cy="118652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34" name="Прямоугольник 76">
            <a:extLst>
              <a:ext uri="{FF2B5EF4-FFF2-40B4-BE49-F238E27FC236}">
                <a16:creationId xmlns:a16="http://schemas.microsoft.com/office/drawing/2014/main" id="{87867AAA-7505-40CB-9F48-FF46E5C0349D}"/>
              </a:ext>
            </a:extLst>
          </p:cNvPr>
          <p:cNvSpPr/>
          <p:nvPr/>
        </p:nvSpPr>
        <p:spPr>
          <a:xfrm>
            <a:off x="6173219" y="4132147"/>
            <a:ext cx="1045256" cy="4573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FF7483-369C-457C-BAAF-50AC5CC9FC27}"/>
              </a:ext>
            </a:extLst>
          </p:cNvPr>
          <p:cNvSpPr/>
          <p:nvPr/>
        </p:nvSpPr>
        <p:spPr>
          <a:xfrm>
            <a:off x="726394" y="1784348"/>
            <a:ext cx="1377497" cy="1556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7" name="Стрелка: штриховая вправо 78">
            <a:extLst>
              <a:ext uri="{FF2B5EF4-FFF2-40B4-BE49-F238E27FC236}">
                <a16:creationId xmlns:a16="http://schemas.microsoft.com/office/drawing/2014/main" id="{AAAA6BD1-78C7-455E-AC54-ED1C4D19B3B2}"/>
              </a:ext>
            </a:extLst>
          </p:cNvPr>
          <p:cNvSpPr/>
          <p:nvPr/>
        </p:nvSpPr>
        <p:spPr>
          <a:xfrm rot="16200000">
            <a:off x="1136118" y="3349884"/>
            <a:ext cx="524029" cy="653758"/>
          </a:xfrm>
          <a:prstGeom prst="stripedRight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29" name="Овал 3" title="A JOIN B">
            <a:extLst>
              <a:ext uri="{FF2B5EF4-FFF2-40B4-BE49-F238E27FC236}">
                <a16:creationId xmlns:a16="http://schemas.microsoft.com/office/drawing/2014/main" id="{860962FC-E512-4680-A841-4F150B0B5F4A}"/>
              </a:ext>
            </a:extLst>
          </p:cNvPr>
          <p:cNvSpPr/>
          <p:nvPr/>
        </p:nvSpPr>
        <p:spPr>
          <a:xfrm>
            <a:off x="1045292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0</a:t>
            </a:r>
            <a:endParaRPr lang="ru-RU" sz="1200" dirty="0"/>
          </a:p>
        </p:txBody>
      </p:sp>
      <p:sp>
        <p:nvSpPr>
          <p:cNvPr id="42" name="Прямоугольник 76">
            <a:extLst>
              <a:ext uri="{FF2B5EF4-FFF2-40B4-BE49-F238E27FC236}">
                <a16:creationId xmlns:a16="http://schemas.microsoft.com/office/drawing/2014/main" id="{71DE19FF-B868-48FE-A563-F1D3751F13FF}"/>
              </a:ext>
            </a:extLst>
          </p:cNvPr>
          <p:cNvSpPr/>
          <p:nvPr/>
        </p:nvSpPr>
        <p:spPr>
          <a:xfrm>
            <a:off x="866434" y="3051513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3" name="Прямоугольник 76">
            <a:extLst>
              <a:ext uri="{FF2B5EF4-FFF2-40B4-BE49-F238E27FC236}">
                <a16:creationId xmlns:a16="http://schemas.microsoft.com/office/drawing/2014/main" id="{1EB140BD-AF40-4B4A-B243-B88784077B1E}"/>
              </a:ext>
            </a:extLst>
          </p:cNvPr>
          <p:cNvSpPr/>
          <p:nvPr/>
        </p:nvSpPr>
        <p:spPr>
          <a:xfrm>
            <a:off x="866434" y="2940388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4" name="Прямоугольник 76">
            <a:extLst>
              <a:ext uri="{FF2B5EF4-FFF2-40B4-BE49-F238E27FC236}">
                <a16:creationId xmlns:a16="http://schemas.microsoft.com/office/drawing/2014/main" id="{D9FD0ADD-D1AE-49FD-A864-891838DA5EF8}"/>
              </a:ext>
            </a:extLst>
          </p:cNvPr>
          <p:cNvSpPr/>
          <p:nvPr/>
        </p:nvSpPr>
        <p:spPr>
          <a:xfrm>
            <a:off x="866434" y="2829263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5" name="Прямоугольник 76">
            <a:extLst>
              <a:ext uri="{FF2B5EF4-FFF2-40B4-BE49-F238E27FC236}">
                <a16:creationId xmlns:a16="http://schemas.microsoft.com/office/drawing/2014/main" id="{2B97A68E-214A-454D-8C47-1B366A00120C}"/>
              </a:ext>
            </a:extLst>
          </p:cNvPr>
          <p:cNvSpPr/>
          <p:nvPr/>
        </p:nvSpPr>
        <p:spPr>
          <a:xfrm>
            <a:off x="866434" y="2718138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9AF221-1A0D-4E37-8B06-1E1EC5AB6F73}"/>
              </a:ext>
            </a:extLst>
          </p:cNvPr>
          <p:cNvSpPr/>
          <p:nvPr/>
        </p:nvSpPr>
        <p:spPr>
          <a:xfrm>
            <a:off x="2488518" y="1784348"/>
            <a:ext cx="1377497" cy="1556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48" name="Овал 3" title="A JOIN B">
            <a:extLst>
              <a:ext uri="{FF2B5EF4-FFF2-40B4-BE49-F238E27FC236}">
                <a16:creationId xmlns:a16="http://schemas.microsoft.com/office/drawing/2014/main" id="{D12B004E-7CD1-40F3-843F-7F90A76D107E}"/>
              </a:ext>
            </a:extLst>
          </p:cNvPr>
          <p:cNvSpPr/>
          <p:nvPr/>
        </p:nvSpPr>
        <p:spPr>
          <a:xfrm>
            <a:off x="2807416" y="1927041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1</a:t>
            </a:r>
            <a:endParaRPr lang="ru-RU" sz="1200" dirty="0"/>
          </a:p>
        </p:txBody>
      </p:sp>
      <p:sp>
        <p:nvSpPr>
          <p:cNvPr id="49" name="Прямоугольник 76">
            <a:extLst>
              <a:ext uri="{FF2B5EF4-FFF2-40B4-BE49-F238E27FC236}">
                <a16:creationId xmlns:a16="http://schemas.microsoft.com/office/drawing/2014/main" id="{BB3803BF-5F58-44F0-8D83-05CCE05E6938}"/>
              </a:ext>
            </a:extLst>
          </p:cNvPr>
          <p:cNvSpPr/>
          <p:nvPr/>
        </p:nvSpPr>
        <p:spPr>
          <a:xfrm>
            <a:off x="2628559" y="3051512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0" name="Прямоугольник 76">
            <a:extLst>
              <a:ext uri="{FF2B5EF4-FFF2-40B4-BE49-F238E27FC236}">
                <a16:creationId xmlns:a16="http://schemas.microsoft.com/office/drawing/2014/main" id="{8AA8436A-D62B-46A5-9693-B5E6D7E833DE}"/>
              </a:ext>
            </a:extLst>
          </p:cNvPr>
          <p:cNvSpPr/>
          <p:nvPr/>
        </p:nvSpPr>
        <p:spPr>
          <a:xfrm>
            <a:off x="2628559" y="2940387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1" name="Прямоугольник 76">
            <a:extLst>
              <a:ext uri="{FF2B5EF4-FFF2-40B4-BE49-F238E27FC236}">
                <a16:creationId xmlns:a16="http://schemas.microsoft.com/office/drawing/2014/main" id="{30B93BF9-2496-4557-B062-F1BA74CC9E6E}"/>
              </a:ext>
            </a:extLst>
          </p:cNvPr>
          <p:cNvSpPr/>
          <p:nvPr/>
        </p:nvSpPr>
        <p:spPr>
          <a:xfrm>
            <a:off x="2628559" y="2829262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2" name="Прямоугольник 76">
            <a:extLst>
              <a:ext uri="{FF2B5EF4-FFF2-40B4-BE49-F238E27FC236}">
                <a16:creationId xmlns:a16="http://schemas.microsoft.com/office/drawing/2014/main" id="{51BCB411-403C-4A0D-BFDB-B6016616F473}"/>
              </a:ext>
            </a:extLst>
          </p:cNvPr>
          <p:cNvSpPr/>
          <p:nvPr/>
        </p:nvSpPr>
        <p:spPr>
          <a:xfrm>
            <a:off x="2628559" y="2718137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FA70D8-5066-4BFC-84EF-E85171FE9105}"/>
              </a:ext>
            </a:extLst>
          </p:cNvPr>
          <p:cNvSpPr/>
          <p:nvPr/>
        </p:nvSpPr>
        <p:spPr>
          <a:xfrm>
            <a:off x="4242706" y="1776411"/>
            <a:ext cx="1377497" cy="1556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4" name="Овал 3" title="A JOIN B">
            <a:extLst>
              <a:ext uri="{FF2B5EF4-FFF2-40B4-BE49-F238E27FC236}">
                <a16:creationId xmlns:a16="http://schemas.microsoft.com/office/drawing/2014/main" id="{F7357ECB-12DC-4282-BCE8-77963C408778}"/>
              </a:ext>
            </a:extLst>
          </p:cNvPr>
          <p:cNvSpPr/>
          <p:nvPr/>
        </p:nvSpPr>
        <p:spPr>
          <a:xfrm>
            <a:off x="4561603" y="1919104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2</a:t>
            </a:r>
            <a:endParaRPr lang="ru-RU" sz="1200" dirty="0"/>
          </a:p>
        </p:txBody>
      </p:sp>
      <p:sp>
        <p:nvSpPr>
          <p:cNvPr id="55" name="Прямоугольник 76">
            <a:extLst>
              <a:ext uri="{FF2B5EF4-FFF2-40B4-BE49-F238E27FC236}">
                <a16:creationId xmlns:a16="http://schemas.microsoft.com/office/drawing/2014/main" id="{9E29E37C-ECD5-4ACC-A982-7A670BF629BF}"/>
              </a:ext>
            </a:extLst>
          </p:cNvPr>
          <p:cNvSpPr/>
          <p:nvPr/>
        </p:nvSpPr>
        <p:spPr>
          <a:xfrm>
            <a:off x="4382747" y="3043575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6" name="Прямоугольник 76">
            <a:extLst>
              <a:ext uri="{FF2B5EF4-FFF2-40B4-BE49-F238E27FC236}">
                <a16:creationId xmlns:a16="http://schemas.microsoft.com/office/drawing/2014/main" id="{D5552B2C-D634-497D-BAF5-C4000F9218BB}"/>
              </a:ext>
            </a:extLst>
          </p:cNvPr>
          <p:cNvSpPr/>
          <p:nvPr/>
        </p:nvSpPr>
        <p:spPr>
          <a:xfrm>
            <a:off x="4382747" y="2932450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7" name="Прямоугольник 76">
            <a:extLst>
              <a:ext uri="{FF2B5EF4-FFF2-40B4-BE49-F238E27FC236}">
                <a16:creationId xmlns:a16="http://schemas.microsoft.com/office/drawing/2014/main" id="{689C1E5C-D5C1-422B-ABAF-994539BB3E19}"/>
              </a:ext>
            </a:extLst>
          </p:cNvPr>
          <p:cNvSpPr/>
          <p:nvPr/>
        </p:nvSpPr>
        <p:spPr>
          <a:xfrm>
            <a:off x="4382747" y="2821325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8" name="Прямоугольник 76">
            <a:extLst>
              <a:ext uri="{FF2B5EF4-FFF2-40B4-BE49-F238E27FC236}">
                <a16:creationId xmlns:a16="http://schemas.microsoft.com/office/drawing/2014/main" id="{8BE3D64D-257A-49D9-8260-0D140FABC688}"/>
              </a:ext>
            </a:extLst>
          </p:cNvPr>
          <p:cNvSpPr/>
          <p:nvPr/>
        </p:nvSpPr>
        <p:spPr>
          <a:xfrm>
            <a:off x="4382747" y="2710200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68B1F-82CA-423A-9DFA-E18CB2FAE40D}"/>
              </a:ext>
            </a:extLst>
          </p:cNvPr>
          <p:cNvSpPr/>
          <p:nvPr/>
        </p:nvSpPr>
        <p:spPr>
          <a:xfrm>
            <a:off x="5988956" y="1768473"/>
            <a:ext cx="1377497" cy="15566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0" name="Овал 3" title="A JOIN B">
            <a:extLst>
              <a:ext uri="{FF2B5EF4-FFF2-40B4-BE49-F238E27FC236}">
                <a16:creationId xmlns:a16="http://schemas.microsoft.com/office/drawing/2014/main" id="{0A127878-DA3F-4DD0-8D73-EAFD1B7428C8}"/>
              </a:ext>
            </a:extLst>
          </p:cNvPr>
          <p:cNvSpPr/>
          <p:nvPr/>
        </p:nvSpPr>
        <p:spPr>
          <a:xfrm>
            <a:off x="6307853" y="1911166"/>
            <a:ext cx="731210" cy="639098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>
                <a:latin typeface="Arial"/>
                <a:cs typeface="Arial"/>
              </a:rPr>
              <a:t>P</a:t>
            </a:r>
            <a:r>
              <a:rPr lang="ru-RU" sz="1200" dirty="0">
                <a:latin typeface="Arial"/>
                <a:cs typeface="Arial"/>
              </a:rPr>
              <a:t>3</a:t>
            </a:r>
            <a:endParaRPr lang="ru-RU" sz="1200" dirty="0"/>
          </a:p>
        </p:txBody>
      </p:sp>
      <p:sp>
        <p:nvSpPr>
          <p:cNvPr id="61" name="Прямоугольник 76">
            <a:extLst>
              <a:ext uri="{FF2B5EF4-FFF2-40B4-BE49-F238E27FC236}">
                <a16:creationId xmlns:a16="http://schemas.microsoft.com/office/drawing/2014/main" id="{3C3D537A-CF8E-4CE1-BEFF-2AFD43AB405B}"/>
              </a:ext>
            </a:extLst>
          </p:cNvPr>
          <p:cNvSpPr/>
          <p:nvPr/>
        </p:nvSpPr>
        <p:spPr>
          <a:xfrm>
            <a:off x="6128997" y="3035637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2" name="Прямоугольник 76">
            <a:extLst>
              <a:ext uri="{FF2B5EF4-FFF2-40B4-BE49-F238E27FC236}">
                <a16:creationId xmlns:a16="http://schemas.microsoft.com/office/drawing/2014/main" id="{00603652-E27A-4BD9-9885-1CBE42D88423}"/>
              </a:ext>
            </a:extLst>
          </p:cNvPr>
          <p:cNvSpPr/>
          <p:nvPr/>
        </p:nvSpPr>
        <p:spPr>
          <a:xfrm>
            <a:off x="6128997" y="2924512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3" name="Прямоугольник 76">
            <a:extLst>
              <a:ext uri="{FF2B5EF4-FFF2-40B4-BE49-F238E27FC236}">
                <a16:creationId xmlns:a16="http://schemas.microsoft.com/office/drawing/2014/main" id="{18F8A071-B2AC-420E-9BDA-A8E24D998098}"/>
              </a:ext>
            </a:extLst>
          </p:cNvPr>
          <p:cNvSpPr/>
          <p:nvPr/>
        </p:nvSpPr>
        <p:spPr>
          <a:xfrm>
            <a:off x="6128997" y="2813387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4" name="Прямоугольник 76">
            <a:extLst>
              <a:ext uri="{FF2B5EF4-FFF2-40B4-BE49-F238E27FC236}">
                <a16:creationId xmlns:a16="http://schemas.microsoft.com/office/drawing/2014/main" id="{41FB0C56-B46E-4E56-8837-EE7DBE8BE5B4}"/>
              </a:ext>
            </a:extLst>
          </p:cNvPr>
          <p:cNvSpPr/>
          <p:nvPr/>
        </p:nvSpPr>
        <p:spPr>
          <a:xfrm>
            <a:off x="6128997" y="2702262"/>
            <a:ext cx="1061131" cy="112033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BA0BAD7-9450-4D90-9090-D4A5A6E9098F}"/>
              </a:ext>
            </a:extLst>
          </p:cNvPr>
          <p:cNvCxnSpPr/>
          <p:nvPr/>
        </p:nvCxnSpPr>
        <p:spPr>
          <a:xfrm flipV="1">
            <a:off x="1423988" y="1473200"/>
            <a:ext cx="5240337" cy="6350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76E78F-5FDE-47DC-A81B-97FD7DBCE0E4}"/>
              </a:ext>
            </a:extLst>
          </p:cNvPr>
          <p:cNvCxnSpPr>
            <a:cxnSpLocks/>
          </p:cNvCxnSpPr>
          <p:nvPr/>
        </p:nvCxnSpPr>
        <p:spPr>
          <a:xfrm>
            <a:off x="1416051" y="1463675"/>
            <a:ext cx="1586" cy="45402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3EA920-F19B-4F9D-9F54-175DD76D95C0}"/>
              </a:ext>
            </a:extLst>
          </p:cNvPr>
          <p:cNvCxnSpPr>
            <a:cxnSpLocks/>
          </p:cNvCxnSpPr>
          <p:nvPr/>
        </p:nvCxnSpPr>
        <p:spPr>
          <a:xfrm>
            <a:off x="3178176" y="1471613"/>
            <a:ext cx="1586" cy="45402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5F799D-DF69-4C95-9AF0-801EF7F044CC}"/>
              </a:ext>
            </a:extLst>
          </p:cNvPr>
          <p:cNvCxnSpPr>
            <a:cxnSpLocks/>
          </p:cNvCxnSpPr>
          <p:nvPr/>
        </p:nvCxnSpPr>
        <p:spPr>
          <a:xfrm>
            <a:off x="4940301" y="1471613"/>
            <a:ext cx="1586" cy="45402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21C666-7AA2-4804-BE50-0164AE1AE33C}"/>
              </a:ext>
            </a:extLst>
          </p:cNvPr>
          <p:cNvCxnSpPr>
            <a:cxnSpLocks/>
          </p:cNvCxnSpPr>
          <p:nvPr/>
        </p:nvCxnSpPr>
        <p:spPr>
          <a:xfrm>
            <a:off x="6670676" y="1471613"/>
            <a:ext cx="1586" cy="454024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B59674-AA45-49A7-83A2-30010019BF5E}"/>
              </a:ext>
            </a:extLst>
          </p:cNvPr>
          <p:cNvCxnSpPr>
            <a:cxnSpLocks/>
          </p:cNvCxnSpPr>
          <p:nvPr/>
        </p:nvCxnSpPr>
        <p:spPr>
          <a:xfrm>
            <a:off x="4114801" y="1011238"/>
            <a:ext cx="1586" cy="454024"/>
          </a:xfrm>
          <a:prstGeom prst="straightConnector1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Стрелка: штриховая вправо 78">
            <a:extLst>
              <a:ext uri="{FF2B5EF4-FFF2-40B4-BE49-F238E27FC236}">
                <a16:creationId xmlns:a16="http://schemas.microsoft.com/office/drawing/2014/main" id="{7BF5D5C9-E21C-4F04-A3E3-2E7A0143FA80}"/>
              </a:ext>
            </a:extLst>
          </p:cNvPr>
          <p:cNvSpPr/>
          <p:nvPr/>
        </p:nvSpPr>
        <p:spPr>
          <a:xfrm rot="16200000">
            <a:off x="4684181" y="3326072"/>
            <a:ext cx="524029" cy="653758"/>
          </a:xfrm>
          <a:prstGeom prst="stripedRight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75" name="Стрелка: штриховая вправо 78">
            <a:extLst>
              <a:ext uri="{FF2B5EF4-FFF2-40B4-BE49-F238E27FC236}">
                <a16:creationId xmlns:a16="http://schemas.microsoft.com/office/drawing/2014/main" id="{F7180CA7-9458-43A9-A2F4-4467137DFC0E}"/>
              </a:ext>
            </a:extLst>
          </p:cNvPr>
          <p:cNvSpPr/>
          <p:nvPr/>
        </p:nvSpPr>
        <p:spPr>
          <a:xfrm rot="16200000">
            <a:off x="6414556" y="3326071"/>
            <a:ext cx="524029" cy="653758"/>
          </a:xfrm>
          <a:prstGeom prst="stripedRight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65" name="Стрелка: штриховая вправо 78">
            <a:extLst>
              <a:ext uri="{FF2B5EF4-FFF2-40B4-BE49-F238E27FC236}">
                <a16:creationId xmlns:a16="http://schemas.microsoft.com/office/drawing/2014/main" id="{C23E6B9E-8744-48B4-A144-75E9E8C9CA4D}"/>
              </a:ext>
            </a:extLst>
          </p:cNvPr>
          <p:cNvSpPr/>
          <p:nvPr/>
        </p:nvSpPr>
        <p:spPr>
          <a:xfrm rot="16200000">
            <a:off x="2917416" y="3349884"/>
            <a:ext cx="524029" cy="653758"/>
          </a:xfrm>
          <a:prstGeom prst="stripedRightArrow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013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94CE6-AE5B-4FAC-8C8B-720B1830F9EA}"/>
              </a:ext>
            </a:extLst>
          </p:cNvPr>
          <p:cNvSpPr txBox="1"/>
          <p:nvPr/>
        </p:nvSpPr>
        <p:spPr>
          <a:xfrm>
            <a:off x="1167493" y="2775856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0</a:t>
            </a:r>
            <a:endParaRPr lang="ru-RU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04B86E-610B-4D0D-B09E-DC9667202343}"/>
              </a:ext>
            </a:extLst>
          </p:cNvPr>
          <p:cNvSpPr txBox="1"/>
          <p:nvPr/>
        </p:nvSpPr>
        <p:spPr>
          <a:xfrm>
            <a:off x="2939143" y="2775855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1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422618-9CB7-45E9-9F07-5710F6921A17}"/>
              </a:ext>
            </a:extLst>
          </p:cNvPr>
          <p:cNvSpPr txBox="1"/>
          <p:nvPr/>
        </p:nvSpPr>
        <p:spPr>
          <a:xfrm>
            <a:off x="4694464" y="2784021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2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A69ECB-926B-47FD-94EA-1CA277131C84}"/>
              </a:ext>
            </a:extLst>
          </p:cNvPr>
          <p:cNvSpPr txBox="1"/>
          <p:nvPr/>
        </p:nvSpPr>
        <p:spPr>
          <a:xfrm>
            <a:off x="6441621" y="2767692"/>
            <a:ext cx="465365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/>
              <a:t>M</a:t>
            </a:r>
            <a:r>
              <a:rPr lang="ru-RU" sz="1000" dirty="0"/>
              <a:t>3</a:t>
            </a:r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417B8-D70F-44E6-9598-953372ABE557}"/>
              </a:ext>
            </a:extLst>
          </p:cNvPr>
          <p:cNvSpPr txBox="1"/>
          <p:nvPr/>
        </p:nvSpPr>
        <p:spPr>
          <a:xfrm>
            <a:off x="829701" y="4617261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0</a:t>
            </a:r>
            <a:endParaRPr lang="ru-RU" sz="14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B72BD-FD62-434C-A46C-EA4B6C76D921}"/>
              </a:ext>
            </a:extLst>
          </p:cNvPr>
          <p:cNvSpPr txBox="1"/>
          <p:nvPr/>
        </p:nvSpPr>
        <p:spPr>
          <a:xfrm>
            <a:off x="2666213" y="4626332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1</a:t>
            </a:r>
            <a:endParaRPr lang="ru-RU" sz="12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42F54-5464-4EBA-8F66-2A5EFC30B331}"/>
              </a:ext>
            </a:extLst>
          </p:cNvPr>
          <p:cNvSpPr txBox="1"/>
          <p:nvPr/>
        </p:nvSpPr>
        <p:spPr>
          <a:xfrm>
            <a:off x="4377765" y="4609324"/>
            <a:ext cx="1208085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2</a:t>
            </a:r>
            <a:endParaRPr lang="ru-RU" sz="1400" dirty="0"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5035C-3923-4351-BCE6-E39CAB36425C}"/>
              </a:ext>
            </a:extLst>
          </p:cNvPr>
          <p:cNvSpPr txBox="1"/>
          <p:nvPr/>
        </p:nvSpPr>
        <p:spPr>
          <a:xfrm>
            <a:off x="6182299" y="4594582"/>
            <a:ext cx="1065211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A</a:t>
            </a:r>
            <a:r>
              <a:rPr lang="ru-RU" sz="1200" dirty="0"/>
              <a:t>3</a:t>
            </a:r>
            <a:endParaRPr lang="ru-RU" sz="1200" dirty="0">
              <a:cs typeface="Calibri"/>
            </a:endParaRPr>
          </a:p>
        </p:txBody>
      </p:sp>
      <p:pic>
        <p:nvPicPr>
          <p:cNvPr id="14" name="Graphic 5">
            <a:extLst>
              <a:ext uri="{FF2B5EF4-FFF2-40B4-BE49-F238E27FC236}">
                <a16:creationId xmlns:a16="http://schemas.microsoft.com/office/drawing/2014/main" id="{65505441-F610-4AD6-A741-5C28566E3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195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ru-RU" sz="4400" spc="-1" dirty="0"/>
              <a:t>Задачи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457200" y="1563922"/>
            <a:ext cx="8229240" cy="3030398"/>
          </a:xfrm>
          <a:prstGeom prst="rect">
            <a:avLst/>
          </a:prstGeom>
          <a:noFill/>
          <a:ln>
            <a:noFill/>
          </a:ln>
        </p:spPr>
        <p:txBody>
          <a:bodyPr anchor="t">
            <a:normAutofit fontScale="92500" lnSpcReduction="10000"/>
          </a:bodyPr>
          <a:lstStyle/>
          <a:p>
            <a:pPr marL="457200" indent="-457200">
              <a:buFont typeface="Arial"/>
              <a:buChar char="•"/>
            </a:pPr>
            <a:r>
              <a:rPr lang="ru-RU" sz="3200" spc="-1" dirty="0">
                <a:solidFill>
                  <a:srgbClr val="000000"/>
                </a:solidFill>
                <a:latin typeface="Calibri"/>
              </a:rPr>
              <a:t>Планирование запроса</a:t>
            </a:r>
          </a:p>
          <a:p>
            <a:pPr lvl="1"/>
            <a:r>
              <a:rPr lang="ru-RU" sz="3200" spc="-1" dirty="0">
                <a:solidFill>
                  <a:srgbClr val="000000"/>
                </a:solidFill>
                <a:latin typeface="Calibri"/>
              </a:rPr>
              <a:t>— JOIN</a:t>
            </a:r>
            <a:endParaRPr lang="ru-RU" dirty="0">
              <a:solidFill>
                <a:srgbClr val="000000"/>
              </a:solidFill>
              <a:latin typeface="Arial"/>
              <a:cs typeface="Calibri"/>
            </a:endParaRPr>
          </a:p>
          <a:p>
            <a:pPr lvl="1"/>
            <a:r>
              <a:rPr lang="ru-RU" sz="3200" spc="-1" dirty="0">
                <a:solidFill>
                  <a:srgbClr val="000000"/>
                </a:solidFill>
                <a:latin typeface="Calibri"/>
                <a:cs typeface="Calibri"/>
              </a:rPr>
              <a:t>— 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Агрегаты</a:t>
            </a:r>
            <a:endParaRPr lang="ru-RU" dirty="0"/>
          </a:p>
          <a:p>
            <a:pPr lvl="1"/>
            <a:r>
              <a:rPr lang="ru-RU" sz="3200" spc="-1" dirty="0">
                <a:solidFill>
                  <a:srgbClr val="000000"/>
                </a:solidFill>
                <a:latin typeface="Calibri"/>
                <a:cs typeface="Calibri"/>
              </a:rPr>
              <a:t>— </a:t>
            </a:r>
            <a:r>
              <a:rPr lang="ru-RU" sz="3200" spc="-1" dirty="0">
                <a:solidFill>
                  <a:srgbClr val="000000"/>
                </a:solidFill>
                <a:latin typeface="Calibri"/>
              </a:rPr>
              <a:t>Сортировки</a:t>
            </a:r>
            <a:endParaRPr lang="ru-RU" dirty="0"/>
          </a:p>
          <a:p>
            <a:pPr marL="457200" indent="-457200">
              <a:buFont typeface="Arial"/>
              <a:buChar char="•"/>
            </a:pPr>
            <a:r>
              <a:rPr lang="ru-RU" sz="3200" spc="-1" dirty="0">
                <a:solidFill>
                  <a:srgbClr val="000000"/>
                </a:solidFill>
                <a:latin typeface="Calibri"/>
              </a:rPr>
              <a:t>Доступность данных</a:t>
            </a:r>
          </a:p>
          <a:p>
            <a:pPr marL="457200" indent="-457200">
              <a:buFont typeface="Arial"/>
              <a:buChar char="•"/>
            </a:pPr>
            <a:r>
              <a:rPr lang="ru-RU" sz="3200" spc="-1" dirty="0">
                <a:solidFill>
                  <a:srgbClr val="000000"/>
                </a:solidFill>
                <a:latin typeface="Calibri"/>
              </a:rPr>
              <a:t>Распределенные транзакции</a:t>
            </a:r>
          </a:p>
          <a:p>
            <a:pPr marL="457200" indent="-457200">
              <a:buFont typeface="Arial"/>
              <a:buChar char="•"/>
            </a:pPr>
            <a:r>
              <a:rPr lang="ru-RU" sz="3200" spc="-1" dirty="0">
                <a:solidFill>
                  <a:srgbClr val="000000"/>
                </a:solidFill>
                <a:latin typeface="Calibri"/>
              </a:rPr>
              <a:t>Балансировка загрузки</a:t>
            </a:r>
          </a:p>
          <a:p>
            <a:endParaRPr lang="ru-RU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0CD164A0-D765-44C7-9B36-E11ABFB5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9399" y="50277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1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193FB-C9C7-41EB-9C52-B2ED6967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latin typeface="Arial"/>
                <a:cs typeface="Arial"/>
              </a:rPr>
              <a:t>Альтернативы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A2DD95-3736-4E43-9092-2BE4A66D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>
            <a:defPPr>
              <a:defRPr lang="ru-RU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 err="1">
                <a:latin typeface="Times New Roman"/>
                <a:ea typeface="+mn-lt"/>
                <a:cs typeface="Times New Roman"/>
              </a:rPr>
              <a:t>Citus</a:t>
            </a:r>
            <a:br>
              <a:rPr lang="ru-RU" sz="3000" dirty="0">
                <a:latin typeface="Times New Roman"/>
                <a:ea typeface="+mn-lt"/>
                <a:cs typeface="Times New Roman"/>
              </a:rPr>
            </a:br>
            <a:r>
              <a:rPr lang="ru-RU" sz="3000" dirty="0">
                <a:latin typeface="Times New Roman"/>
                <a:ea typeface="+mn-lt"/>
                <a:cs typeface="Times New Roman"/>
                <a:hlinkClick r:id="rId3"/>
              </a:rPr>
              <a:t>https://www.citusdata.com/</a:t>
            </a:r>
            <a:endParaRPr lang="ru-RU" sz="3000" dirty="0">
              <a:ea typeface="+mn-lt"/>
              <a:cs typeface="+mn-lt"/>
            </a:endParaRPr>
          </a:p>
          <a:p>
            <a:r>
              <a:rPr lang="ru-RU" sz="3000" dirty="0" err="1">
                <a:latin typeface="Times New Roman"/>
                <a:ea typeface="+mn-lt"/>
                <a:cs typeface="+mn-lt"/>
              </a:rPr>
              <a:t>Postgres</a:t>
            </a:r>
            <a:r>
              <a:rPr lang="ru-RU" sz="3000" dirty="0">
                <a:latin typeface="Times New Roman"/>
                <a:ea typeface="+mn-lt"/>
                <a:cs typeface="+mn-lt"/>
              </a:rPr>
              <a:t>-XL</a:t>
            </a:r>
            <a:br>
              <a:rPr lang="ru-RU" sz="3000" dirty="0">
                <a:latin typeface="Times New Roman"/>
                <a:ea typeface="+mn-lt"/>
                <a:cs typeface="+mn-lt"/>
              </a:rPr>
            </a:br>
            <a:r>
              <a:rPr lang="ru-RU" sz="3000" dirty="0">
                <a:latin typeface="Times New Roman"/>
                <a:ea typeface="+mn-lt"/>
                <a:cs typeface="+mn-lt"/>
                <a:hlinkClick r:id="rId4"/>
              </a:rPr>
              <a:t>https://www.postgres-xl.org/</a:t>
            </a:r>
            <a:endParaRPr lang="ru-RU" sz="3000">
              <a:latin typeface="Times New Roman"/>
              <a:cs typeface="Calibri" panose="020F0502020204030204"/>
            </a:endParaRPr>
          </a:p>
          <a:p>
            <a:r>
              <a:rPr lang="ru-RU" sz="3000" dirty="0" err="1">
                <a:latin typeface="Times New Roman"/>
                <a:ea typeface="+mn-lt"/>
                <a:cs typeface="+mn-lt"/>
              </a:rPr>
              <a:t>Greenplum</a:t>
            </a:r>
            <a:br>
              <a:rPr lang="ru-RU" sz="3000" dirty="0">
                <a:latin typeface="Times New Roman"/>
                <a:ea typeface="+mn-lt"/>
                <a:cs typeface="+mn-lt"/>
              </a:rPr>
            </a:br>
            <a:r>
              <a:rPr lang="ru-RU" sz="3000" dirty="0">
                <a:latin typeface="Times New Roman"/>
                <a:ea typeface="+mn-lt"/>
                <a:cs typeface="+mn-lt"/>
                <a:hlinkClick r:id="rId5"/>
              </a:rPr>
              <a:t>https://greenplum.org/</a:t>
            </a:r>
            <a:endParaRPr lang="ru-RU" sz="3000">
              <a:latin typeface="Times New Roman"/>
            </a:endParaRPr>
          </a:p>
        </p:txBody>
      </p:sp>
      <p:pic>
        <p:nvPicPr>
          <p:cNvPr id="4" name="Graphic 5">
            <a:extLst>
              <a:ext uri="{FF2B5EF4-FFF2-40B4-BE49-F238E27FC236}">
                <a16:creationId xmlns:a16="http://schemas.microsoft.com/office/drawing/2014/main" id="{EDEAD658-F820-401F-A758-53D58D837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398" y="50276"/>
            <a:ext cx="1336432" cy="55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2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</Words>
  <Application>Microsoft Office PowerPoint</Application>
  <PresentationFormat>On-screen Show (16:9)</PresentationFormat>
  <Paragraphs>2</Paragraphs>
  <Slides>66</Slides>
  <Notes>50</Notes>
  <HiddenSlides>1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Альтернативы</vt:lpstr>
      <vt:lpstr>Citus</vt:lpstr>
      <vt:lpstr>Citus</vt:lpstr>
      <vt:lpstr>Citus</vt:lpstr>
      <vt:lpstr>Citus</vt:lpstr>
      <vt:lpstr>Citus</vt:lpstr>
      <vt:lpstr>Citus</vt:lpstr>
      <vt:lpstr>Citus</vt:lpstr>
      <vt:lpstr>Citus</vt:lpstr>
      <vt:lpstr>Postgres-XL</vt:lpstr>
      <vt:lpstr>Postgres-XL</vt:lpstr>
      <vt:lpstr>Postgres-XL</vt:lpstr>
      <vt:lpstr>Postgres-XL</vt:lpstr>
      <vt:lpstr>Postgres-XL</vt:lpstr>
      <vt:lpstr>Postgres-XL</vt:lpstr>
      <vt:lpstr>Postgres-XL</vt:lpstr>
      <vt:lpstr>Postgres-XL</vt:lpstr>
      <vt:lpstr>Greenplum</vt:lpstr>
      <vt:lpstr>Greenplum</vt:lpstr>
      <vt:lpstr>Greenplum</vt:lpstr>
      <vt:lpstr>Greenplum</vt:lpstr>
      <vt:lpstr>Greenplum</vt:lpstr>
      <vt:lpstr>Greenplum</vt:lpstr>
      <vt:lpstr>Greenplum</vt:lpstr>
      <vt:lpstr>Greenplum</vt:lpstr>
      <vt:lpstr>Итого</vt:lpstr>
      <vt:lpstr>Шардман: принципы</vt:lpstr>
      <vt:lpstr>PowerPoint Presentation</vt:lpstr>
      <vt:lpstr>FDW + Partitioning</vt:lpstr>
      <vt:lpstr>FDW + Partitioning</vt:lpstr>
      <vt:lpstr>FDW + Partitioning</vt:lpstr>
      <vt:lpstr>FDW + Partitioning</vt:lpstr>
      <vt:lpstr>FDW + Partitioning</vt:lpstr>
      <vt:lpstr>Шардман: выполнение запроса</vt:lpstr>
      <vt:lpstr>Шардман: выполнение запроса</vt:lpstr>
      <vt:lpstr>Шардман: выполнение запроса</vt:lpstr>
      <vt:lpstr>Шардман: выполнение запроса</vt:lpstr>
      <vt:lpstr>Шардман: выполнение запроса</vt:lpstr>
      <vt:lpstr>Шардман: выполнение запроса</vt:lpstr>
      <vt:lpstr>Инкапсуляция параллелизма параллельное выполнение JOIN</vt:lpstr>
      <vt:lpstr>Рассылка планов Dist Exec custom-node</vt:lpstr>
      <vt:lpstr>To Do: агрегаты и сортировки</vt:lpstr>
      <vt:lpstr>Message passing</vt:lpstr>
      <vt:lpstr>DMQ</vt:lpstr>
      <vt:lpstr>DMQ</vt:lpstr>
      <vt:lpstr>DMQ</vt:lpstr>
      <vt:lpstr>DMQ</vt:lpstr>
      <vt:lpstr>DMQ</vt:lpstr>
      <vt:lpstr>Что получилось</vt:lpstr>
      <vt:lpstr>Шардман: OLTP</vt:lpstr>
      <vt:lpstr>Шардман: OLAP</vt:lpstr>
      <vt:lpstr>Roadmap</vt:lpstr>
      <vt:lpstr>Ссылки</vt:lpstr>
      <vt:lpstr>PowerPoint Presentation</vt:lpstr>
      <vt:lpstr>Baserel path generator</vt:lpstr>
      <vt:lpstr>JOIN Path generator</vt:lpstr>
      <vt:lpstr>JOIN Path generator shardman proposal</vt:lpstr>
      <vt:lpstr>Postgres-XL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доклада</dc:title>
  <dc:subject/>
  <dc:creator/>
  <dc:description/>
  <cp:lastModifiedBy/>
  <cp:revision>2539</cp:revision>
  <dcterms:created xsi:type="dcterms:W3CDTF">2019-06-10T09:16:49Z</dcterms:created>
  <dcterms:modified xsi:type="dcterms:W3CDTF">2019-06-23T05:54:36Z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