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9965311" name="Google Shape;397;p32"/>
          <p:cNvSpPr/>
          <p:nvPr/>
        </p:nvSpPr>
        <p:spPr bwMode="auto">
          <a:xfrm>
            <a:off x="2845423" y="1464521"/>
            <a:ext cx="7293898" cy="328109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BACKEND</a:t>
            </a:r>
            <a:endParaRPr/>
          </a:p>
        </p:txBody>
      </p:sp>
      <p:sp>
        <p:nvSpPr>
          <p:cNvPr id="1428842329" name="Google Shape;398;p32"/>
          <p:cNvSpPr/>
          <p:nvPr/>
        </p:nvSpPr>
        <p:spPr bwMode="auto">
          <a:xfrm>
            <a:off x="4904948" y="3943996"/>
            <a:ext cx="5040000" cy="64889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plancache</a:t>
            </a:r>
            <a:endParaRPr/>
          </a:p>
        </p:txBody>
      </p:sp>
      <p:sp>
        <p:nvSpPr>
          <p:cNvPr id="606605037" name="Google Shape;399;p32"/>
          <p:cNvSpPr/>
          <p:nvPr/>
        </p:nvSpPr>
        <p:spPr bwMode="auto">
          <a:xfrm>
            <a:off x="9021423" y="3996396"/>
            <a:ext cx="834899" cy="326399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0382258" name="Google Shape;400;p32"/>
          <p:cNvSpPr/>
          <p:nvPr/>
        </p:nvSpPr>
        <p:spPr bwMode="auto">
          <a:xfrm>
            <a:off x="9559710" y="405041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1860367008" name="Google Shape;401;p32"/>
          <p:cNvSpPr/>
          <p:nvPr/>
        </p:nvSpPr>
        <p:spPr bwMode="auto">
          <a:xfrm>
            <a:off x="9065926" y="405041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1319397488" name="Google Shape;402;p32"/>
          <p:cNvSpPr/>
          <p:nvPr/>
        </p:nvSpPr>
        <p:spPr bwMode="auto">
          <a:xfrm>
            <a:off x="9310359" y="405041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790190752" name="Google Shape;403;p32"/>
          <p:cNvSpPr/>
          <p:nvPr/>
        </p:nvSpPr>
        <p:spPr bwMode="auto">
          <a:xfrm>
            <a:off x="9346398" y="3787296"/>
            <a:ext cx="170099" cy="10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0194230" name="Google Shape;404;p32"/>
          <p:cNvSpPr/>
          <p:nvPr/>
        </p:nvSpPr>
        <p:spPr bwMode="auto">
          <a:xfrm>
            <a:off x="7853161" y="3996396"/>
            <a:ext cx="1088699" cy="3263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2535034" name="Google Shape;405;p32"/>
          <p:cNvSpPr/>
          <p:nvPr/>
        </p:nvSpPr>
        <p:spPr bwMode="auto">
          <a:xfrm>
            <a:off x="7908145" y="405780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142188619" name="Google Shape;406;p32"/>
          <p:cNvSpPr/>
          <p:nvPr/>
        </p:nvSpPr>
        <p:spPr bwMode="auto">
          <a:xfrm>
            <a:off x="8152579" y="405780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937997724" name="Google Shape;407;p32"/>
          <p:cNvSpPr/>
          <p:nvPr/>
        </p:nvSpPr>
        <p:spPr bwMode="auto">
          <a:xfrm>
            <a:off x="8404930" y="405780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1034840067" name="Google Shape;408;p32"/>
          <p:cNvSpPr/>
          <p:nvPr/>
        </p:nvSpPr>
        <p:spPr bwMode="auto">
          <a:xfrm>
            <a:off x="8649364" y="4057808"/>
            <a:ext cx="249599" cy="2223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000"/>
          </a:p>
        </p:txBody>
      </p:sp>
      <p:sp>
        <p:nvSpPr>
          <p:cNvPr id="1343632323" name="Google Shape;409;p32"/>
          <p:cNvSpPr/>
          <p:nvPr/>
        </p:nvSpPr>
        <p:spPr bwMode="auto">
          <a:xfrm>
            <a:off x="8279598" y="3787296"/>
            <a:ext cx="170099" cy="10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9055099" name="Google Shape;410;p32"/>
          <p:cNvSpPr/>
          <p:nvPr/>
        </p:nvSpPr>
        <p:spPr bwMode="auto">
          <a:xfrm>
            <a:off x="6412523" y="3996396"/>
            <a:ext cx="1361098" cy="326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67325459" name="Google Shape;411;p32"/>
          <p:cNvGrpSpPr/>
          <p:nvPr/>
        </p:nvGrpSpPr>
        <p:grpSpPr bwMode="auto">
          <a:xfrm>
            <a:off x="6468235" y="4065198"/>
            <a:ext cx="1238303" cy="222300"/>
            <a:chOff x="4588286" y="3349866"/>
            <a:chExt cx="1238303" cy="222300"/>
          </a:xfrm>
        </p:grpSpPr>
        <p:sp>
          <p:nvSpPr>
            <p:cNvPr id="149397582" name="Google Shape;412;p32"/>
            <p:cNvSpPr/>
            <p:nvPr/>
          </p:nvSpPr>
          <p:spPr bwMode="auto">
            <a:xfrm>
              <a:off x="5332556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16362668" name="Google Shape;413;p32"/>
            <p:cNvSpPr/>
            <p:nvPr/>
          </p:nvSpPr>
          <p:spPr bwMode="auto">
            <a:xfrm>
              <a:off x="5576990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483308782" name="Google Shape;414;p32"/>
            <p:cNvSpPr/>
            <p:nvPr/>
          </p:nvSpPr>
          <p:spPr bwMode="auto">
            <a:xfrm>
              <a:off x="4588286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939724365" name="Google Shape;415;p32"/>
            <p:cNvSpPr/>
            <p:nvPr/>
          </p:nvSpPr>
          <p:spPr bwMode="auto">
            <a:xfrm>
              <a:off x="4832721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08433892" name="Google Shape;416;p32"/>
            <p:cNvSpPr/>
            <p:nvPr/>
          </p:nvSpPr>
          <p:spPr bwMode="auto">
            <a:xfrm>
              <a:off x="5082102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  <p:sp>
        <p:nvSpPr>
          <p:cNvPr id="1213113548" name="Google Shape;417;p32"/>
          <p:cNvSpPr/>
          <p:nvPr/>
        </p:nvSpPr>
        <p:spPr bwMode="auto">
          <a:xfrm>
            <a:off x="6984198" y="3787296"/>
            <a:ext cx="170099" cy="10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602188" name="Google Shape;418;p32"/>
          <p:cNvSpPr/>
          <p:nvPr/>
        </p:nvSpPr>
        <p:spPr bwMode="auto">
          <a:xfrm flipH="0" flipV="0">
            <a:off x="3682902" y="2242771"/>
            <a:ext cx="1022571" cy="1652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planner</a:t>
            </a:r>
            <a:endParaRPr/>
          </a:p>
        </p:txBody>
      </p:sp>
      <p:sp>
        <p:nvSpPr>
          <p:cNvPr id="1357432539" name="Google Shape;419;p32"/>
          <p:cNvSpPr/>
          <p:nvPr/>
        </p:nvSpPr>
        <p:spPr bwMode="auto">
          <a:xfrm rot="5399977">
            <a:off x="5547168" y="1788570"/>
            <a:ext cx="170099" cy="1779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7229862" name="Google Shape;420;p32"/>
          <p:cNvSpPr/>
          <p:nvPr/>
        </p:nvSpPr>
        <p:spPr bwMode="auto">
          <a:xfrm rot="5399977" flipH="0" flipV="0">
            <a:off x="6286372" y="1374928"/>
            <a:ext cx="170099" cy="321618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902506" name="Google Shape;421;p32"/>
          <p:cNvSpPr/>
          <p:nvPr/>
        </p:nvSpPr>
        <p:spPr bwMode="auto">
          <a:xfrm rot="5399977">
            <a:off x="6826298" y="1120296"/>
            <a:ext cx="170099" cy="4338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2124028" name="Google Shape;422;p32"/>
          <p:cNvSpPr/>
          <p:nvPr/>
        </p:nvSpPr>
        <p:spPr bwMode="auto">
          <a:xfrm>
            <a:off x="7908148" y="2242746"/>
            <a:ext cx="990900" cy="14978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100"/>
              <a:t>Prepared statement</a:t>
            </a:r>
            <a:endParaRPr sz="1100"/>
          </a:p>
        </p:txBody>
      </p:sp>
      <p:sp>
        <p:nvSpPr>
          <p:cNvPr id="712550291" name="Google Shape;423;p32"/>
          <p:cNvSpPr/>
          <p:nvPr/>
        </p:nvSpPr>
        <p:spPr bwMode="auto">
          <a:xfrm>
            <a:off x="6508597" y="2242771"/>
            <a:ext cx="1142399" cy="14978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100"/>
              <a:t>Extended protocol</a:t>
            </a:r>
            <a:endParaRPr sz="1100"/>
          </a:p>
        </p:txBody>
      </p:sp>
      <p:sp>
        <p:nvSpPr>
          <p:cNvPr id="1940110627" name="Google Shape;424;p32"/>
          <p:cNvSpPr/>
          <p:nvPr/>
        </p:nvSpPr>
        <p:spPr bwMode="auto">
          <a:xfrm>
            <a:off x="9070323" y="2245021"/>
            <a:ext cx="738899" cy="1497899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0"/>
              <a:t>SPI</a:t>
            </a:r>
            <a:endParaRPr/>
          </a:p>
        </p:txBody>
      </p:sp>
      <p:sp>
        <p:nvSpPr>
          <p:cNvPr id="656866476" name="Google Shape;425;p32"/>
          <p:cNvSpPr/>
          <p:nvPr/>
        </p:nvSpPr>
        <p:spPr bwMode="auto">
          <a:xfrm>
            <a:off x="4964724" y="3996396"/>
            <a:ext cx="1361098" cy="326399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04284416" name="Google Shape;426;p32"/>
          <p:cNvGrpSpPr/>
          <p:nvPr/>
        </p:nvGrpSpPr>
        <p:grpSpPr bwMode="auto">
          <a:xfrm>
            <a:off x="5020435" y="4065198"/>
            <a:ext cx="1238303" cy="222300"/>
            <a:chOff x="4588286" y="3349866"/>
            <a:chExt cx="1238303" cy="222300"/>
          </a:xfrm>
        </p:grpSpPr>
        <p:sp>
          <p:nvSpPr>
            <p:cNvPr id="1046427810" name="Google Shape;427;p32"/>
            <p:cNvSpPr/>
            <p:nvPr/>
          </p:nvSpPr>
          <p:spPr bwMode="auto">
            <a:xfrm>
              <a:off x="5332556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892138931" name="Google Shape;428;p32"/>
            <p:cNvSpPr/>
            <p:nvPr/>
          </p:nvSpPr>
          <p:spPr bwMode="auto">
            <a:xfrm>
              <a:off x="5576990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427681006" name="Google Shape;429;p32"/>
            <p:cNvSpPr/>
            <p:nvPr/>
          </p:nvSpPr>
          <p:spPr bwMode="auto">
            <a:xfrm>
              <a:off x="4588286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44760317" name="Google Shape;430;p32"/>
            <p:cNvSpPr/>
            <p:nvPr/>
          </p:nvSpPr>
          <p:spPr bwMode="auto">
            <a:xfrm>
              <a:off x="4832721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368319702" name="Google Shape;431;p32"/>
            <p:cNvSpPr/>
            <p:nvPr/>
          </p:nvSpPr>
          <p:spPr bwMode="auto">
            <a:xfrm>
              <a:off x="5082102" y="3349866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  <p:sp>
        <p:nvSpPr>
          <p:cNvPr id="1115891599" name="Google Shape;432;p32"/>
          <p:cNvSpPr/>
          <p:nvPr/>
        </p:nvSpPr>
        <p:spPr bwMode="auto">
          <a:xfrm>
            <a:off x="5536398" y="3787296"/>
            <a:ext cx="170099" cy="108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2182232" name="Google Shape;433;p32"/>
          <p:cNvSpPr/>
          <p:nvPr/>
        </p:nvSpPr>
        <p:spPr bwMode="auto">
          <a:xfrm rot="5399977">
            <a:off x="4842524" y="3407521"/>
            <a:ext cx="170099" cy="37019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83086724" name="Google Shape;434;p32"/>
          <p:cNvSpPr/>
          <p:nvPr/>
        </p:nvSpPr>
        <p:spPr bwMode="auto">
          <a:xfrm>
            <a:off x="5060799" y="2242771"/>
            <a:ext cx="1142399" cy="1497899"/>
          </a:xfrm>
          <a:prstGeom prst="rect">
            <a:avLst/>
          </a:prstGeom>
          <a:solidFill>
            <a:srgbClr val="DD7E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100" b="1"/>
              <a:t>sr_plan</a:t>
            </a:r>
            <a:endParaRPr sz="1100" b="1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100" b="1"/>
              <a:t>extension</a:t>
            </a:r>
            <a:endParaRPr sz="1100"/>
          </a:p>
        </p:txBody>
      </p:sp>
      <p:sp>
        <p:nvSpPr>
          <p:cNvPr id="2139632840" name="Google Shape;435;p32"/>
          <p:cNvSpPr txBox="1"/>
          <p:nvPr/>
        </p:nvSpPr>
        <p:spPr bwMode="auto">
          <a:xfrm>
            <a:off x="5056448" y="2819196"/>
            <a:ext cx="1142435" cy="68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28798" lvl="0" indent="-84249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pPr>
            <a:r>
              <a:rPr lang="en-GB" sz="1100"/>
              <a:t>Planner hook</a:t>
            </a:r>
            <a:endParaRPr sz="1100"/>
          </a:p>
          <a:p>
            <a:pPr marL="28798" lvl="0" indent="-84249" algn="l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pPr>
            <a:r>
              <a:rPr lang="en-GB" sz="1100"/>
              <a:t>Storage routines</a:t>
            </a:r>
            <a:endParaRPr sz="1100"/>
          </a:p>
        </p:txBody>
      </p:sp>
      <p:sp>
        <p:nvSpPr>
          <p:cNvPr id="1356132809" name="Google Shape;436;p32"/>
          <p:cNvSpPr/>
          <p:nvPr/>
        </p:nvSpPr>
        <p:spPr bwMode="auto">
          <a:xfrm>
            <a:off x="9370998" y="1900634"/>
            <a:ext cx="120899" cy="108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084054071" name="Google Shape;437;p32"/>
          <p:cNvCxnSpPr>
            <a:cxnSpLocks/>
          </p:cNvCxnSpPr>
          <p:nvPr/>
        </p:nvCxnSpPr>
        <p:spPr bwMode="auto">
          <a:xfrm>
            <a:off x="9431448" y="2008634"/>
            <a:ext cx="8399" cy="23639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013678782" name="Google Shape;438;p32"/>
          <p:cNvCxnSpPr>
            <a:cxnSpLocks/>
          </p:cNvCxnSpPr>
          <p:nvPr/>
        </p:nvCxnSpPr>
        <p:spPr bwMode="auto">
          <a:xfrm flipH="1">
            <a:off x="8403697" y="1243796"/>
            <a:ext cx="2399" cy="9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30544653" name="Google Shape;439;p32"/>
          <p:cNvCxnSpPr>
            <a:cxnSpLocks/>
          </p:cNvCxnSpPr>
          <p:nvPr/>
        </p:nvCxnSpPr>
        <p:spPr bwMode="auto">
          <a:xfrm flipH="1">
            <a:off x="7108299" y="1243796"/>
            <a:ext cx="2399" cy="9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907214030" name="Google Shape;440;p32"/>
          <p:cNvCxnSpPr>
            <a:cxnSpLocks/>
          </p:cNvCxnSpPr>
          <p:nvPr/>
        </p:nvCxnSpPr>
        <p:spPr bwMode="auto">
          <a:xfrm flipH="1">
            <a:off x="5660498" y="1243796"/>
            <a:ext cx="2399" cy="99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395738739" name="Google Shape;441;p32"/>
          <p:cNvCxnSpPr>
            <a:cxnSpLocks/>
          </p:cNvCxnSpPr>
          <p:nvPr/>
        </p:nvCxnSpPr>
        <p:spPr bwMode="auto">
          <a:xfrm rot="-5399977" flipH="1">
            <a:off x="4983723" y="1595070"/>
            <a:ext cx="599" cy="12960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61285320" name="Google Shape;442;p32"/>
          <p:cNvSpPr/>
          <p:nvPr/>
        </p:nvSpPr>
        <p:spPr bwMode="auto">
          <a:xfrm>
            <a:off x="8341148" y="1138634"/>
            <a:ext cx="120899" cy="108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06890024" name="Google Shape;443;p32"/>
          <p:cNvSpPr/>
          <p:nvPr/>
        </p:nvSpPr>
        <p:spPr bwMode="auto">
          <a:xfrm>
            <a:off x="7053138" y="1138634"/>
            <a:ext cx="120899" cy="108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8625360" name="Google Shape;444;p32"/>
          <p:cNvSpPr/>
          <p:nvPr/>
        </p:nvSpPr>
        <p:spPr bwMode="auto">
          <a:xfrm>
            <a:off x="5605339" y="1138634"/>
            <a:ext cx="120899" cy="108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9850713" name="Google Shape;445;p32"/>
          <p:cNvSpPr/>
          <p:nvPr/>
        </p:nvSpPr>
        <p:spPr bwMode="auto">
          <a:xfrm>
            <a:off x="4270689" y="2190653"/>
            <a:ext cx="120899" cy="108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536478" name="Google Shape;83;p17"/>
          <p:cNvSpPr/>
          <p:nvPr/>
        </p:nvSpPr>
        <p:spPr bwMode="auto">
          <a:xfrm>
            <a:off x="5003274" y="2441299"/>
            <a:ext cx="3888900" cy="7733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9868407" name="Google Shape;85;p17"/>
          <p:cNvSpPr/>
          <p:nvPr/>
        </p:nvSpPr>
        <p:spPr bwMode="auto">
          <a:xfrm>
            <a:off x="6217759" y="1069160"/>
            <a:ext cx="14528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Query</a:t>
            </a:r>
            <a:endParaRPr/>
          </a:p>
        </p:txBody>
      </p:sp>
      <p:sp>
        <p:nvSpPr>
          <p:cNvPr id="885750421" name="Google Shape;86;p17"/>
          <p:cNvSpPr/>
          <p:nvPr/>
        </p:nvSpPr>
        <p:spPr bwMode="auto">
          <a:xfrm>
            <a:off x="6217759" y="1773685"/>
            <a:ext cx="1452899" cy="409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Raw parse tree</a:t>
            </a:r>
            <a:endParaRPr/>
          </a:p>
        </p:txBody>
      </p:sp>
      <p:sp>
        <p:nvSpPr>
          <p:cNvPr id="100316545" name="Google Shape;87;p17"/>
          <p:cNvSpPr/>
          <p:nvPr/>
        </p:nvSpPr>
        <p:spPr bwMode="auto">
          <a:xfrm>
            <a:off x="5103499" y="2740874"/>
            <a:ext cx="1127099" cy="409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parse tree</a:t>
            </a:r>
            <a:endParaRPr/>
          </a:p>
        </p:txBody>
      </p:sp>
      <p:sp>
        <p:nvSpPr>
          <p:cNvPr id="377920614" name="Google Shape;88;p17"/>
          <p:cNvSpPr/>
          <p:nvPr/>
        </p:nvSpPr>
        <p:spPr bwMode="auto">
          <a:xfrm>
            <a:off x="6351774" y="2740874"/>
            <a:ext cx="1127099" cy="409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parse tree</a:t>
            </a:r>
            <a:endParaRPr/>
          </a:p>
        </p:txBody>
      </p:sp>
      <p:sp>
        <p:nvSpPr>
          <p:cNvPr id="976003016" name="Google Shape;89;p17"/>
          <p:cNvSpPr/>
          <p:nvPr/>
        </p:nvSpPr>
        <p:spPr bwMode="auto">
          <a:xfrm>
            <a:off x="7600050" y="2740874"/>
            <a:ext cx="1127099" cy="40919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parse tree</a:t>
            </a:r>
            <a:endParaRPr/>
          </a:p>
        </p:txBody>
      </p:sp>
      <p:sp>
        <p:nvSpPr>
          <p:cNvPr id="1340090715" name="Google Shape;90;p17"/>
          <p:cNvSpPr txBox="1"/>
          <p:nvPr/>
        </p:nvSpPr>
        <p:spPr bwMode="auto">
          <a:xfrm>
            <a:off x="4985524" y="2398500"/>
            <a:ext cx="1344335" cy="73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Rewrite query</a:t>
            </a:r>
            <a:endParaRPr/>
          </a:p>
        </p:txBody>
      </p:sp>
      <p:cxnSp>
        <p:nvCxnSpPr>
          <p:cNvPr id="1370771241" name="Google Shape;91;p17"/>
          <p:cNvCxnSpPr>
            <a:cxnSpLocks/>
          </p:cNvCxnSpPr>
          <p:nvPr/>
        </p:nvCxnSpPr>
        <p:spPr bwMode="auto">
          <a:xfrm>
            <a:off x="6944209" y="1478360"/>
            <a:ext cx="0" cy="295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9289566" name="Google Shape;92;p17"/>
          <p:cNvCxnSpPr>
            <a:cxnSpLocks/>
          </p:cNvCxnSpPr>
          <p:nvPr/>
        </p:nvCxnSpPr>
        <p:spPr bwMode="auto">
          <a:xfrm>
            <a:off x="6944209" y="2182885"/>
            <a:ext cx="3600" cy="25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7140244" name="Google Shape;93;p17"/>
          <p:cNvSpPr/>
          <p:nvPr/>
        </p:nvSpPr>
        <p:spPr bwMode="auto">
          <a:xfrm>
            <a:off x="5003274" y="3584299"/>
            <a:ext cx="3888900" cy="87269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814000426" name="Google Shape;94;p17"/>
          <p:cNvCxnSpPr>
            <a:cxnSpLocks/>
          </p:cNvCxnSpPr>
          <p:nvPr/>
        </p:nvCxnSpPr>
        <p:spPr bwMode="auto">
          <a:xfrm>
            <a:off x="6947724" y="3214699"/>
            <a:ext cx="0" cy="3695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4388127" name="Google Shape;95;p17"/>
          <p:cNvSpPr/>
          <p:nvPr/>
        </p:nvSpPr>
        <p:spPr bwMode="auto">
          <a:xfrm>
            <a:off x="5103499" y="388387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  <p:sp>
        <p:nvSpPr>
          <p:cNvPr id="1578359050" name="Google Shape;96;p17"/>
          <p:cNvSpPr txBox="1"/>
          <p:nvPr/>
        </p:nvSpPr>
        <p:spPr bwMode="auto">
          <a:xfrm>
            <a:off x="4985524" y="3541500"/>
            <a:ext cx="1344335" cy="45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91423" rIns="91423" bIns="91423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Planning</a:t>
            </a:r>
            <a:endParaRPr/>
          </a:p>
        </p:txBody>
      </p:sp>
      <p:sp>
        <p:nvSpPr>
          <p:cNvPr id="420691686" name="Google Shape;97;p17"/>
          <p:cNvSpPr/>
          <p:nvPr/>
        </p:nvSpPr>
        <p:spPr bwMode="auto">
          <a:xfrm>
            <a:off x="6352924" y="388387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  <p:sp>
        <p:nvSpPr>
          <p:cNvPr id="589648112" name="Google Shape;98;p17"/>
          <p:cNvSpPr/>
          <p:nvPr/>
        </p:nvSpPr>
        <p:spPr bwMode="auto">
          <a:xfrm>
            <a:off x="7602349" y="388387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  <p:cxnSp>
        <p:nvCxnSpPr>
          <p:cNvPr id="612056863" name="Google Shape;99;p17"/>
          <p:cNvCxnSpPr>
            <a:cxnSpLocks/>
          </p:cNvCxnSpPr>
          <p:nvPr/>
        </p:nvCxnSpPr>
        <p:spPr bwMode="auto">
          <a:xfrm>
            <a:off x="8530999" y="3150074"/>
            <a:ext cx="2399" cy="73379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96599246" name="Google Shape;100;p17"/>
          <p:cNvCxnSpPr>
            <a:cxnSpLocks/>
          </p:cNvCxnSpPr>
          <p:nvPr/>
        </p:nvCxnSpPr>
        <p:spPr bwMode="auto">
          <a:xfrm>
            <a:off x="7195899" y="3150074"/>
            <a:ext cx="2399" cy="73379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275248052" name="Google Shape;101;p17"/>
          <p:cNvCxnSpPr>
            <a:cxnSpLocks/>
          </p:cNvCxnSpPr>
          <p:nvPr/>
        </p:nvCxnSpPr>
        <p:spPr bwMode="auto">
          <a:xfrm>
            <a:off x="6029024" y="3150074"/>
            <a:ext cx="2399" cy="733799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20289840" name="Google Shape;102;p17"/>
          <p:cNvSpPr/>
          <p:nvPr/>
        </p:nvSpPr>
        <p:spPr bwMode="auto">
          <a:xfrm>
            <a:off x="5179699" y="396007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  <p:sp>
        <p:nvSpPr>
          <p:cNvPr id="1366283141" name="Google Shape;103;p17"/>
          <p:cNvSpPr/>
          <p:nvPr/>
        </p:nvSpPr>
        <p:spPr bwMode="auto">
          <a:xfrm>
            <a:off x="6402537" y="395902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  <p:sp>
        <p:nvSpPr>
          <p:cNvPr id="758730078" name="Google Shape;104;p17"/>
          <p:cNvSpPr/>
          <p:nvPr/>
        </p:nvSpPr>
        <p:spPr bwMode="auto">
          <a:xfrm>
            <a:off x="7678549" y="3960074"/>
            <a:ext cx="1127099" cy="409199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Plan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23921830" name=""/>
          <p:cNvGrpSpPr/>
          <p:nvPr/>
        </p:nvGrpSpPr>
        <p:grpSpPr bwMode="auto">
          <a:xfrm>
            <a:off x="3550681" y="1336263"/>
            <a:ext cx="2726457" cy="3342834"/>
            <a:chOff x="0" y="0"/>
            <a:chExt cx="2726457" cy="3342834"/>
          </a:xfrm>
        </p:grpSpPr>
        <p:grpSp>
          <p:nvGrpSpPr>
            <p:cNvPr id="1530384277" name=""/>
            <p:cNvGrpSpPr/>
            <p:nvPr/>
          </p:nvGrpSpPr>
          <p:grpSpPr bwMode="auto">
            <a:xfrm>
              <a:off x="0" y="905253"/>
              <a:ext cx="2726457" cy="2437580"/>
              <a:chOff x="0" y="0"/>
              <a:chExt cx="2726457" cy="2437580"/>
            </a:xfrm>
          </p:grpSpPr>
          <p:sp>
            <p:nvSpPr>
              <p:cNvPr id="1388348368" name=""/>
              <p:cNvSpPr/>
              <p:nvPr/>
            </p:nvSpPr>
            <p:spPr bwMode="auto">
              <a:xfrm flipH="0" flipV="0">
                <a:off x="0" y="1792338"/>
                <a:ext cx="716935" cy="645241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A</a:t>
                </a:r>
                <a:endParaRPr/>
              </a:p>
            </p:txBody>
          </p:sp>
          <p:grpSp>
            <p:nvGrpSpPr>
              <p:cNvPr id="1747548466" name=""/>
              <p:cNvGrpSpPr/>
              <p:nvPr/>
            </p:nvGrpSpPr>
            <p:grpSpPr bwMode="auto">
              <a:xfrm>
                <a:off x="358467" y="0"/>
                <a:ext cx="2367990" cy="2437580"/>
                <a:chOff x="0" y="0"/>
                <a:chExt cx="2367990" cy="2437580"/>
              </a:xfrm>
            </p:grpSpPr>
            <p:sp>
              <p:nvSpPr>
                <p:cNvPr id="1424460228" name=""/>
                <p:cNvSpPr/>
                <p:nvPr/>
              </p:nvSpPr>
              <p:spPr bwMode="auto">
                <a:xfrm flipH="0" flipV="0">
                  <a:off x="647344" y="1792338"/>
                  <a:ext cx="716935" cy="645241"/>
                </a:xfrm>
                <a:prstGeom prst="ellips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  <a:p>
                  <a:pPr algn="ctr">
                    <a:defRPr/>
                  </a:pPr>
                  <a:r>
                    <a:rPr/>
                    <a:t>B</a:t>
                  </a:r>
                  <a:endParaRPr/>
                </a:p>
              </p:txBody>
            </p:sp>
            <p:cxnSp>
              <p:nvCxnSpPr>
                <p:cNvPr id="1673671659" name=""/>
                <p:cNvCxnSpPr>
                  <a:cxnSpLocks/>
                </p:cNvCxnSpPr>
                <p:nvPr/>
              </p:nvCxnSpPr>
              <p:spPr bwMode="auto">
                <a:xfrm rot="5399977" flipH="0" flipV="0">
                  <a:off x="-91364" y="1512676"/>
                  <a:ext cx="371025" cy="188294"/>
                </a:xfrm>
                <a:prstGeom prst="line">
                  <a:avLst/>
                </a:prstGeom>
                <a:ln w="19049" cap="flat" cmpd="sng" algn="ctr">
                  <a:solidFill>
                    <a:schemeClr val="tx1"/>
                  </a:solidFill>
                  <a:prstDash val="solid"/>
                  <a:miter lim="800000"/>
                  <a:headEnd type="oval"/>
                  <a:tailEnd type="arrow" w="lg" len="lg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111047" name=""/>
                <p:cNvCxnSpPr>
                  <a:cxnSpLocks/>
                </p:cNvCxnSpPr>
                <p:nvPr/>
              </p:nvCxnSpPr>
              <p:spPr bwMode="auto">
                <a:xfrm rot="5399977" flipH="0" flipV="1">
                  <a:off x="750168" y="1536693"/>
                  <a:ext cx="371025" cy="140262"/>
                </a:xfrm>
                <a:prstGeom prst="line">
                  <a:avLst/>
                </a:prstGeom>
                <a:ln w="19049" cap="flat" cmpd="sng" algn="ctr">
                  <a:solidFill>
                    <a:schemeClr val="tx1"/>
                  </a:solidFill>
                  <a:prstDash val="solid"/>
                  <a:miter lim="800000"/>
                  <a:headEnd type="oval"/>
                  <a:tailEnd type="arrow" w="lg" len="lg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82029572" name=""/>
                <p:cNvSpPr/>
                <p:nvPr/>
              </p:nvSpPr>
              <p:spPr bwMode="auto">
                <a:xfrm flipH="0" flipV="0">
                  <a:off x="48030" y="870563"/>
                  <a:ext cx="957780" cy="645241"/>
                </a:xfrm>
                <a:prstGeom prst="ellipse">
                  <a:avLst/>
                </a:prstGeom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  <a:p>
                  <a:pPr algn="ctr">
                    <a:defRPr/>
                  </a:pPr>
                  <a:r>
                    <a:rPr/>
                    <a:t>Join</a:t>
                  </a:r>
                  <a:endParaRPr/>
                </a:p>
              </p:txBody>
            </p:sp>
            <p:sp>
              <p:nvSpPr>
                <p:cNvPr id="1671789391" name=""/>
                <p:cNvSpPr/>
                <p:nvPr/>
              </p:nvSpPr>
              <p:spPr bwMode="auto">
                <a:xfrm flipH="0" flipV="0">
                  <a:off x="969804" y="0"/>
                  <a:ext cx="957780" cy="645241"/>
                </a:xfrm>
                <a:prstGeom prst="ellipse">
                  <a:avLst/>
                </a:prstGeom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  <a:p>
                  <a:pPr algn="ctr">
                    <a:defRPr/>
                  </a:pPr>
                  <a:r>
                    <a:rPr/>
                    <a:t>Join</a:t>
                  </a:r>
                  <a:endParaRPr/>
                </a:p>
              </p:txBody>
            </p:sp>
            <p:cxnSp>
              <p:nvCxnSpPr>
                <p:cNvPr id="1921163231" name=""/>
                <p:cNvCxnSpPr>
                  <a:cxnSpLocks/>
                </p:cNvCxnSpPr>
                <p:nvPr/>
              </p:nvCxnSpPr>
              <p:spPr bwMode="auto">
                <a:xfrm rot="5399977" flipH="0" flipV="0">
                  <a:off x="780653" y="635642"/>
                  <a:ext cx="414308" cy="244518"/>
                </a:xfrm>
                <a:prstGeom prst="line">
                  <a:avLst/>
                </a:prstGeom>
                <a:ln w="19049" cap="flat" cmpd="sng" algn="ctr">
                  <a:solidFill>
                    <a:schemeClr val="tx1"/>
                  </a:solidFill>
                  <a:prstDash val="solid"/>
                  <a:miter lim="800000"/>
                  <a:headEnd type="oval"/>
                  <a:tailEnd type="arrow" w="lg" len="lg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0787921" name=""/>
                <p:cNvSpPr/>
                <p:nvPr/>
              </p:nvSpPr>
              <p:spPr bwMode="auto">
                <a:xfrm flipH="0" flipV="0">
                  <a:off x="1651053" y="870563"/>
                  <a:ext cx="716935" cy="645241"/>
                </a:xfrm>
                <a:prstGeom prst="ellipse">
                  <a:avLst/>
                </a:prstGeom>
                <a:solidFill>
                  <a:srgbClr val="FF0000"/>
                </a:solidFill>
                <a:ln w="12700" cap="flat" cmpd="sng" algn="ctr">
                  <a:solidFill>
                    <a:schemeClr val="tx1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  <a:p>
                  <a:pPr algn="ctr">
                    <a:defRPr/>
                  </a:pPr>
                  <a:r>
                    <a:rPr/>
                    <a:t>D</a:t>
                  </a:r>
                  <a:endParaRPr/>
                </a:p>
              </p:txBody>
            </p:sp>
            <p:cxnSp>
              <p:nvCxnSpPr>
                <p:cNvPr id="169208923" name=""/>
                <p:cNvCxnSpPr>
                  <a:cxnSpLocks/>
                </p:cNvCxnSpPr>
                <p:nvPr/>
              </p:nvCxnSpPr>
              <p:spPr bwMode="auto">
                <a:xfrm rot="5399977" flipH="0" flipV="1">
                  <a:off x="1738513" y="599554"/>
                  <a:ext cx="319814" cy="222199"/>
                </a:xfrm>
                <a:prstGeom prst="line">
                  <a:avLst/>
                </a:prstGeom>
                <a:ln w="19049" cap="flat" cmpd="sng" algn="ctr">
                  <a:solidFill>
                    <a:schemeClr val="tx1"/>
                  </a:solidFill>
                  <a:prstDash val="solid"/>
                  <a:miter lim="800000"/>
                  <a:headEnd type="oval"/>
                  <a:tailEnd type="arrow" w="lg" len="lg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68621292" name=""/>
            <p:cNvSpPr/>
            <p:nvPr/>
          </p:nvSpPr>
          <p:spPr bwMode="auto">
            <a:xfrm flipH="0" flipV="0">
              <a:off x="1328271" y="0"/>
              <a:ext cx="957780" cy="645241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/>
                <a:t>Agg</a:t>
              </a:r>
              <a:endParaRPr/>
            </a:p>
          </p:txBody>
        </p:sp>
        <p:cxnSp>
          <p:nvCxnSpPr>
            <p:cNvPr id="473771747" name=""/>
            <p:cNvCxnSpPr>
              <a:cxnSpLocks/>
            </p:cNvCxnSpPr>
            <p:nvPr/>
          </p:nvCxnSpPr>
          <p:spPr bwMode="auto">
            <a:xfrm rot="5399977" flipH="0" flipV="0">
              <a:off x="1677157" y="775247"/>
              <a:ext cx="260011" cy="0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headEnd type="oval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5355631" name=""/>
          <p:cNvGrpSpPr/>
          <p:nvPr/>
        </p:nvGrpSpPr>
        <p:grpSpPr bwMode="auto">
          <a:xfrm>
            <a:off x="3382227" y="1237807"/>
            <a:ext cx="2726457" cy="3325825"/>
            <a:chOff x="0" y="0"/>
            <a:chExt cx="2726457" cy="3325825"/>
          </a:xfrm>
        </p:grpSpPr>
        <p:grpSp>
          <p:nvGrpSpPr>
            <p:cNvPr id="98513452" name=""/>
            <p:cNvGrpSpPr/>
            <p:nvPr/>
          </p:nvGrpSpPr>
          <p:grpSpPr bwMode="auto">
            <a:xfrm>
              <a:off x="0" y="888243"/>
              <a:ext cx="2726457" cy="2437580"/>
              <a:chOff x="0" y="0"/>
              <a:chExt cx="2726457" cy="2437580"/>
            </a:xfrm>
          </p:grpSpPr>
          <p:sp>
            <p:nvSpPr>
              <p:cNvPr id="1346730370" name=""/>
              <p:cNvSpPr/>
              <p:nvPr/>
            </p:nvSpPr>
            <p:spPr bwMode="auto">
              <a:xfrm flipH="0" flipV="0">
                <a:off x="0" y="1792338"/>
                <a:ext cx="716935" cy="645241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A</a:t>
                </a:r>
                <a:endParaRPr/>
              </a:p>
            </p:txBody>
          </p:sp>
          <p:sp>
            <p:nvSpPr>
              <p:cNvPr id="721931073" name=""/>
              <p:cNvSpPr/>
              <p:nvPr/>
            </p:nvSpPr>
            <p:spPr bwMode="auto">
              <a:xfrm flipH="0" flipV="0">
                <a:off x="1005813" y="1792338"/>
                <a:ext cx="716935" cy="645241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B</a:t>
                </a:r>
                <a:endParaRPr/>
              </a:p>
            </p:txBody>
          </p:sp>
          <p:cxnSp>
            <p:nvCxnSpPr>
              <p:cNvPr id="696953638" name=""/>
              <p:cNvCxnSpPr>
                <a:cxnSpLocks/>
              </p:cNvCxnSpPr>
              <p:nvPr/>
            </p:nvCxnSpPr>
            <p:spPr bwMode="auto">
              <a:xfrm rot="5399977" flipH="0" flipV="0">
                <a:off x="267102" y="1512676"/>
                <a:ext cx="371025" cy="188294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9188511" name=""/>
              <p:cNvCxnSpPr>
                <a:cxnSpLocks/>
              </p:cNvCxnSpPr>
              <p:nvPr/>
            </p:nvCxnSpPr>
            <p:spPr bwMode="auto">
              <a:xfrm rot="5399977" flipH="0" flipV="1">
                <a:off x="1108635" y="1536693"/>
                <a:ext cx="371025" cy="140262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985592" name=""/>
              <p:cNvSpPr/>
              <p:nvPr/>
            </p:nvSpPr>
            <p:spPr bwMode="auto">
              <a:xfrm flipH="0" flipV="0">
                <a:off x="406498" y="870563"/>
                <a:ext cx="957780" cy="645241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Join</a:t>
                </a:r>
                <a:endParaRPr/>
              </a:p>
            </p:txBody>
          </p:sp>
          <p:sp>
            <p:nvSpPr>
              <p:cNvPr id="941198652" name=""/>
              <p:cNvSpPr/>
              <p:nvPr/>
            </p:nvSpPr>
            <p:spPr bwMode="auto">
              <a:xfrm flipH="0" flipV="0">
                <a:off x="1328271" y="0"/>
                <a:ext cx="957780" cy="645241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Join</a:t>
                </a:r>
                <a:endParaRPr/>
              </a:p>
            </p:txBody>
          </p:sp>
          <p:cxnSp>
            <p:nvCxnSpPr>
              <p:cNvPr id="1164901252" name=""/>
              <p:cNvCxnSpPr>
                <a:cxnSpLocks/>
              </p:cNvCxnSpPr>
              <p:nvPr/>
            </p:nvCxnSpPr>
            <p:spPr bwMode="auto">
              <a:xfrm rot="5399977" flipH="0" flipV="0">
                <a:off x="1139121" y="635642"/>
                <a:ext cx="414308" cy="244518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4788752" name=""/>
              <p:cNvSpPr/>
              <p:nvPr/>
            </p:nvSpPr>
            <p:spPr bwMode="auto">
              <a:xfrm flipH="0" flipV="0">
                <a:off x="2009520" y="870563"/>
                <a:ext cx="716935" cy="645241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C</a:t>
                </a:r>
                <a:endParaRPr/>
              </a:p>
            </p:txBody>
          </p:sp>
          <p:cxnSp>
            <p:nvCxnSpPr>
              <p:cNvPr id="509808100" name=""/>
              <p:cNvCxnSpPr>
                <a:cxnSpLocks/>
              </p:cNvCxnSpPr>
              <p:nvPr/>
            </p:nvCxnSpPr>
            <p:spPr bwMode="auto">
              <a:xfrm rot="5399977" flipH="0" flipV="1">
                <a:off x="2096982" y="599555"/>
                <a:ext cx="319814" cy="222199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7704769" name=""/>
            <p:cNvSpPr/>
            <p:nvPr/>
          </p:nvSpPr>
          <p:spPr bwMode="auto">
            <a:xfrm flipH="0" flipV="0">
              <a:off x="1313815" y="0"/>
              <a:ext cx="957780" cy="645241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/>
                <a:t>Agg</a:t>
              </a:r>
              <a:endParaRPr/>
            </a:p>
          </p:txBody>
        </p:sp>
        <p:cxnSp>
          <p:nvCxnSpPr>
            <p:cNvPr id="953520672" name=""/>
            <p:cNvCxnSpPr>
              <a:cxnSpLocks/>
            </p:cNvCxnSpPr>
            <p:nvPr/>
          </p:nvCxnSpPr>
          <p:spPr bwMode="auto">
            <a:xfrm rot="5399977" flipH="0" flipV="1">
              <a:off x="1678433" y="766742"/>
              <a:ext cx="243001" cy="0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headEnd type="oval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81039459" name=""/>
          <p:cNvGrpSpPr/>
          <p:nvPr/>
        </p:nvGrpSpPr>
        <p:grpSpPr bwMode="auto">
          <a:xfrm flipH="0" flipV="0">
            <a:off x="7431199" y="784752"/>
            <a:ext cx="1224290" cy="1786044"/>
            <a:chOff x="0" y="0"/>
            <a:chExt cx="1224290" cy="1786044"/>
          </a:xfrm>
        </p:grpSpPr>
        <p:grpSp>
          <p:nvGrpSpPr>
            <p:cNvPr id="1034043480" name=""/>
            <p:cNvGrpSpPr/>
            <p:nvPr/>
          </p:nvGrpSpPr>
          <p:grpSpPr bwMode="auto">
            <a:xfrm flipH="0" flipV="0">
              <a:off x="0" y="477007"/>
              <a:ext cx="1224290" cy="1309037"/>
              <a:chOff x="0" y="0"/>
              <a:chExt cx="1224290" cy="1309037"/>
            </a:xfrm>
          </p:grpSpPr>
          <p:sp>
            <p:nvSpPr>
              <p:cNvPr id="1472975792" name=""/>
              <p:cNvSpPr/>
              <p:nvPr/>
            </p:nvSpPr>
            <p:spPr bwMode="auto">
              <a:xfrm flipH="0" flipV="0">
                <a:off x="0" y="962527"/>
                <a:ext cx="321933" cy="346509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 sz="800"/>
              </a:p>
            </p:txBody>
          </p:sp>
          <p:sp>
            <p:nvSpPr>
              <p:cNvPr id="1565813077" name=""/>
              <p:cNvSpPr/>
              <p:nvPr/>
            </p:nvSpPr>
            <p:spPr bwMode="auto">
              <a:xfrm flipH="0" flipV="0">
                <a:off x="451651" y="962527"/>
                <a:ext cx="321933" cy="346509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 sz="800"/>
              </a:p>
            </p:txBody>
          </p:sp>
          <p:cxnSp>
            <p:nvCxnSpPr>
              <p:cNvPr id="890798505" name=""/>
              <p:cNvCxnSpPr>
                <a:cxnSpLocks/>
              </p:cNvCxnSpPr>
              <p:nvPr/>
            </p:nvCxnSpPr>
            <p:spPr bwMode="auto">
              <a:xfrm rot="5399978" flipH="0" flipV="0">
                <a:off x="103617" y="820625"/>
                <a:ext cx="199248" cy="84551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none"/>
                <a:tailEnd type="arrow" w="sm" len="sm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9604503" name=""/>
              <p:cNvCxnSpPr>
                <a:cxnSpLocks/>
              </p:cNvCxnSpPr>
              <p:nvPr/>
            </p:nvCxnSpPr>
            <p:spPr bwMode="auto">
              <a:xfrm rot="5399978" flipH="0" flipV="1">
                <a:off x="481500" y="831410"/>
                <a:ext cx="199248" cy="62983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none"/>
                <a:tailEnd type="arrow" w="sm" len="sm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0842912" name=""/>
              <p:cNvSpPr/>
              <p:nvPr/>
            </p:nvSpPr>
            <p:spPr bwMode="auto">
              <a:xfrm flipH="0" flipV="0">
                <a:off x="182534" y="467512"/>
                <a:ext cx="430082" cy="346509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 sz="800"/>
              </a:p>
            </p:txBody>
          </p:sp>
          <p:sp>
            <p:nvSpPr>
              <p:cNvPr id="16338577" name=""/>
              <p:cNvSpPr/>
              <p:nvPr/>
            </p:nvSpPr>
            <p:spPr bwMode="auto">
              <a:xfrm flipH="0" flipV="0">
                <a:off x="596448" y="0"/>
                <a:ext cx="430082" cy="346509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 sz="800"/>
              </a:p>
            </p:txBody>
          </p:sp>
          <p:cxnSp>
            <p:nvCxnSpPr>
              <p:cNvPr id="1687882039" name=""/>
              <p:cNvCxnSpPr>
                <a:cxnSpLocks/>
              </p:cNvCxnSpPr>
              <p:nvPr/>
            </p:nvCxnSpPr>
            <p:spPr bwMode="auto">
              <a:xfrm rot="5399978" flipH="0" flipV="0">
                <a:off x="493286" y="352111"/>
                <a:ext cx="222492" cy="109798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none"/>
                <a:tailEnd type="arrow" w="sm" len="sm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641191" name=""/>
              <p:cNvSpPr/>
              <p:nvPr/>
            </p:nvSpPr>
            <p:spPr bwMode="auto">
              <a:xfrm flipH="0" flipV="0">
                <a:off x="902356" y="467512"/>
                <a:ext cx="321933" cy="346509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 sz="800"/>
              </a:p>
            </p:txBody>
          </p:sp>
          <p:cxnSp>
            <p:nvCxnSpPr>
              <p:cNvPr id="1238054569" name=""/>
              <p:cNvCxnSpPr>
                <a:cxnSpLocks/>
              </p:cNvCxnSpPr>
              <p:nvPr/>
            </p:nvCxnSpPr>
            <p:spPr bwMode="auto">
              <a:xfrm rot="5399978" flipH="0" flipV="1">
                <a:off x="927561" y="331749"/>
                <a:ext cx="171747" cy="99776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none"/>
                <a:tailEnd type="arrow" w="sm" len="sm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9253267" name=""/>
            <p:cNvSpPr/>
            <p:nvPr/>
          </p:nvSpPr>
          <p:spPr bwMode="auto">
            <a:xfrm flipH="0" flipV="0">
              <a:off x="589956" y="0"/>
              <a:ext cx="430082" cy="346509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endParaRPr sz="800"/>
            </a:p>
          </p:txBody>
        </p:sp>
        <p:cxnSp>
          <p:nvCxnSpPr>
            <p:cNvPr id="670174490" name=""/>
            <p:cNvCxnSpPr>
              <a:cxnSpLocks/>
            </p:cNvCxnSpPr>
            <p:nvPr/>
          </p:nvCxnSpPr>
          <p:spPr bwMode="auto">
            <a:xfrm rot="5399978" flipH="0" flipV="1">
              <a:off x="742995" y="411758"/>
              <a:ext cx="130497" cy="0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headEnd type="none"/>
              <a:tailEnd type="arrow" w="sm" len="sm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0920302" name=""/>
          <p:cNvGrpSpPr/>
          <p:nvPr/>
        </p:nvGrpSpPr>
        <p:grpSpPr bwMode="auto">
          <a:xfrm>
            <a:off x="6491999" y="3047976"/>
            <a:ext cx="5439805" cy="3550034"/>
            <a:chOff x="0" y="0"/>
            <a:chExt cx="5439805" cy="3550034"/>
          </a:xfrm>
        </p:grpSpPr>
        <p:sp>
          <p:nvSpPr>
            <p:cNvPr id="102027192" name="Google Shape;204;p24"/>
            <p:cNvSpPr/>
            <p:nvPr/>
          </p:nvSpPr>
          <p:spPr bwMode="auto">
            <a:xfrm flipH="0" flipV="0">
              <a:off x="3102505" y="2988072"/>
              <a:ext cx="2337300" cy="561962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18000" rIns="18000" bIns="18000" anchor="b" anchorCtr="0">
              <a:noAutofit/>
            </a:bodyPr>
            <a:lstStyle/>
            <a:p>
              <a:pPr marL="0" lvl="0" indent="0" algn="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GB"/>
                <a:t>plancache</a:t>
              </a:r>
              <a:endParaRPr/>
            </a:p>
          </p:txBody>
        </p:sp>
        <p:sp>
          <p:nvSpPr>
            <p:cNvPr id="2023460785" name="Google Shape;234;p24"/>
            <p:cNvSpPr/>
            <p:nvPr/>
          </p:nvSpPr>
          <p:spPr bwMode="auto">
            <a:xfrm>
              <a:off x="3152787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945305323" name="Google Shape;235;p24"/>
            <p:cNvSpPr/>
            <p:nvPr/>
          </p:nvSpPr>
          <p:spPr bwMode="auto">
            <a:xfrm>
              <a:off x="3397221" y="3040464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356096224" name="Google Shape;236;p24"/>
            <p:cNvSpPr/>
            <p:nvPr/>
          </p:nvSpPr>
          <p:spPr bwMode="auto">
            <a:xfrm>
              <a:off x="5130987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008847096" name="Google Shape;237;p24"/>
            <p:cNvSpPr/>
            <p:nvPr/>
          </p:nvSpPr>
          <p:spPr bwMode="auto">
            <a:xfrm>
              <a:off x="3646602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928868797" name="Google Shape;238;p24"/>
            <p:cNvSpPr/>
            <p:nvPr/>
          </p:nvSpPr>
          <p:spPr bwMode="auto">
            <a:xfrm>
              <a:off x="3891036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167434721" name="Google Shape;239;p24"/>
            <p:cNvSpPr/>
            <p:nvPr/>
          </p:nvSpPr>
          <p:spPr bwMode="auto">
            <a:xfrm>
              <a:off x="4143387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12862063" name="Google Shape;240;p24"/>
            <p:cNvSpPr/>
            <p:nvPr/>
          </p:nvSpPr>
          <p:spPr bwMode="auto">
            <a:xfrm>
              <a:off x="4387821" y="3040464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540577940" name="Google Shape;241;p24"/>
            <p:cNvSpPr/>
            <p:nvPr/>
          </p:nvSpPr>
          <p:spPr bwMode="auto">
            <a:xfrm>
              <a:off x="4637202" y="3040464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633417861" name="Google Shape;242;p24"/>
            <p:cNvSpPr/>
            <p:nvPr/>
          </p:nvSpPr>
          <p:spPr bwMode="auto">
            <a:xfrm>
              <a:off x="4881636" y="3040464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cxnSp>
          <p:nvCxnSpPr>
            <p:cNvPr id="1992944200" name="Google Shape;243;p24"/>
            <p:cNvCxnSpPr>
              <a:cxnSpLocks/>
              <a:stCxn id="329974888" idx="2"/>
              <a:endCxn id="1945305323" idx="0"/>
            </p:cNvCxnSpPr>
            <p:nvPr/>
          </p:nvCxnSpPr>
          <p:spPr bwMode="auto">
            <a:xfrm rot="5399978" flipH="0" flipV="1">
              <a:off x="2625264" y="2143707"/>
              <a:ext cx="1306958" cy="486555"/>
            </a:xfrm>
            <a:prstGeom prst="bentConnector3">
              <a:avLst>
                <a:gd name="adj1" fmla="val 50000"/>
              </a:avLst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diamond" w="med" len="med"/>
              <a:tailEnd type="triangle" w="med" len="med"/>
            </a:ln>
          </p:spPr>
        </p:cxnSp>
        <p:cxnSp>
          <p:nvCxnSpPr>
            <p:cNvPr id="1138988225" name="Google Shape;244;p24"/>
            <p:cNvCxnSpPr>
              <a:cxnSpLocks/>
              <a:stCxn id="1063333049" idx="2"/>
              <a:endCxn id="212862063" idx="0"/>
            </p:cNvCxnSpPr>
            <p:nvPr/>
          </p:nvCxnSpPr>
          <p:spPr bwMode="auto">
            <a:xfrm rot="5399978" flipH="0" flipV="1">
              <a:off x="3630832" y="2158675"/>
              <a:ext cx="1306958" cy="456619"/>
            </a:xfrm>
            <a:prstGeom prst="bentConnector3">
              <a:avLst>
                <a:gd name="adj1" fmla="val 50000"/>
              </a:avLst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diamond" w="med" len="med"/>
              <a:tailEnd type="triangle" w="med" len="med"/>
            </a:ln>
          </p:spPr>
        </p:cxnSp>
        <p:cxnSp>
          <p:nvCxnSpPr>
            <p:cNvPr id="1697794938" name="Google Shape;245;p24"/>
            <p:cNvCxnSpPr>
              <a:cxnSpLocks/>
              <a:endCxn id="1540577940" idx="0"/>
            </p:cNvCxnSpPr>
            <p:nvPr/>
          </p:nvCxnSpPr>
          <p:spPr bwMode="auto">
            <a:xfrm rot="5399978" flipH="0" flipV="0">
              <a:off x="4298467" y="2197040"/>
              <a:ext cx="1306958" cy="379888"/>
            </a:xfrm>
            <a:prstGeom prst="bentConnector3">
              <a:avLst>
                <a:gd name="adj1" fmla="val 50000"/>
              </a:avLst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diamond" w="med" len="med"/>
              <a:tailEnd type="triangle" w="med" len="med"/>
            </a:ln>
          </p:spPr>
        </p:cxnSp>
        <p:sp>
          <p:nvSpPr>
            <p:cNvPr id="1904792044" name="Google Shape;220;p24"/>
            <p:cNvSpPr/>
            <p:nvPr/>
          </p:nvSpPr>
          <p:spPr bwMode="auto">
            <a:xfrm rot="0" flipH="0" flipV="0">
              <a:off x="336508" y="0"/>
              <a:ext cx="1673062" cy="374643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000" tIns="54000" rIns="18000" bIns="18000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GB" b="1"/>
                <a:t>hash table</a:t>
              </a:r>
              <a:endParaRPr b="1"/>
            </a:p>
          </p:txBody>
        </p:sp>
        <p:sp>
          <p:nvSpPr>
            <p:cNvPr id="257046829" name="Google Shape;221;p24"/>
            <p:cNvSpPr/>
            <p:nvPr/>
          </p:nvSpPr>
          <p:spPr bwMode="auto">
            <a:xfrm rot="0" flipH="0" flipV="0">
              <a:off x="1339656" y="820693"/>
              <a:ext cx="66991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8449361" name="Google Shape;222;p24"/>
            <p:cNvSpPr/>
            <p:nvPr/>
          </p:nvSpPr>
          <p:spPr bwMode="auto">
            <a:xfrm rot="0" flipH="0" flipV="0">
              <a:off x="336508" y="1275421"/>
              <a:ext cx="1003147" cy="458059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000" b="1"/>
                <a:t>1223567677</a:t>
              </a:r>
              <a:endParaRPr sz="1000"/>
            </a:p>
          </p:txBody>
        </p:sp>
        <p:sp>
          <p:nvSpPr>
            <p:cNvPr id="1873874654" name="Google Shape;223;p24"/>
            <p:cNvSpPr/>
            <p:nvPr/>
          </p:nvSpPr>
          <p:spPr bwMode="auto">
            <a:xfrm rot="0" flipH="0" flipV="0">
              <a:off x="1339656" y="1730149"/>
              <a:ext cx="66991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5852987" name="Google Shape;224;p24"/>
            <p:cNvSpPr/>
            <p:nvPr/>
          </p:nvSpPr>
          <p:spPr bwMode="auto">
            <a:xfrm rot="0" flipH="0" flipV="0">
              <a:off x="1339655" y="2184877"/>
              <a:ext cx="669915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6440073" name="Google Shape;225;p24"/>
            <p:cNvSpPr/>
            <p:nvPr/>
          </p:nvSpPr>
          <p:spPr bwMode="auto">
            <a:xfrm rot="0" flipH="0" flipV="0">
              <a:off x="1339655" y="1275446"/>
              <a:ext cx="670192" cy="458059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 b="1"/>
            </a:p>
          </p:txBody>
        </p:sp>
        <p:sp>
          <p:nvSpPr>
            <p:cNvPr id="485100338" name="Google Shape;229;p24"/>
            <p:cNvSpPr/>
            <p:nvPr/>
          </p:nvSpPr>
          <p:spPr bwMode="auto">
            <a:xfrm rot="0" flipH="0" flipV="0">
              <a:off x="1339655" y="365965"/>
              <a:ext cx="669915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4000" tIns="18000" rIns="90000" bIns="1800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GB" sz="1600" b="1"/>
                <a:t>ptrs</a:t>
              </a:r>
              <a:endParaRPr sz="1000" b="1"/>
            </a:p>
          </p:txBody>
        </p:sp>
        <p:sp>
          <p:nvSpPr>
            <p:cNvPr id="1431517194" name="Google Shape;248;p24"/>
            <p:cNvSpPr/>
            <p:nvPr/>
          </p:nvSpPr>
          <p:spPr bwMode="auto">
            <a:xfrm rot="0" flipH="0" flipV="0">
              <a:off x="336508" y="1730139"/>
              <a:ext cx="1003146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  <a:defRPr/>
              </a:pPr>
              <a:endParaRPr/>
            </a:p>
          </p:txBody>
        </p:sp>
        <p:sp>
          <p:nvSpPr>
            <p:cNvPr id="486787648" name="Google Shape;249;p24"/>
            <p:cNvSpPr/>
            <p:nvPr/>
          </p:nvSpPr>
          <p:spPr bwMode="auto">
            <a:xfrm rot="0" flipH="0" flipV="0">
              <a:off x="336511" y="2184867"/>
              <a:ext cx="100314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2685724" name="Google Shape;250;p24"/>
            <p:cNvSpPr/>
            <p:nvPr/>
          </p:nvSpPr>
          <p:spPr bwMode="auto">
            <a:xfrm rot="0" flipH="0" flipV="0">
              <a:off x="336511" y="820683"/>
              <a:ext cx="100314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9643461" name="Google Shape;251;p24"/>
            <p:cNvSpPr/>
            <p:nvPr/>
          </p:nvSpPr>
          <p:spPr bwMode="auto">
            <a:xfrm rot="0" flipH="0" flipV="0">
              <a:off x="336508" y="365954"/>
              <a:ext cx="1003146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GB" sz="1600" b="1">
                  <a:solidFill>
                    <a:schemeClr val="dk1"/>
                  </a:solidFill>
                </a:rPr>
                <a:t>queryIds</a:t>
              </a:r>
              <a:endParaRPr b="1"/>
            </a:p>
          </p:txBody>
        </p:sp>
        <p:sp>
          <p:nvSpPr>
            <p:cNvPr id="25468475" name="Google Shape;224;p24"/>
            <p:cNvSpPr/>
            <p:nvPr/>
          </p:nvSpPr>
          <p:spPr bwMode="auto">
            <a:xfrm flipH="0" flipV="0">
              <a:off x="1339655" y="2642939"/>
              <a:ext cx="669915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244340" name="Google Shape;249;p24"/>
            <p:cNvSpPr/>
            <p:nvPr/>
          </p:nvSpPr>
          <p:spPr bwMode="auto">
            <a:xfrm rot="0" flipH="0" flipV="0">
              <a:off x="336510" y="2642929"/>
              <a:ext cx="100314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7818662" name="Google Shape;224;p24"/>
            <p:cNvSpPr/>
            <p:nvPr/>
          </p:nvSpPr>
          <p:spPr bwMode="auto">
            <a:xfrm flipH="0" flipV="0">
              <a:off x="1339655" y="3091974"/>
              <a:ext cx="669915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4" tIns="91424" rIns="91424" bIns="91424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414095" name="Google Shape;249;p24"/>
            <p:cNvSpPr/>
            <p:nvPr/>
          </p:nvSpPr>
          <p:spPr bwMode="auto">
            <a:xfrm rot="0" flipH="0" flipV="0">
              <a:off x="336510" y="3091964"/>
              <a:ext cx="1003144" cy="458059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0" rIns="0" bIns="0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5692410" name=""/>
            <p:cNvSpPr/>
            <p:nvPr/>
          </p:nvSpPr>
          <p:spPr bwMode="auto">
            <a:xfrm rot="0" flipH="0" flipV="0">
              <a:off x="0" y="1117483"/>
              <a:ext cx="258535" cy="801326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upright="0" compatLnSpc="0"/>
            <a:p>
              <a:pPr algn="ctr">
                <a:defRPr/>
              </a:pPr>
              <a:endParaRPr/>
            </a:p>
          </p:txBody>
        </p:sp>
        <p:cxnSp>
          <p:nvCxnSpPr>
            <p:cNvPr id="1038132273" name="Google Shape;252;p24"/>
            <p:cNvCxnSpPr>
              <a:cxnSpLocks/>
              <a:stCxn id="257046829" idx="3"/>
            </p:cNvCxnSpPr>
            <p:nvPr/>
          </p:nvCxnSpPr>
          <p:spPr bwMode="auto">
            <a:xfrm rot="0" flipH="0" flipV="1">
              <a:off x="2009571" y="1048792"/>
              <a:ext cx="671035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5033341" name="Google Shape;252;p24"/>
            <p:cNvCxnSpPr>
              <a:cxnSpLocks/>
            </p:cNvCxnSpPr>
            <p:nvPr/>
          </p:nvCxnSpPr>
          <p:spPr bwMode="auto">
            <a:xfrm rot="0" flipH="0" flipV="1">
              <a:off x="2009570" y="1525042"/>
              <a:ext cx="671034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2859574" name="Google Shape;252;p24"/>
            <p:cNvCxnSpPr>
              <a:cxnSpLocks/>
            </p:cNvCxnSpPr>
            <p:nvPr/>
          </p:nvCxnSpPr>
          <p:spPr bwMode="auto">
            <a:xfrm rot="0" flipH="0" flipV="1">
              <a:off x="2009570" y="1933255"/>
              <a:ext cx="671033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99470192" name="Google Shape;252;p24"/>
            <p:cNvCxnSpPr>
              <a:cxnSpLocks/>
            </p:cNvCxnSpPr>
            <p:nvPr/>
          </p:nvCxnSpPr>
          <p:spPr bwMode="auto">
            <a:xfrm rot="0" flipH="0" flipV="1">
              <a:off x="2009570" y="2409504"/>
              <a:ext cx="671033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78931165" name="Google Shape;252;p24"/>
            <p:cNvCxnSpPr>
              <a:cxnSpLocks/>
            </p:cNvCxnSpPr>
            <p:nvPr/>
          </p:nvCxnSpPr>
          <p:spPr bwMode="auto">
            <a:xfrm rot="0" flipH="0" flipV="1">
              <a:off x="2009570" y="2817718"/>
              <a:ext cx="671033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974888" name="Google Shape;225;p24"/>
            <p:cNvSpPr/>
            <p:nvPr/>
          </p:nvSpPr>
          <p:spPr bwMode="auto">
            <a:xfrm rot="0" flipH="0" flipV="0">
              <a:off x="2700370" y="1275445"/>
              <a:ext cx="670191" cy="458059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300" b="1"/>
                <a:t>1</a:t>
              </a:r>
              <a:endParaRPr sz="1300" b="1"/>
            </a:p>
          </p:txBody>
        </p:sp>
        <p:sp>
          <p:nvSpPr>
            <p:cNvPr id="1063333049" name="Google Shape;225;p24"/>
            <p:cNvSpPr/>
            <p:nvPr/>
          </p:nvSpPr>
          <p:spPr bwMode="auto">
            <a:xfrm rot="0" flipH="0" flipV="0">
              <a:off x="3720905" y="1275445"/>
              <a:ext cx="670191" cy="458059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300" b="1"/>
                <a:t>2</a:t>
              </a:r>
              <a:endParaRPr sz="1300" b="1"/>
            </a:p>
          </p:txBody>
        </p:sp>
        <p:sp>
          <p:nvSpPr>
            <p:cNvPr id="462101376" name="Google Shape;225;p24"/>
            <p:cNvSpPr/>
            <p:nvPr/>
          </p:nvSpPr>
          <p:spPr bwMode="auto">
            <a:xfrm rot="0" flipH="0" flipV="0">
              <a:off x="4741440" y="1275445"/>
              <a:ext cx="670191" cy="458059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300" b="1"/>
                <a:t>3</a:t>
              </a:r>
              <a:endParaRPr sz="1300" b="1"/>
            </a:p>
          </p:txBody>
        </p:sp>
        <p:cxnSp>
          <p:nvCxnSpPr>
            <p:cNvPr id="966318180" name="Google Shape;252;p24"/>
            <p:cNvCxnSpPr>
              <a:cxnSpLocks/>
              <a:stCxn id="1063333049" idx="3"/>
              <a:endCxn id="462101376" idx="1"/>
            </p:cNvCxnSpPr>
            <p:nvPr/>
          </p:nvCxnSpPr>
          <p:spPr bwMode="auto">
            <a:xfrm rot="0" flipH="0" flipV="0">
              <a:off x="4391097" y="1504476"/>
              <a:ext cx="350342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9545879" name="Google Shape;252;p24"/>
            <p:cNvCxnSpPr>
              <a:cxnSpLocks/>
              <a:stCxn id="329974888" idx="3"/>
              <a:endCxn id="1063333049" idx="1"/>
            </p:cNvCxnSpPr>
            <p:nvPr/>
          </p:nvCxnSpPr>
          <p:spPr bwMode="auto">
            <a:xfrm rot="0" flipH="0" flipV="0">
              <a:off x="3370561" y="1504476"/>
              <a:ext cx="350343" cy="0"/>
            </a:xfrm>
            <a:prstGeom prst="straightConnector1">
              <a:avLst/>
            </a:prstGeom>
            <a:noFill/>
            <a:ln w="19049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03104710" name=""/>
          <p:cNvSpPr/>
          <p:nvPr/>
        </p:nvSpPr>
        <p:spPr bwMode="auto">
          <a:xfrm rot="0" flipH="0" flipV="0">
            <a:off x="8840285" y="1261760"/>
            <a:ext cx="792574" cy="702372"/>
          </a:xfrm>
          <a:prstGeom prst="rightArrow">
            <a:avLst>
              <a:gd name="adj1" fmla="val 50000"/>
              <a:gd name="adj2" fmla="val 5000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798433141" name=""/>
          <p:cNvSpPr txBox="1"/>
          <p:nvPr/>
        </p:nvSpPr>
        <p:spPr bwMode="auto">
          <a:xfrm flipH="0" flipV="0">
            <a:off x="9744107" y="1442356"/>
            <a:ext cx="1481641" cy="365795"/>
          </a:xfrm>
          <a:prstGeom prst="rect">
            <a:avLst/>
          </a:prstGeom>
          <a:noFill/>
          <a:ln w="12699">
            <a:solidFill>
              <a:srgbClr val="000000"/>
            </a:solidFill>
            <a:prstDash val="sysDot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1223567677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58027562" name=""/>
          <p:cNvGrpSpPr/>
          <p:nvPr/>
        </p:nvGrpSpPr>
        <p:grpSpPr bwMode="auto">
          <a:xfrm>
            <a:off x="8572817" y="3325217"/>
            <a:ext cx="2726455" cy="3325821"/>
            <a:chOff x="0" y="0"/>
            <a:chExt cx="2726455" cy="3325821"/>
          </a:xfrm>
        </p:grpSpPr>
        <p:grpSp>
          <p:nvGrpSpPr>
            <p:cNvPr id="578026533" name=""/>
            <p:cNvGrpSpPr/>
            <p:nvPr/>
          </p:nvGrpSpPr>
          <p:grpSpPr bwMode="auto">
            <a:xfrm>
              <a:off x="0" y="888242"/>
              <a:ext cx="2726455" cy="2437578"/>
              <a:chOff x="0" y="0"/>
              <a:chExt cx="2726455" cy="2437578"/>
            </a:xfrm>
          </p:grpSpPr>
          <p:sp>
            <p:nvSpPr>
              <p:cNvPr id="796654478" name=""/>
              <p:cNvSpPr/>
              <p:nvPr/>
            </p:nvSpPr>
            <p:spPr bwMode="auto">
              <a:xfrm flipH="0" flipV="0">
                <a:off x="0" y="1792337"/>
                <a:ext cx="716934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x</a:t>
                </a:r>
                <a:endParaRPr/>
              </a:p>
            </p:txBody>
          </p:sp>
          <p:sp>
            <p:nvSpPr>
              <p:cNvPr id="1967630689" name=""/>
              <p:cNvSpPr/>
              <p:nvPr/>
            </p:nvSpPr>
            <p:spPr bwMode="auto">
              <a:xfrm flipH="0" flipV="0">
                <a:off x="1005813" y="1792337"/>
                <a:ext cx="716934" cy="645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$1</a:t>
                </a:r>
                <a:endParaRPr/>
              </a:p>
            </p:txBody>
          </p:sp>
          <p:cxnSp>
            <p:nvCxnSpPr>
              <p:cNvPr id="865362829" name=""/>
              <p:cNvCxnSpPr>
                <a:cxnSpLocks/>
              </p:cNvCxnSpPr>
              <p:nvPr/>
            </p:nvCxnSpPr>
            <p:spPr bwMode="auto">
              <a:xfrm rot="5399943" flipH="0" flipV="0">
                <a:off x="267102" y="1512676"/>
                <a:ext cx="371025" cy="188293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9467767" name=""/>
              <p:cNvCxnSpPr>
                <a:cxnSpLocks/>
              </p:cNvCxnSpPr>
              <p:nvPr/>
            </p:nvCxnSpPr>
            <p:spPr bwMode="auto">
              <a:xfrm rot="5399943" flipH="0" flipV="1">
                <a:off x="1108634" y="1536692"/>
                <a:ext cx="371025" cy="140261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7497374" name=""/>
              <p:cNvSpPr/>
              <p:nvPr/>
            </p:nvSpPr>
            <p:spPr bwMode="auto">
              <a:xfrm flipH="0" flipV="0">
                <a:off x="406497" y="870562"/>
                <a:ext cx="957780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=</a:t>
                </a:r>
                <a:endParaRPr/>
              </a:p>
            </p:txBody>
          </p:sp>
          <p:sp>
            <p:nvSpPr>
              <p:cNvPr id="753008278" name=""/>
              <p:cNvSpPr/>
              <p:nvPr/>
            </p:nvSpPr>
            <p:spPr bwMode="auto">
              <a:xfrm rot="0" flipH="0" flipV="0">
                <a:off x="1328400" y="0"/>
                <a:ext cx="957780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1600"/>
                  <a:t>Scan A</a:t>
                </a:r>
                <a:endParaRPr/>
              </a:p>
            </p:txBody>
          </p:sp>
          <p:cxnSp>
            <p:nvCxnSpPr>
              <p:cNvPr id="1918072191" name=""/>
              <p:cNvCxnSpPr>
                <a:cxnSpLocks/>
              </p:cNvCxnSpPr>
              <p:nvPr/>
            </p:nvCxnSpPr>
            <p:spPr bwMode="auto">
              <a:xfrm rot="5399943" flipH="0" flipV="0">
                <a:off x="1139121" y="635641"/>
                <a:ext cx="414307" cy="244517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2327186" name=""/>
              <p:cNvSpPr/>
              <p:nvPr/>
            </p:nvSpPr>
            <p:spPr bwMode="auto">
              <a:xfrm flipH="0" flipV="0">
                <a:off x="2009520" y="870562"/>
                <a:ext cx="716934" cy="645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/>
              </a:p>
            </p:txBody>
          </p:sp>
          <p:cxnSp>
            <p:nvCxnSpPr>
              <p:cNvPr id="1763318530" name=""/>
              <p:cNvCxnSpPr>
                <a:cxnSpLocks/>
              </p:cNvCxnSpPr>
              <p:nvPr/>
            </p:nvCxnSpPr>
            <p:spPr bwMode="auto">
              <a:xfrm rot="5399943" flipH="0" flipV="1">
                <a:off x="2096982" y="599554"/>
                <a:ext cx="319814" cy="222198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050240" name=""/>
            <p:cNvSpPr/>
            <p:nvPr/>
          </p:nvSpPr>
          <p:spPr bwMode="auto">
            <a:xfrm flipH="0" flipV="0">
              <a:off x="1313814" y="0"/>
              <a:ext cx="957780" cy="645240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endParaRPr/>
            </a:p>
          </p:txBody>
        </p:sp>
        <p:cxnSp>
          <p:nvCxnSpPr>
            <p:cNvPr id="535882885" name=""/>
            <p:cNvCxnSpPr>
              <a:cxnSpLocks/>
            </p:cNvCxnSpPr>
            <p:nvPr/>
          </p:nvCxnSpPr>
          <p:spPr bwMode="auto">
            <a:xfrm rot="5399943" flipH="0" flipV="1">
              <a:off x="1678432" y="766741"/>
              <a:ext cx="243000" cy="0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headEnd type="oval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9844215" name=""/>
          <p:cNvSpPr txBox="1"/>
          <p:nvPr/>
        </p:nvSpPr>
        <p:spPr bwMode="auto">
          <a:xfrm flipH="0" flipV="0">
            <a:off x="4987869" y="1292235"/>
            <a:ext cx="6426433" cy="36778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 b="0" i="0" u="none">
                <a:solidFill>
                  <a:schemeClr val="tx1"/>
                </a:solidFill>
                <a:latin typeface="Helvetica"/>
                <a:ea typeface="Helvetica"/>
                <a:cs typeface="Helvetica"/>
              </a:rPr>
              <a:t>sr_register_query(</a:t>
            </a:r>
            <a:r>
              <a:rPr/>
              <a:t>‘SELECT ... FROM A, ... </a:t>
            </a:r>
            <a:r>
              <a:rPr/>
              <a:t>WHERE x = $1...’)</a:t>
            </a:r>
            <a:endParaRPr/>
          </a:p>
        </p:txBody>
      </p:sp>
      <p:grpSp>
        <p:nvGrpSpPr>
          <p:cNvPr id="1681799216" name=""/>
          <p:cNvGrpSpPr/>
          <p:nvPr/>
        </p:nvGrpSpPr>
        <p:grpSpPr bwMode="auto">
          <a:xfrm>
            <a:off x="5195845" y="2466604"/>
            <a:ext cx="2726454" cy="3325821"/>
            <a:chOff x="0" y="0"/>
            <a:chExt cx="2726454" cy="3325821"/>
          </a:xfrm>
        </p:grpSpPr>
        <p:grpSp>
          <p:nvGrpSpPr>
            <p:cNvPr id="1549411084" name=""/>
            <p:cNvGrpSpPr/>
            <p:nvPr/>
          </p:nvGrpSpPr>
          <p:grpSpPr bwMode="auto">
            <a:xfrm>
              <a:off x="0" y="888242"/>
              <a:ext cx="2726454" cy="2437578"/>
              <a:chOff x="0" y="0"/>
              <a:chExt cx="2726454" cy="2437578"/>
            </a:xfrm>
          </p:grpSpPr>
          <p:sp>
            <p:nvSpPr>
              <p:cNvPr id="2067870806" name=""/>
              <p:cNvSpPr/>
              <p:nvPr/>
            </p:nvSpPr>
            <p:spPr bwMode="auto">
              <a:xfrm flipH="0" flipV="0">
                <a:off x="0" y="1792337"/>
                <a:ext cx="716934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x</a:t>
                </a:r>
                <a:endParaRPr/>
              </a:p>
            </p:txBody>
          </p:sp>
          <p:sp>
            <p:nvSpPr>
              <p:cNvPr id="1664890047" name=""/>
              <p:cNvSpPr/>
              <p:nvPr/>
            </p:nvSpPr>
            <p:spPr bwMode="auto">
              <a:xfrm flipH="0" flipV="0">
                <a:off x="1005813" y="1792337"/>
                <a:ext cx="716934" cy="64524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42</a:t>
                </a:r>
                <a:endParaRPr/>
              </a:p>
            </p:txBody>
          </p:sp>
          <p:cxnSp>
            <p:nvCxnSpPr>
              <p:cNvPr id="1804628463" name=""/>
              <p:cNvCxnSpPr>
                <a:cxnSpLocks/>
              </p:cNvCxnSpPr>
              <p:nvPr/>
            </p:nvCxnSpPr>
            <p:spPr bwMode="auto">
              <a:xfrm rot="5399943" flipH="0" flipV="0">
                <a:off x="267102" y="1512675"/>
                <a:ext cx="371025" cy="188293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056622" name=""/>
              <p:cNvCxnSpPr>
                <a:cxnSpLocks/>
              </p:cNvCxnSpPr>
              <p:nvPr/>
            </p:nvCxnSpPr>
            <p:spPr bwMode="auto">
              <a:xfrm rot="5399943" flipH="0" flipV="1">
                <a:off x="1108634" y="1536692"/>
                <a:ext cx="371025" cy="140261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6901332" name=""/>
              <p:cNvSpPr/>
              <p:nvPr/>
            </p:nvSpPr>
            <p:spPr bwMode="auto">
              <a:xfrm flipH="0" flipV="0">
                <a:off x="406497" y="870562"/>
                <a:ext cx="957780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r>
                  <a:rPr/>
                  <a:t>=</a:t>
                </a:r>
                <a:endParaRPr/>
              </a:p>
            </p:txBody>
          </p:sp>
          <p:sp>
            <p:nvSpPr>
              <p:cNvPr id="1232498010" name=""/>
              <p:cNvSpPr/>
              <p:nvPr/>
            </p:nvSpPr>
            <p:spPr bwMode="auto">
              <a:xfrm rot="0" flipH="0" flipV="0">
                <a:off x="1328400" y="0"/>
                <a:ext cx="957780" cy="645240"/>
              </a:xfrm>
              <a:prstGeom prst="ellipse">
                <a:avLst/>
              </a:prstGeom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upright="0" compatLnSpc="0"/>
              <a:p>
                <a:pPr algn="ctr">
                  <a:defRPr/>
                </a:pPr>
                <a:r>
                  <a:rPr sz="1600"/>
                  <a:t>Scan A</a:t>
                </a:r>
                <a:endParaRPr sz="1600"/>
              </a:p>
            </p:txBody>
          </p:sp>
          <p:cxnSp>
            <p:nvCxnSpPr>
              <p:cNvPr id="1388612919" name=""/>
              <p:cNvCxnSpPr>
                <a:cxnSpLocks/>
              </p:cNvCxnSpPr>
              <p:nvPr/>
            </p:nvCxnSpPr>
            <p:spPr bwMode="auto">
              <a:xfrm rot="5399943" flipH="0" flipV="0">
                <a:off x="1139121" y="635641"/>
                <a:ext cx="414307" cy="244517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2893299" name=""/>
              <p:cNvSpPr/>
              <p:nvPr/>
            </p:nvSpPr>
            <p:spPr bwMode="auto">
              <a:xfrm flipH="0" flipV="0">
                <a:off x="2009520" y="870562"/>
                <a:ext cx="716934" cy="64524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algn="ctr">
                  <a:defRPr/>
                </a:pPr>
                <a:endParaRPr/>
              </a:p>
            </p:txBody>
          </p:sp>
          <p:cxnSp>
            <p:nvCxnSpPr>
              <p:cNvPr id="956143574" name=""/>
              <p:cNvCxnSpPr>
                <a:cxnSpLocks/>
              </p:cNvCxnSpPr>
              <p:nvPr/>
            </p:nvCxnSpPr>
            <p:spPr bwMode="auto">
              <a:xfrm rot="5399943" flipH="0" flipV="1">
                <a:off x="2096982" y="599554"/>
                <a:ext cx="319813" cy="222198"/>
              </a:xfrm>
              <a:prstGeom prst="line">
                <a:avLst/>
              </a:prstGeom>
              <a:ln w="19049" cap="flat" cmpd="sng" algn="ctr">
                <a:solidFill>
                  <a:schemeClr val="tx1"/>
                </a:solidFill>
                <a:prstDash val="solid"/>
                <a:miter lim="800000"/>
                <a:headEnd type="oval"/>
                <a:tailEnd type="arrow" w="lg" len="lg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1084868" name=""/>
            <p:cNvSpPr/>
            <p:nvPr/>
          </p:nvSpPr>
          <p:spPr bwMode="auto">
            <a:xfrm flipH="0" flipV="0">
              <a:off x="1313814" y="0"/>
              <a:ext cx="957780" cy="645240"/>
            </a:xfrm>
            <a:prstGeom prst="ellipse">
              <a:avLst/>
            </a:prstGeom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endParaRPr/>
            </a:p>
          </p:txBody>
        </p:sp>
        <p:cxnSp>
          <p:nvCxnSpPr>
            <p:cNvPr id="1681805004" name=""/>
            <p:cNvCxnSpPr>
              <a:cxnSpLocks/>
            </p:cNvCxnSpPr>
            <p:nvPr/>
          </p:nvCxnSpPr>
          <p:spPr bwMode="auto">
            <a:xfrm rot="5399943" flipH="0" flipV="1">
              <a:off x="1678432" y="766741"/>
              <a:ext cx="243000" cy="0"/>
            </a:xfrm>
            <a:prstGeom prst="line">
              <a:avLst/>
            </a:prstGeom>
            <a:ln w="19049" cap="flat" cmpd="sng" algn="ctr">
              <a:solidFill>
                <a:schemeClr val="tx1"/>
              </a:solidFill>
              <a:prstDash val="solid"/>
              <a:miter lim="800000"/>
              <a:headEnd type="oval"/>
              <a:tailEnd type="arrow" w="lg" len="lg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115275" name="Google Shape;187;p23"/>
          <p:cNvSpPr txBox="1"/>
          <p:nvPr/>
        </p:nvSpPr>
        <p:spPr bwMode="auto">
          <a:xfrm>
            <a:off x="5256024" y="2125825"/>
            <a:ext cx="1097172" cy="100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i="1"/>
              <a:t>Input</a:t>
            </a:r>
            <a:endParaRPr i="1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i="1"/>
              <a:t>parsed tree</a:t>
            </a:r>
            <a:endParaRPr i="1"/>
          </a:p>
        </p:txBody>
      </p:sp>
      <p:sp>
        <p:nvSpPr>
          <p:cNvPr id="186438179" name="Google Shape;186;p23"/>
          <p:cNvSpPr txBox="1"/>
          <p:nvPr/>
        </p:nvSpPr>
        <p:spPr bwMode="auto">
          <a:xfrm flipH="0" flipV="0">
            <a:off x="10621660" y="6292495"/>
            <a:ext cx="1422125" cy="457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i="1"/>
              <a:t>Template</a:t>
            </a:r>
            <a:endParaRPr i="1"/>
          </a:p>
        </p:txBody>
      </p:sp>
      <p:cxnSp>
        <p:nvCxnSpPr>
          <p:cNvPr id="0" name=""/>
          <p:cNvCxnSpPr>
            <a:cxnSpLocks/>
            <a:stCxn id="1967630689" idx="3"/>
            <a:endCxn id="1664890047" idx="4"/>
          </p:cNvCxnSpPr>
          <p:nvPr/>
        </p:nvCxnSpPr>
        <p:spPr bwMode="auto">
          <a:xfrm rot="5399978" flipH="1" flipV="0">
            <a:off x="7739814" y="4612737"/>
            <a:ext cx="764119" cy="3123496"/>
          </a:xfrm>
          <a:prstGeom prst="curvedConnector3">
            <a:avLst>
              <a:gd name="adj1" fmla="val -25205"/>
            </a:avLst>
          </a:prstGeom>
          <a:ln w="38099" cap="flat" cmpd="sng" algn="ctr">
            <a:solidFill>
              <a:srgbClr val="000000"/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1874737" name=""/>
          <p:cNvSpPr/>
          <p:nvPr/>
        </p:nvSpPr>
        <p:spPr bwMode="auto">
          <a:xfrm rot="1559980" flipH="0" flipV="0">
            <a:off x="8110800" y="4190400"/>
            <a:ext cx="1102178" cy="65978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t" anchorCtr="0" forceAA="0" upright="0" compatLnSpc="0"/>
          <a:p>
            <a:pPr algn="ctr">
              <a:defRPr/>
            </a:pPr>
            <a:r>
              <a:rPr/>
              <a:t>equal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2018851" name="Google Shape;423;p32"/>
          <p:cNvSpPr/>
          <p:nvPr/>
        </p:nvSpPr>
        <p:spPr bwMode="auto">
          <a:xfrm flipH="0" flipV="0">
            <a:off x="1744049" y="952499"/>
            <a:ext cx="5572125" cy="500062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0" i="1"/>
              <a:t>Backend</a:t>
            </a:r>
            <a:endParaRPr lang="en-GB" sz="1800" b="1"/>
          </a:p>
        </p:txBody>
      </p:sp>
      <p:sp>
        <p:nvSpPr>
          <p:cNvPr id="788422960" name="Google Shape;423;p32"/>
          <p:cNvSpPr/>
          <p:nvPr/>
        </p:nvSpPr>
        <p:spPr bwMode="auto">
          <a:xfrm flipH="0" flipV="0">
            <a:off x="4304239" y="2314914"/>
            <a:ext cx="2419081" cy="12276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1" u="sng"/>
              <a:t>pg_stat_</a:t>
            </a:r>
            <a:r>
              <a:rPr lang="en-GB" sz="1800" b="1" u="sng"/>
              <a:t>statements</a:t>
            </a:r>
            <a:endParaRPr lang="en-GB" sz="1800" b="1"/>
          </a:p>
        </p:txBody>
      </p:sp>
      <p:sp>
        <p:nvSpPr>
          <p:cNvPr id="1403363150" name="Google Shape;102;p17"/>
          <p:cNvSpPr/>
          <p:nvPr/>
        </p:nvSpPr>
        <p:spPr bwMode="auto">
          <a:xfrm flipH="0" flipV="0">
            <a:off x="1838356" y="2619770"/>
            <a:ext cx="1352404" cy="40919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optimizer</a:t>
            </a:r>
            <a:endParaRPr/>
          </a:p>
        </p:txBody>
      </p:sp>
      <p:sp>
        <p:nvSpPr>
          <p:cNvPr id="151878607" name="Google Shape;102;p17"/>
          <p:cNvSpPr/>
          <p:nvPr/>
        </p:nvSpPr>
        <p:spPr bwMode="auto">
          <a:xfrm flipH="0" flipV="0">
            <a:off x="1838356" y="1871376"/>
            <a:ext cx="1352404" cy="40919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parser</a:t>
            </a:r>
            <a:endParaRPr/>
          </a:p>
        </p:txBody>
      </p:sp>
      <p:sp>
        <p:nvSpPr>
          <p:cNvPr id="45020544" name="Google Shape;102;p17"/>
          <p:cNvSpPr/>
          <p:nvPr/>
        </p:nvSpPr>
        <p:spPr bwMode="auto">
          <a:xfrm flipH="0" flipV="0">
            <a:off x="1838356" y="3368162"/>
            <a:ext cx="1352404" cy="40919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executor</a:t>
            </a:r>
            <a:endParaRPr/>
          </a:p>
        </p:txBody>
      </p:sp>
      <p:sp>
        <p:nvSpPr>
          <p:cNvPr id="903086030" name="Google Shape;423;p32"/>
          <p:cNvSpPr/>
          <p:nvPr/>
        </p:nvSpPr>
        <p:spPr bwMode="auto">
          <a:xfrm flipH="0" flipV="0">
            <a:off x="4304239" y="3755570"/>
            <a:ext cx="2419081" cy="1167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1" u="sng"/>
              <a:t>sr_plan</a:t>
            </a:r>
            <a:endParaRPr sz="1800" b="1"/>
          </a:p>
        </p:txBody>
      </p:sp>
      <p:sp>
        <p:nvSpPr>
          <p:cNvPr id="1035621836" name="Google Shape;102;p17"/>
          <p:cNvSpPr/>
          <p:nvPr/>
        </p:nvSpPr>
        <p:spPr bwMode="auto">
          <a:xfrm flipH="0" flipV="0">
            <a:off x="4304239" y="5089466"/>
            <a:ext cx="2419081" cy="409198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/>
              <a:t>std_planner</a:t>
            </a:r>
            <a:endParaRPr/>
          </a:p>
        </p:txBody>
      </p:sp>
      <p:sp>
        <p:nvSpPr>
          <p:cNvPr id="295831420" name=""/>
          <p:cNvSpPr txBox="1"/>
          <p:nvPr/>
        </p:nvSpPr>
        <p:spPr bwMode="auto">
          <a:xfrm flipH="0" flipV="0">
            <a:off x="4304239" y="2612571"/>
            <a:ext cx="2420161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begin_stat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</a:t>
            </a:r>
            <a:endParaRPr sz="1400"/>
          </a:p>
        </p:txBody>
      </p:sp>
      <p:sp>
        <p:nvSpPr>
          <p:cNvPr id="959415825" name=""/>
          <p:cNvSpPr txBox="1"/>
          <p:nvPr/>
        </p:nvSpPr>
        <p:spPr bwMode="auto">
          <a:xfrm flipH="0" flipV="0">
            <a:off x="4304238" y="4600064"/>
            <a:ext cx="2419584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&lt;</a:t>
            </a:r>
            <a:r>
              <a:rPr sz="1400" i="1"/>
              <a:t>code</a:t>
            </a:r>
            <a:r>
              <a:rPr sz="1400"/>
              <a:t>&gt;</a:t>
            </a:r>
            <a:endParaRPr sz="1400"/>
          </a:p>
        </p:txBody>
      </p:sp>
      <p:sp>
        <p:nvSpPr>
          <p:cNvPr id="1897589698" name="Google Shape;423;p32"/>
          <p:cNvSpPr/>
          <p:nvPr/>
        </p:nvSpPr>
        <p:spPr bwMode="auto">
          <a:xfrm flipH="0" flipV="0">
            <a:off x="6723535" y="3952874"/>
            <a:ext cx="91826" cy="93943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sp>
        <p:nvSpPr>
          <p:cNvPr id="1866560507" name="Google Shape;423;p32"/>
          <p:cNvSpPr/>
          <p:nvPr/>
        </p:nvSpPr>
        <p:spPr bwMode="auto">
          <a:xfrm flipH="0" flipV="0">
            <a:off x="6723320" y="5294065"/>
            <a:ext cx="91825" cy="81767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sp>
        <p:nvSpPr>
          <p:cNvPr id="1145732035" name="Google Shape;423;p32"/>
          <p:cNvSpPr/>
          <p:nvPr/>
        </p:nvSpPr>
        <p:spPr bwMode="auto">
          <a:xfrm flipH="0" flipV="0">
            <a:off x="4212412" y="2695101"/>
            <a:ext cx="91825" cy="114773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cxnSp>
        <p:nvCxnSpPr>
          <p:cNvPr id="0" name=""/>
          <p:cNvCxnSpPr>
            <a:cxnSpLocks/>
            <a:endCxn id="1897589698" idx="3"/>
          </p:cNvCxnSpPr>
          <p:nvPr/>
        </p:nvCxnSpPr>
        <p:spPr bwMode="auto">
          <a:xfrm rot="0" flipH="0" flipV="0">
            <a:off x="5578830" y="2990502"/>
            <a:ext cx="1236531" cy="1009344"/>
          </a:xfrm>
          <a:prstGeom prst="bentConnector3">
            <a:avLst>
              <a:gd name="adj1" fmla="val 131420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165889" name=""/>
          <p:cNvCxnSpPr>
            <a:cxnSpLocks/>
            <a:endCxn id="1866560507" idx="3"/>
          </p:cNvCxnSpPr>
          <p:nvPr/>
        </p:nvCxnSpPr>
        <p:spPr bwMode="auto">
          <a:xfrm rot="0" flipH="0" flipV="0">
            <a:off x="5579682" y="4427788"/>
            <a:ext cx="1235464" cy="907160"/>
          </a:xfrm>
          <a:prstGeom prst="bentConnector3">
            <a:avLst>
              <a:gd name="adj1" fmla="val 131465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1858155" name=""/>
          <p:cNvCxnSpPr>
            <a:cxnSpLocks/>
            <a:stCxn id="2072578807" idx="3"/>
            <a:endCxn id="1145732035" idx="1"/>
          </p:cNvCxnSpPr>
          <p:nvPr/>
        </p:nvCxnSpPr>
        <p:spPr bwMode="auto">
          <a:xfrm rot="0" flipH="0" flipV="1">
            <a:off x="3278469" y="2754318"/>
            <a:ext cx="933942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51878607" idx="2"/>
            <a:endCxn id="1403363150" idx="0"/>
          </p:cNvCxnSpPr>
          <p:nvPr/>
        </p:nvCxnSpPr>
        <p:spPr bwMode="auto">
          <a:xfrm rot="5399978" flipH="0" flipV="1">
            <a:off x="2344962" y="2450172"/>
            <a:ext cx="33919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0612462" name=""/>
          <p:cNvCxnSpPr>
            <a:cxnSpLocks/>
            <a:stCxn id="1403363150" idx="2"/>
            <a:endCxn id="45020544" idx="0"/>
          </p:cNvCxnSpPr>
          <p:nvPr/>
        </p:nvCxnSpPr>
        <p:spPr bwMode="auto">
          <a:xfrm rot="5399978" flipH="0" flipV="0">
            <a:off x="2344962" y="3198565"/>
            <a:ext cx="33919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2138407" name=""/>
          <p:cNvCxnSpPr>
            <a:cxnSpLocks/>
          </p:cNvCxnSpPr>
          <p:nvPr/>
        </p:nvCxnSpPr>
        <p:spPr bwMode="auto">
          <a:xfrm rot="5399978" flipH="0" flipV="1">
            <a:off x="2344961" y="1695789"/>
            <a:ext cx="33919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291480" name=""/>
          <p:cNvCxnSpPr>
            <a:cxnSpLocks/>
          </p:cNvCxnSpPr>
          <p:nvPr/>
        </p:nvCxnSpPr>
        <p:spPr bwMode="auto">
          <a:xfrm rot="5399978" flipH="0" flipV="1">
            <a:off x="2344961" y="3957977"/>
            <a:ext cx="33919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8675112" name="Google Shape;423;p32"/>
          <p:cNvSpPr/>
          <p:nvPr/>
        </p:nvSpPr>
        <p:spPr bwMode="auto">
          <a:xfrm flipH="0" flipV="0">
            <a:off x="6723535" y="3861288"/>
            <a:ext cx="91825" cy="93943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cxnSp>
        <p:nvCxnSpPr>
          <p:cNvPr id="1758245205" name=""/>
          <p:cNvCxnSpPr>
            <a:cxnSpLocks/>
            <a:stCxn id="1448675112" idx="3"/>
          </p:cNvCxnSpPr>
          <p:nvPr/>
        </p:nvCxnSpPr>
        <p:spPr bwMode="auto">
          <a:xfrm rot="0" flipH="1" flipV="1">
            <a:off x="5578828" y="3109564"/>
            <a:ext cx="1236532" cy="798696"/>
          </a:xfrm>
          <a:prstGeom prst="bentConnector3">
            <a:avLst>
              <a:gd name="adj1" fmla="val -12163"/>
            </a:avLst>
          </a:prstGeom>
          <a:ln w="19049" cap="flat" cmpd="sng" algn="ctr">
            <a:solidFill>
              <a:srgbClr val="000000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832734" name="Google Shape;423;p32"/>
          <p:cNvSpPr/>
          <p:nvPr/>
        </p:nvSpPr>
        <p:spPr bwMode="auto">
          <a:xfrm flipH="0" flipV="0">
            <a:off x="6723319" y="5220795"/>
            <a:ext cx="91825" cy="81767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cxnSp>
        <p:nvCxnSpPr>
          <p:cNvPr id="1119884559" name=""/>
          <p:cNvCxnSpPr>
            <a:cxnSpLocks/>
            <a:stCxn id="326832734" idx="3"/>
          </p:cNvCxnSpPr>
          <p:nvPr/>
        </p:nvCxnSpPr>
        <p:spPr bwMode="auto">
          <a:xfrm rot="0" flipH="1" flipV="1">
            <a:off x="5578828" y="4563500"/>
            <a:ext cx="1236316" cy="698179"/>
          </a:xfrm>
          <a:prstGeom prst="bentConnector3">
            <a:avLst>
              <a:gd name="adj1" fmla="val -8330"/>
            </a:avLst>
          </a:prstGeom>
          <a:ln w="19049" cap="flat" cmpd="sng" algn="ctr">
            <a:solidFill>
              <a:srgbClr val="000000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627359" name="Google Shape;423;p32"/>
          <p:cNvSpPr/>
          <p:nvPr/>
        </p:nvSpPr>
        <p:spPr bwMode="auto">
          <a:xfrm flipH="0" flipV="0">
            <a:off x="4212412" y="2805004"/>
            <a:ext cx="91825" cy="11477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sp>
        <p:nvSpPr>
          <p:cNvPr id="2072578807" name="Google Shape;423;p32"/>
          <p:cNvSpPr/>
          <p:nvPr/>
        </p:nvSpPr>
        <p:spPr bwMode="auto">
          <a:xfrm flipH="0" flipV="0">
            <a:off x="3186643" y="2698763"/>
            <a:ext cx="91825" cy="11477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sp>
        <p:nvSpPr>
          <p:cNvPr id="504805810" name="Google Shape;423;p32"/>
          <p:cNvSpPr/>
          <p:nvPr/>
        </p:nvSpPr>
        <p:spPr bwMode="auto">
          <a:xfrm flipH="0" flipV="0">
            <a:off x="3186642" y="2808666"/>
            <a:ext cx="91825" cy="114772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 b="1"/>
          </a:p>
        </p:txBody>
      </p:sp>
      <p:cxnSp>
        <p:nvCxnSpPr>
          <p:cNvPr id="496710993" name=""/>
          <p:cNvCxnSpPr>
            <a:cxnSpLocks/>
            <a:stCxn id="1128627359" idx="1"/>
            <a:endCxn id="504805810" idx="3"/>
          </p:cNvCxnSpPr>
          <p:nvPr/>
        </p:nvCxnSpPr>
        <p:spPr bwMode="auto">
          <a:xfrm rot="10799990" flipH="0" flipV="1">
            <a:off x="3278468" y="2864222"/>
            <a:ext cx="933943" cy="0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rgbClr val="000000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4190369" name=""/>
          <p:cNvSpPr txBox="1"/>
          <p:nvPr/>
        </p:nvSpPr>
        <p:spPr bwMode="auto">
          <a:xfrm flipH="0" flipV="0">
            <a:off x="4304238" y="3178117"/>
            <a:ext cx="2419728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4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end_stat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</a:t>
            </a:r>
            <a:endParaRPr sz="1400"/>
          </a:p>
        </p:txBody>
      </p:sp>
      <p:grpSp>
        <p:nvGrpSpPr>
          <p:cNvPr id="891126385" name=""/>
          <p:cNvGrpSpPr/>
          <p:nvPr/>
        </p:nvGrpSpPr>
        <p:grpSpPr bwMode="auto">
          <a:xfrm>
            <a:off x="5483472" y="2944483"/>
            <a:ext cx="95357" cy="211099"/>
            <a:chOff x="0" y="0"/>
            <a:chExt cx="95357" cy="211099"/>
          </a:xfrm>
        </p:grpSpPr>
        <p:sp>
          <p:nvSpPr>
            <p:cNvPr id="306863623" name=""/>
            <p:cNvSpPr/>
            <p:nvPr/>
          </p:nvSpPr>
          <p:spPr bwMode="auto">
            <a:xfrm flipH="0" flipV="0">
              <a:off x="0" y="0"/>
              <a:ext cx="95356" cy="9203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0946703" name=""/>
            <p:cNvSpPr/>
            <p:nvPr/>
          </p:nvSpPr>
          <p:spPr bwMode="auto">
            <a:xfrm flipH="0" flipV="0">
              <a:off x="0" y="119062"/>
              <a:ext cx="95355" cy="920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1958008608" name=""/>
          <p:cNvGrpSpPr/>
          <p:nvPr/>
        </p:nvGrpSpPr>
        <p:grpSpPr bwMode="auto">
          <a:xfrm>
            <a:off x="5483472" y="4380988"/>
            <a:ext cx="96209" cy="228529"/>
            <a:chOff x="0" y="0"/>
            <a:chExt cx="96209" cy="228529"/>
          </a:xfrm>
        </p:grpSpPr>
        <p:sp>
          <p:nvSpPr>
            <p:cNvPr id="2052905415" name=""/>
            <p:cNvSpPr/>
            <p:nvPr/>
          </p:nvSpPr>
          <p:spPr bwMode="auto">
            <a:xfrm rot="0" flipH="0" flipV="0">
              <a:off x="2609" y="0"/>
              <a:ext cx="93600" cy="936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3012823" name=""/>
            <p:cNvSpPr/>
            <p:nvPr/>
          </p:nvSpPr>
          <p:spPr bwMode="auto">
            <a:xfrm flipH="0" flipV="0">
              <a:off x="0" y="136492"/>
              <a:ext cx="95355" cy="920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4345146" name=""/>
          <p:cNvSpPr txBox="1"/>
          <p:nvPr/>
        </p:nvSpPr>
        <p:spPr bwMode="auto">
          <a:xfrm flipH="0" flipV="0">
            <a:off x="4304238" y="4064282"/>
            <a:ext cx="2420304" cy="304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400"/>
              <a:t>&lt;</a:t>
            </a:r>
            <a:r>
              <a:rPr sz="1400" i="1"/>
              <a:t>look up frozen plan</a:t>
            </a:r>
            <a:r>
              <a:rPr sz="1400"/>
              <a:t>&gt;</a:t>
            </a:r>
            <a:endParaRPr sz="1400"/>
          </a:p>
        </p:txBody>
      </p:sp>
      <p:sp>
        <p:nvSpPr>
          <p:cNvPr id="1826946754" name=""/>
          <p:cNvSpPr txBox="1"/>
          <p:nvPr/>
        </p:nvSpPr>
        <p:spPr bwMode="auto">
          <a:xfrm flipH="0" flipV="0">
            <a:off x="3143291" y="2436494"/>
            <a:ext cx="1238814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1200" b="0" i="1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planner_hook()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8651313" name="Google Shape;220;p24"/>
          <p:cNvSpPr/>
          <p:nvPr/>
        </p:nvSpPr>
        <p:spPr bwMode="auto">
          <a:xfrm rot="16199969" flipH="0" flipV="0">
            <a:off x="-1248977" y="2551699"/>
            <a:ext cx="5189958" cy="37464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54000" rIns="18000" bIns="18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/>
              <a:t>Shared memory storage</a:t>
            </a:r>
            <a:endParaRPr b="1"/>
          </a:p>
        </p:txBody>
      </p:sp>
      <p:sp>
        <p:nvSpPr>
          <p:cNvPr id="1801361403" name=""/>
          <p:cNvSpPr/>
          <p:nvPr/>
        </p:nvSpPr>
        <p:spPr bwMode="auto">
          <a:xfrm flipH="0" flipV="0">
            <a:off x="1861239" y="4762499"/>
            <a:ext cx="1940209" cy="65722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File Storage</a:t>
            </a:r>
            <a:endParaRPr/>
          </a:p>
        </p:txBody>
      </p:sp>
      <p:sp>
        <p:nvSpPr>
          <p:cNvPr id="2057779795" name="Google Shape;423;p32"/>
          <p:cNvSpPr/>
          <p:nvPr/>
        </p:nvSpPr>
        <p:spPr bwMode="auto">
          <a:xfrm flipH="0" flipV="0">
            <a:off x="1861239" y="142875"/>
            <a:ext cx="1940209" cy="86677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0" i="1"/>
              <a:t>Backend</a:t>
            </a:r>
            <a:endParaRPr lang="en-GB" sz="1800" b="1"/>
          </a:p>
        </p:txBody>
      </p:sp>
      <p:sp>
        <p:nvSpPr>
          <p:cNvPr id="924451783" name="Google Shape;204;p24"/>
          <p:cNvSpPr/>
          <p:nvPr/>
        </p:nvSpPr>
        <p:spPr bwMode="auto">
          <a:xfrm rot="0" flipH="0" flipV="0">
            <a:off x="2306024" y="219074"/>
            <a:ext cx="1234254" cy="482959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/>
              <a:t>Plancache</a:t>
            </a:r>
            <a:endParaRPr/>
          </a:p>
        </p:txBody>
      </p:sp>
      <p:sp>
        <p:nvSpPr>
          <p:cNvPr id="1829232334" name=""/>
          <p:cNvSpPr/>
          <p:nvPr/>
        </p:nvSpPr>
        <p:spPr bwMode="auto">
          <a:xfrm rot="0" flipH="0" flipV="0">
            <a:off x="1574129" y="4671398"/>
            <a:ext cx="258534" cy="80132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cxnSp>
        <p:nvCxnSpPr>
          <p:cNvPr id="0" name=""/>
          <p:cNvCxnSpPr>
            <a:cxnSpLocks/>
            <a:endCxn id="1968919271" idx="1"/>
          </p:cNvCxnSpPr>
          <p:nvPr/>
        </p:nvCxnSpPr>
        <p:spPr bwMode="auto">
          <a:xfrm rot="0" flipH="0" flipV="1">
            <a:off x="1534499" y="403012"/>
            <a:ext cx="89461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672623" name="Google Shape;423;p32"/>
          <p:cNvSpPr/>
          <p:nvPr/>
        </p:nvSpPr>
        <p:spPr bwMode="auto">
          <a:xfrm flipH="0" flipV="0">
            <a:off x="1861239" y="1285875"/>
            <a:ext cx="1940208" cy="8667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0" i="1"/>
              <a:t>Backend</a:t>
            </a:r>
            <a:endParaRPr lang="en-GB" sz="1800" b="1"/>
          </a:p>
        </p:txBody>
      </p:sp>
      <p:sp>
        <p:nvSpPr>
          <p:cNvPr id="509158833" name="Google Shape;423;p32"/>
          <p:cNvSpPr/>
          <p:nvPr/>
        </p:nvSpPr>
        <p:spPr bwMode="auto">
          <a:xfrm flipH="0" flipV="0">
            <a:off x="1861239" y="2428874"/>
            <a:ext cx="1940208" cy="8667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0" i="1"/>
              <a:t>Backend</a:t>
            </a:r>
            <a:endParaRPr lang="en-GB" sz="1800" b="1"/>
          </a:p>
        </p:txBody>
      </p:sp>
      <p:sp>
        <p:nvSpPr>
          <p:cNvPr id="968846870" name="Google Shape;423;p32"/>
          <p:cNvSpPr/>
          <p:nvPr/>
        </p:nvSpPr>
        <p:spPr bwMode="auto">
          <a:xfrm flipH="0" flipV="0">
            <a:off x="1861239" y="3571873"/>
            <a:ext cx="1940208" cy="866773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800" b="0" i="1"/>
              <a:t>Backend</a:t>
            </a:r>
            <a:endParaRPr lang="en-GB" sz="1800" b="1"/>
          </a:p>
        </p:txBody>
      </p:sp>
      <p:grpSp>
        <p:nvGrpSpPr>
          <p:cNvPr id="44497565" name=""/>
          <p:cNvGrpSpPr/>
          <p:nvPr/>
        </p:nvGrpSpPr>
        <p:grpSpPr bwMode="auto">
          <a:xfrm>
            <a:off x="2429116" y="285300"/>
            <a:ext cx="987849" cy="222300"/>
            <a:chOff x="0" y="0"/>
            <a:chExt cx="987849" cy="222300"/>
          </a:xfrm>
        </p:grpSpPr>
        <p:sp>
          <p:nvSpPr>
            <p:cNvPr id="1968919271" name="Google Shape;234;p24"/>
            <p:cNvSpPr/>
            <p:nvPr/>
          </p:nvSpPr>
          <p:spPr bwMode="auto">
            <a:xfrm rot="0" flipH="0" flipV="0">
              <a:off x="0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793521366" name="Google Shape;235;p24"/>
            <p:cNvSpPr/>
            <p:nvPr/>
          </p:nvSpPr>
          <p:spPr bwMode="auto">
            <a:xfrm rot="0" flipH="0" flipV="0">
              <a:off x="244433" y="0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477903620" name="Google Shape;237;p24"/>
            <p:cNvSpPr/>
            <p:nvPr/>
          </p:nvSpPr>
          <p:spPr bwMode="auto">
            <a:xfrm rot="0" flipH="0" flipV="0">
              <a:off x="493814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074022669" name="Google Shape;238;p24"/>
            <p:cNvSpPr/>
            <p:nvPr/>
          </p:nvSpPr>
          <p:spPr bwMode="auto">
            <a:xfrm rot="0" flipH="0" flipV="0">
              <a:off x="738248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  <p:sp>
        <p:nvSpPr>
          <p:cNvPr id="135002218" name="Google Shape;204;p24"/>
          <p:cNvSpPr/>
          <p:nvPr/>
        </p:nvSpPr>
        <p:spPr bwMode="auto">
          <a:xfrm rot="0" flipH="0" flipV="0">
            <a:off x="2306023" y="1362073"/>
            <a:ext cx="1234253" cy="482958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/>
              <a:t>Plancache</a:t>
            </a:r>
            <a:endParaRPr/>
          </a:p>
        </p:txBody>
      </p:sp>
      <p:cxnSp>
        <p:nvCxnSpPr>
          <p:cNvPr id="1862516559" name=""/>
          <p:cNvCxnSpPr>
            <a:cxnSpLocks/>
          </p:cNvCxnSpPr>
          <p:nvPr/>
        </p:nvCxnSpPr>
        <p:spPr bwMode="auto">
          <a:xfrm rot="0" flipH="0" flipV="1">
            <a:off x="1534498" y="1546011"/>
            <a:ext cx="89461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9872191" name=""/>
          <p:cNvGrpSpPr/>
          <p:nvPr/>
        </p:nvGrpSpPr>
        <p:grpSpPr bwMode="auto">
          <a:xfrm>
            <a:off x="2429116" y="1428299"/>
            <a:ext cx="987849" cy="222300"/>
            <a:chOff x="0" y="0"/>
            <a:chExt cx="987849" cy="222300"/>
          </a:xfrm>
        </p:grpSpPr>
        <p:sp>
          <p:nvSpPr>
            <p:cNvPr id="316132288" name="Google Shape;234;p24"/>
            <p:cNvSpPr/>
            <p:nvPr/>
          </p:nvSpPr>
          <p:spPr bwMode="auto">
            <a:xfrm rot="0" flipH="0" flipV="0">
              <a:off x="0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871066847" name="Google Shape;235;p24"/>
            <p:cNvSpPr/>
            <p:nvPr/>
          </p:nvSpPr>
          <p:spPr bwMode="auto">
            <a:xfrm rot="0" flipH="0" flipV="0">
              <a:off x="244432" y="0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047721535" name="Google Shape;237;p24"/>
            <p:cNvSpPr/>
            <p:nvPr/>
          </p:nvSpPr>
          <p:spPr bwMode="auto">
            <a:xfrm rot="0" flipH="0" flipV="0">
              <a:off x="493813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635573345" name="Google Shape;238;p24"/>
            <p:cNvSpPr/>
            <p:nvPr/>
          </p:nvSpPr>
          <p:spPr bwMode="auto">
            <a:xfrm rot="0" flipH="0" flipV="0">
              <a:off x="738248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  <p:sp>
        <p:nvSpPr>
          <p:cNvPr id="1571418297" name="Google Shape;204;p24"/>
          <p:cNvSpPr/>
          <p:nvPr/>
        </p:nvSpPr>
        <p:spPr bwMode="auto">
          <a:xfrm rot="0" flipH="0" flipV="0">
            <a:off x="2306023" y="2505073"/>
            <a:ext cx="1234253" cy="482958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/>
              <a:t>Plancache</a:t>
            </a:r>
            <a:endParaRPr/>
          </a:p>
        </p:txBody>
      </p:sp>
      <p:cxnSp>
        <p:nvCxnSpPr>
          <p:cNvPr id="826750215" name=""/>
          <p:cNvCxnSpPr>
            <a:cxnSpLocks/>
          </p:cNvCxnSpPr>
          <p:nvPr/>
        </p:nvCxnSpPr>
        <p:spPr bwMode="auto">
          <a:xfrm rot="0" flipH="0" flipV="1">
            <a:off x="1534497" y="2689011"/>
            <a:ext cx="89461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630443" name=""/>
          <p:cNvGrpSpPr/>
          <p:nvPr/>
        </p:nvGrpSpPr>
        <p:grpSpPr bwMode="auto">
          <a:xfrm>
            <a:off x="2429116" y="2571299"/>
            <a:ext cx="987849" cy="222300"/>
            <a:chOff x="0" y="0"/>
            <a:chExt cx="987849" cy="222300"/>
          </a:xfrm>
        </p:grpSpPr>
        <p:sp>
          <p:nvSpPr>
            <p:cNvPr id="799280032" name="Google Shape;234;p24"/>
            <p:cNvSpPr/>
            <p:nvPr/>
          </p:nvSpPr>
          <p:spPr bwMode="auto">
            <a:xfrm rot="0" flipH="0" flipV="0">
              <a:off x="0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1148320717" name="Google Shape;235;p24"/>
            <p:cNvSpPr/>
            <p:nvPr/>
          </p:nvSpPr>
          <p:spPr bwMode="auto">
            <a:xfrm rot="0" flipH="0" flipV="0">
              <a:off x="244432" y="0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805908451" name="Google Shape;237;p24"/>
            <p:cNvSpPr/>
            <p:nvPr/>
          </p:nvSpPr>
          <p:spPr bwMode="auto">
            <a:xfrm rot="0" flipH="0" flipV="0">
              <a:off x="493813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029953626" name="Google Shape;238;p24"/>
            <p:cNvSpPr/>
            <p:nvPr/>
          </p:nvSpPr>
          <p:spPr bwMode="auto">
            <a:xfrm rot="0" flipH="0" flipV="0">
              <a:off x="738248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  <p:sp>
        <p:nvSpPr>
          <p:cNvPr id="679119059" name="Google Shape;204;p24"/>
          <p:cNvSpPr/>
          <p:nvPr/>
        </p:nvSpPr>
        <p:spPr bwMode="auto">
          <a:xfrm rot="0" flipH="0" flipV="0">
            <a:off x="2306023" y="3648072"/>
            <a:ext cx="1234253" cy="482958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Overflow="overflow" horzOverflow="overflow" vert="horz" wrap="square" lIns="18000" tIns="18000" rIns="18000" bIns="18000" numCol="1" spcCol="0" rtlCol="0" fromWordArt="0" anchor="b" anchorCtr="0" forceAA="0" upright="0" compatLnSpc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/>
              <a:t>Plancache</a:t>
            </a:r>
            <a:endParaRPr/>
          </a:p>
        </p:txBody>
      </p:sp>
      <p:cxnSp>
        <p:nvCxnSpPr>
          <p:cNvPr id="104466394" name=""/>
          <p:cNvCxnSpPr>
            <a:cxnSpLocks/>
          </p:cNvCxnSpPr>
          <p:nvPr/>
        </p:nvCxnSpPr>
        <p:spPr bwMode="auto">
          <a:xfrm rot="0" flipH="0" flipV="1">
            <a:off x="1534497" y="3832011"/>
            <a:ext cx="89461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548509" name=""/>
          <p:cNvGrpSpPr/>
          <p:nvPr/>
        </p:nvGrpSpPr>
        <p:grpSpPr bwMode="auto">
          <a:xfrm>
            <a:off x="2429116" y="3714298"/>
            <a:ext cx="987849" cy="222300"/>
            <a:chOff x="0" y="0"/>
            <a:chExt cx="987849" cy="222300"/>
          </a:xfrm>
        </p:grpSpPr>
        <p:sp>
          <p:nvSpPr>
            <p:cNvPr id="414586828" name="Google Shape;234;p24"/>
            <p:cNvSpPr/>
            <p:nvPr/>
          </p:nvSpPr>
          <p:spPr bwMode="auto">
            <a:xfrm rot="0" flipH="0" flipV="0">
              <a:off x="0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796957750" name="Google Shape;235;p24"/>
            <p:cNvSpPr/>
            <p:nvPr/>
          </p:nvSpPr>
          <p:spPr bwMode="auto">
            <a:xfrm rot="0" flipH="0" flipV="0">
              <a:off x="244432" y="0"/>
              <a:ext cx="249599" cy="222300"/>
            </a:xfrm>
            <a:prstGeom prst="rect">
              <a:avLst/>
            </a:prstGeom>
            <a:solidFill>
              <a:srgbClr val="DD7E6B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678875594" name="Google Shape;237;p24"/>
            <p:cNvSpPr/>
            <p:nvPr/>
          </p:nvSpPr>
          <p:spPr bwMode="auto">
            <a:xfrm rot="0" flipH="0" flipV="0">
              <a:off x="493813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  <p:sp>
          <p:nvSpPr>
            <p:cNvPr id="2094983637" name="Google Shape;238;p24"/>
            <p:cNvSpPr/>
            <p:nvPr/>
          </p:nvSpPr>
          <p:spPr bwMode="auto">
            <a:xfrm rot="0" flipH="0" flipV="0">
              <a:off x="738248" y="0"/>
              <a:ext cx="249599" cy="2223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0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Р7-Офис/7.2.2.36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2023-09-24T09:18:00Z</dcterms:modified>
  <cp:category/>
  <cp:contentStatus/>
  <cp:version/>
</cp:coreProperties>
</file>