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979" y="12780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 err="1"/>
              <a:t>Build</a:t>
            </a:r>
            <a:r>
              <a:rPr lang="sk-SK" sz="1000" dirty="0"/>
              <a:t> </a:t>
            </a:r>
            <a:r>
              <a:rPr lang="sk-SK" sz="1000" dirty="0" err="1"/>
              <a:t>application</a:t>
            </a:r>
            <a:r>
              <a:rPr lang="sk-SK" sz="1000" dirty="0"/>
              <a:t> </a:t>
            </a:r>
            <a:r>
              <a:rPr lang="sk-SK" sz="1000" dirty="0" err="1"/>
              <a:t>container</a:t>
            </a:r>
            <a:r>
              <a:rPr lang="sk-SK" sz="1000" dirty="0"/>
              <a:t> or OS image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6171102" y="2262953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3995865" y="226295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44979" y="17276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Application code or OS change</a:t>
            </a:r>
            <a:endParaRPr lang="fr-FR"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184910" y="31862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60" name="Google Shape;60;p13"/>
          <p:cNvCxnSpPr>
            <a:cxnSpLocks/>
          </p:cNvCxnSpPr>
          <p:nvPr/>
        </p:nvCxnSpPr>
        <p:spPr>
          <a:xfrm>
            <a:off x="1492910" y="3417804"/>
            <a:ext cx="571830" cy="1344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>
            <a:off x="1552979" y="1502616"/>
            <a:ext cx="511761" cy="15541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</p:cNvCxnSpPr>
          <p:nvPr/>
        </p:nvCxnSpPr>
        <p:spPr>
          <a:xfrm>
            <a:off x="5303865" y="2488937"/>
            <a:ext cx="867237" cy="1656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8;p13">
            <a:extLst>
              <a:ext uri="{FF2B5EF4-FFF2-40B4-BE49-F238E27FC236}">
                <a16:creationId xmlns:a16="http://schemas.microsoft.com/office/drawing/2014/main" id="{FDD9AD33-4FF9-4512-8B2D-D1BBCA213D73}"/>
              </a:ext>
            </a:extLst>
          </p:cNvPr>
          <p:cNvSpPr/>
          <p:nvPr/>
        </p:nvSpPr>
        <p:spPr>
          <a:xfrm>
            <a:off x="2064740" y="3186233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Infrastructure as code compliance scanning - </a:t>
            </a:r>
            <a:r>
              <a:rPr lang="fr-FR" sz="1000" dirty="0" err="1"/>
              <a:t>Regula</a:t>
            </a:r>
            <a:endParaRPr lang="sk-SK" sz="1000" dirty="0"/>
          </a:p>
        </p:txBody>
      </p:sp>
      <p:cxnSp>
        <p:nvCxnSpPr>
          <p:cNvPr id="14" name="Google Shape;60;p13">
            <a:extLst>
              <a:ext uri="{FF2B5EF4-FFF2-40B4-BE49-F238E27FC236}">
                <a16:creationId xmlns:a16="http://schemas.microsoft.com/office/drawing/2014/main" id="{51DBFB94-2EAB-4940-A765-0B98F993B913}"/>
              </a:ext>
            </a:extLst>
          </p:cNvPr>
          <p:cNvCxnSpPr>
            <a:cxnSpLocks/>
            <a:stCxn id="11" idx="3"/>
            <a:endCxn id="56" idx="2"/>
          </p:cNvCxnSpPr>
          <p:nvPr/>
        </p:nvCxnSpPr>
        <p:spPr>
          <a:xfrm flipV="1">
            <a:off x="3372740" y="2860553"/>
            <a:ext cx="1277125" cy="62448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57;p13">
            <a:extLst>
              <a:ext uri="{FF2B5EF4-FFF2-40B4-BE49-F238E27FC236}">
                <a16:creationId xmlns:a16="http://schemas.microsoft.com/office/drawing/2014/main" id="{1885431B-FA45-4C69-A69D-C5C89EDBA146}"/>
              </a:ext>
            </a:extLst>
          </p:cNvPr>
          <p:cNvSpPr/>
          <p:nvPr/>
        </p:nvSpPr>
        <p:spPr>
          <a:xfrm>
            <a:off x="2064740" y="17276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err="1"/>
              <a:t>Static</a:t>
            </a:r>
            <a:r>
              <a:rPr lang="fr-FR" sz="1000" dirty="0"/>
              <a:t> code analyses – Flake8, Bandit</a:t>
            </a:r>
          </a:p>
        </p:txBody>
      </p:sp>
      <p:sp>
        <p:nvSpPr>
          <p:cNvPr id="22" name="Google Shape;54;p13">
            <a:extLst>
              <a:ext uri="{FF2B5EF4-FFF2-40B4-BE49-F238E27FC236}">
                <a16:creationId xmlns:a16="http://schemas.microsoft.com/office/drawing/2014/main" id="{620FF6E3-C000-40EF-BFCB-6A906BB77806}"/>
              </a:ext>
            </a:extLst>
          </p:cNvPr>
          <p:cNvSpPr/>
          <p:nvPr/>
        </p:nvSpPr>
        <p:spPr>
          <a:xfrm>
            <a:off x="2064740" y="127802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/>
              <a:t>AMI or </a:t>
            </a:r>
            <a:r>
              <a:rPr lang="sk-SK" sz="1000" dirty="0" err="1"/>
              <a:t>container</a:t>
            </a:r>
            <a:r>
              <a:rPr lang="sk-SK" sz="1000" dirty="0"/>
              <a:t> image </a:t>
            </a:r>
            <a:r>
              <a:rPr lang="sk-SK" sz="1000" dirty="0" err="1"/>
              <a:t>scanning</a:t>
            </a:r>
            <a:r>
              <a:rPr lang="en-US" sz="1000" dirty="0"/>
              <a:t> - Clair</a:t>
            </a:r>
            <a:endParaRPr lang="sk-SK" sz="1000" dirty="0"/>
          </a:p>
        </p:txBody>
      </p:sp>
      <p:cxnSp>
        <p:nvCxnSpPr>
          <p:cNvPr id="35" name="Google Shape;62;p13">
            <a:extLst>
              <a:ext uri="{FF2B5EF4-FFF2-40B4-BE49-F238E27FC236}">
                <a16:creationId xmlns:a16="http://schemas.microsoft.com/office/drawing/2014/main" id="{A7736272-55E9-4470-BA9B-75334899966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552979" y="471565"/>
            <a:ext cx="511761" cy="20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62;p13">
            <a:extLst>
              <a:ext uri="{FF2B5EF4-FFF2-40B4-BE49-F238E27FC236}">
                <a16:creationId xmlns:a16="http://schemas.microsoft.com/office/drawing/2014/main" id="{41A8949F-5834-4E16-8357-C876B261682F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rot="5400000">
            <a:off x="1555031" y="114314"/>
            <a:ext cx="507659" cy="18197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" name="Google Shape;55;p13">
            <a:extLst>
              <a:ext uri="{FF2B5EF4-FFF2-40B4-BE49-F238E27FC236}">
                <a16:creationId xmlns:a16="http://schemas.microsoft.com/office/drawing/2014/main" id="{E5DFAC10-F178-4B7A-8DD4-C4F9F54BF377}"/>
              </a:ext>
            </a:extLst>
          </p:cNvPr>
          <p:cNvSpPr/>
          <p:nvPr/>
        </p:nvSpPr>
        <p:spPr>
          <a:xfrm>
            <a:off x="6246009" y="3552261"/>
            <a:ext cx="1666500" cy="872901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1000" dirty="0"/>
              <a:t>Post-</a:t>
            </a:r>
            <a:r>
              <a:rPr lang="sk-SK" sz="1000" dirty="0" err="1"/>
              <a:t>deployment</a:t>
            </a:r>
            <a:r>
              <a:rPr lang="sk-SK" sz="1000" dirty="0"/>
              <a:t> </a:t>
            </a:r>
            <a:r>
              <a:rPr lang="sk-SK" sz="1000" dirty="0" err="1"/>
              <a:t>compliance</a:t>
            </a:r>
            <a:r>
              <a:rPr lang="sk-SK" sz="1000" dirty="0"/>
              <a:t> </a:t>
            </a:r>
            <a:r>
              <a:rPr lang="sk-SK" sz="1000" dirty="0" err="1"/>
              <a:t>scanning</a:t>
            </a:r>
            <a:r>
              <a:rPr lang="en-US" sz="1000" dirty="0"/>
              <a:t> - AWS Inspector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AWS </a:t>
            </a:r>
            <a:r>
              <a:rPr lang="en-US" sz="1000" dirty="0" err="1"/>
              <a:t>SecurityHub</a:t>
            </a:r>
            <a:endParaRPr lang="en-US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AWS Config</a:t>
            </a:r>
            <a:endParaRPr sz="1000" dirty="0"/>
          </a:p>
        </p:txBody>
      </p:sp>
      <p:cxnSp>
        <p:nvCxnSpPr>
          <p:cNvPr id="64" name="Google Shape;62;p13">
            <a:extLst>
              <a:ext uri="{FF2B5EF4-FFF2-40B4-BE49-F238E27FC236}">
                <a16:creationId xmlns:a16="http://schemas.microsoft.com/office/drawing/2014/main" id="{123E9D0F-6547-4FB9-AC7D-A2C265F5C133}"/>
              </a:ext>
            </a:extLst>
          </p:cNvPr>
          <p:cNvCxnSpPr>
            <a:cxnSpLocks/>
            <a:stCxn id="22" idx="3"/>
            <a:endCxn id="56" idx="0"/>
          </p:cNvCxnSpPr>
          <p:nvPr/>
        </p:nvCxnSpPr>
        <p:spPr>
          <a:xfrm>
            <a:off x="3372740" y="1576824"/>
            <a:ext cx="1277125" cy="68612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62;p13">
            <a:extLst>
              <a:ext uri="{FF2B5EF4-FFF2-40B4-BE49-F238E27FC236}">
                <a16:creationId xmlns:a16="http://schemas.microsoft.com/office/drawing/2014/main" id="{BBFC04C1-49D8-4AC1-B1C6-77B4632E09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3405" y="3107461"/>
            <a:ext cx="691708" cy="19789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Prezentácia na obrazovke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cp:lastModifiedBy>dano</cp:lastModifiedBy>
  <cp:revision>3</cp:revision>
  <dcterms:modified xsi:type="dcterms:W3CDTF">2021-02-14T07:40:39Z</dcterms:modified>
</cp:coreProperties>
</file>