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5" r:id="rId6"/>
    <p:sldId id="259" r:id="rId7"/>
    <p:sldId id="263" r:id="rId8"/>
    <p:sldId id="262" r:id="rId9"/>
    <p:sldId id="264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710" autoAdjust="0"/>
  </p:normalViewPr>
  <p:slideViewPr>
    <p:cSldViewPr>
      <p:cViewPr varScale="1">
        <p:scale>
          <a:sx n="111" d="100"/>
          <a:sy n="111" d="100"/>
        </p:scale>
        <p:origin x="-2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9920E-2C37-4ADC-B8DD-BB220FBD725C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8F40-240C-48B7-B9C8-414887963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li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dobe.com/products/flash/" TargetMode="External"/><Relationship Id="rId4" Type="http://schemas.openxmlformats.org/officeDocument/2006/relationships/hyperlink" Target="http://reactable.iua.upf.edu/?softwa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uigroup.com/forums/viewforum/2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uch22.wikidot.com/" TargetMode="External"/><Relationship Id="rId4" Type="http://schemas.openxmlformats.org/officeDocument/2006/relationships/hyperlink" Target="http://code.google.com/p/touch-2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Touch 22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Multi-touch Screen</a:t>
            </a:r>
          </a:p>
          <a:p>
            <a:r>
              <a:rPr lang="en-US" sz="3200" dirty="0" smtClean="0"/>
              <a:t>And Painting Canvas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TouchLib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www.touchlib.com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TuioSimulator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http://reactable.iua.upf.edu/?software</a:t>
            </a:r>
            <a:r>
              <a:rPr lang="en-US" dirty="0" smtClean="0"/>
              <a:t>	</a:t>
            </a:r>
          </a:p>
          <a:p>
            <a:r>
              <a:rPr lang="en-US" dirty="0" smtClean="0"/>
              <a:t>Adobe Flash Creative Suite 3</a:t>
            </a:r>
          </a:p>
          <a:p>
            <a:pPr lvl="1"/>
            <a:r>
              <a:rPr lang="en-US" dirty="0" smtClean="0">
                <a:hlinkClick r:id="rId5"/>
              </a:rPr>
              <a:t>http://www.adobe.com/products/flash/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NUI Group </a:t>
            </a:r>
            <a:r>
              <a:rPr lang="en-US" dirty="0" err="1" smtClean="0"/>
              <a:t>TouchLib</a:t>
            </a:r>
            <a:r>
              <a:rPr lang="en-US" dirty="0" smtClean="0"/>
              <a:t> Forums</a:t>
            </a:r>
          </a:p>
          <a:p>
            <a:pPr marL="971550" lvl="1" indent="-514350"/>
            <a:r>
              <a:rPr lang="en-US" dirty="0" smtClean="0">
                <a:hlinkClick r:id="rId3"/>
              </a:rPr>
              <a:t>http://nuigroup.com/forums/viewforum/27/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Code</a:t>
            </a:r>
          </a:p>
          <a:p>
            <a:pPr marL="971550" lvl="1" indent="-514350"/>
            <a:r>
              <a:rPr lang="en-US" dirty="0" smtClean="0">
                <a:hlinkClick r:id="rId4"/>
              </a:rPr>
              <a:t>http://code.google.com/p/touch-22/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Touch 22 </a:t>
            </a:r>
            <a:r>
              <a:rPr lang="en-US" dirty="0" err="1" smtClean="0"/>
              <a:t>WikiDot</a:t>
            </a:r>
            <a:endParaRPr lang="en-US" dirty="0" smtClean="0"/>
          </a:p>
          <a:p>
            <a:pPr marL="971550" lvl="1" indent="-514350"/>
            <a:r>
              <a:rPr lang="en-US" dirty="0" smtClean="0">
                <a:hlinkClick r:id="rId5"/>
              </a:rPr>
              <a:t>http://touch22.wikidot.com/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The Touch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Made with </a:t>
            </a:r>
            <a:r>
              <a:rPr lang="en-US" dirty="0" smtClean="0">
                <a:latin typeface="Cambria" pitchFamily="18" charset="0"/>
              </a:rPr>
              <a:t>easily obtainable materials: </a:t>
            </a:r>
            <a:r>
              <a:rPr lang="en-US" dirty="0" err="1" smtClean="0">
                <a:latin typeface="Cambria" pitchFamily="18" charset="0"/>
              </a:rPr>
              <a:t>plexiglass</a:t>
            </a:r>
            <a:r>
              <a:rPr lang="en-US" dirty="0" smtClean="0">
                <a:latin typeface="Cambria" pitchFamily="18" charset="0"/>
              </a:rPr>
              <a:t>, LEDs, </a:t>
            </a:r>
            <a:r>
              <a:rPr lang="en-US" dirty="0" smtClean="0">
                <a:latin typeface="Cambria" pitchFamily="18" charset="0"/>
              </a:rPr>
              <a:t>electrical wire</a:t>
            </a:r>
            <a:r>
              <a:rPr lang="en-US" dirty="0" smtClean="0">
                <a:latin typeface="Cambria" pitchFamily="18" charset="0"/>
              </a:rPr>
              <a:t>, transistors, aluminum, and a </a:t>
            </a:r>
            <a:r>
              <a:rPr lang="en-US" dirty="0" smtClean="0">
                <a:latin typeface="Cambria" pitchFamily="18" charset="0"/>
              </a:rPr>
              <a:t>webcam.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How </a:t>
            </a:r>
            <a:r>
              <a:rPr lang="en-US" dirty="0" smtClean="0">
                <a:latin typeface="Cambria" pitchFamily="18" charset="0"/>
              </a:rPr>
              <a:t>it </a:t>
            </a:r>
            <a:r>
              <a:rPr lang="en-US" dirty="0" smtClean="0">
                <a:latin typeface="Cambria" pitchFamily="18" charset="0"/>
              </a:rPr>
              <a:t>works: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Infrared LEDs’ light bounces through the glass.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When the surface is touched, some of the IR light is redirected to the webcam.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The computer interprets the webcam vision into touches. Very sophisticated and very cool.</a:t>
            </a: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Dan is testing out the screen. The camera is just two feet away, watching, waiting.</a:t>
            </a:r>
            <a:r>
              <a:rPr lang="en-US" sz="3200" baseline="30000" dirty="0" smtClean="0"/>
              <a:t>3</a:t>
            </a:r>
            <a:endParaRPr lang="en-US" sz="3200" baseline="30000" dirty="0"/>
          </a:p>
        </p:txBody>
      </p:sp>
      <p:pic>
        <p:nvPicPr>
          <p:cNvPr id="4" name="Content Placeholder 3" descr="CIMG348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685800"/>
            <a:ext cx="6034617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uTouch</a:t>
            </a:r>
            <a:r>
              <a:rPr lang="en-US" dirty="0" smtClean="0"/>
              <a:t>” Painting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Very simple painting </a:t>
            </a:r>
            <a:r>
              <a:rPr lang="en-US" dirty="0" smtClean="0">
                <a:latin typeface="Cambria" pitchFamily="18" charset="0"/>
              </a:rPr>
              <a:t>program.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Features are activated and deactivated by touching the </a:t>
            </a:r>
            <a:r>
              <a:rPr lang="en-US" dirty="0" smtClean="0">
                <a:latin typeface="Cambria" pitchFamily="18" charset="0"/>
              </a:rPr>
              <a:t>button </a:t>
            </a:r>
            <a:r>
              <a:rPr lang="en-US" dirty="0" smtClean="0">
                <a:latin typeface="Cambria" pitchFamily="18" charset="0"/>
              </a:rPr>
              <a:t>on the </a:t>
            </a:r>
            <a:r>
              <a:rPr lang="en-US" dirty="0" smtClean="0">
                <a:latin typeface="Cambria" pitchFamily="18" charset="0"/>
              </a:rPr>
              <a:t>screen.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These features include color select, brush size select, lines, color fill, color sampling, clear\erase\undo, save\load, and shape stamps, as well as basic </a:t>
            </a:r>
            <a:r>
              <a:rPr lang="en-US" dirty="0" smtClean="0">
                <a:latin typeface="Cambria" pitchFamily="18" charset="0"/>
              </a:rPr>
              <a:t>painting.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Like finger </a:t>
            </a:r>
            <a:r>
              <a:rPr lang="en-US" dirty="0" smtClean="0">
                <a:latin typeface="Cambria" pitchFamily="18" charset="0"/>
              </a:rPr>
              <a:t>painting</a:t>
            </a:r>
            <a:r>
              <a:rPr lang="en-US" dirty="0" smtClean="0">
                <a:latin typeface="Cambria" pitchFamily="18" charset="0"/>
              </a:rPr>
              <a:t>!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Download uTouch.</a:t>
            </a:r>
            <a:r>
              <a:rPr lang="en-US" baseline="30000" dirty="0" smtClean="0">
                <a:latin typeface="Cambria" pitchFamily="18" charset="0"/>
              </a:rPr>
              <a:t>2</a:t>
            </a:r>
            <a:endParaRPr lang="en-US" baseline="30000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mi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40" y="2249488"/>
            <a:ext cx="5407119" cy="4324350"/>
          </a:xfr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743200" cy="2057400"/>
          </a:xfrm>
          <a:prstGeom prst="rect">
            <a:avLst/>
          </a:prstGeom>
        </p:spPr>
      </p:pic>
      <p:pic>
        <p:nvPicPr>
          <p:cNvPr id="7" name="Picture 6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152400"/>
            <a:ext cx="2743200" cy="2057400"/>
          </a:xfrm>
          <a:prstGeom prst="rect">
            <a:avLst/>
          </a:prstGeom>
        </p:spPr>
      </p:pic>
      <p:pic>
        <p:nvPicPr>
          <p:cNvPr id="8" name="Picture 7" descr="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152400"/>
            <a:ext cx="2743200" cy="2057400"/>
          </a:xfrm>
          <a:prstGeom prst="rect">
            <a:avLst/>
          </a:prstGeom>
        </p:spPr>
      </p:pic>
      <p:pic>
        <p:nvPicPr>
          <p:cNvPr id="9" name="Picture 8" descr="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2514600"/>
            <a:ext cx="2743200" cy="2057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4953000"/>
            <a:ext cx="2667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Touch 22’s </a:t>
            </a:r>
            <a:r>
              <a:rPr lang="en-US" sz="2600" dirty="0" err="1" smtClean="0"/>
              <a:t>uTouch</a:t>
            </a:r>
            <a:endParaRPr lang="en-US" sz="2600" dirty="0" smtClean="0"/>
          </a:p>
          <a:p>
            <a:pPr algn="ctr"/>
            <a:r>
              <a:rPr lang="en-US" sz="2600" dirty="0" smtClean="0"/>
              <a:t>painting program in action.</a:t>
            </a:r>
            <a:endParaRPr 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Multi-Touch?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Multi touch allows for multiple points of interaction with the </a:t>
            </a:r>
            <a:r>
              <a:rPr lang="en-US" dirty="0" smtClean="0">
                <a:latin typeface="Cambria" pitchFamily="18" charset="0"/>
              </a:rPr>
              <a:t>screen.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It </a:t>
            </a:r>
            <a:r>
              <a:rPr lang="en-US" dirty="0" smtClean="0">
                <a:latin typeface="Cambria" pitchFamily="18" charset="0"/>
              </a:rPr>
              <a:t>provides </a:t>
            </a:r>
            <a:r>
              <a:rPr lang="en-US" dirty="0" smtClean="0">
                <a:latin typeface="Cambria" pitchFamily="18" charset="0"/>
              </a:rPr>
              <a:t>the ability to support multiple users simultaneously</a:t>
            </a:r>
            <a:r>
              <a:rPr lang="en-US" dirty="0" smtClean="0">
                <a:latin typeface="Cambria" pitchFamily="18" charset="0"/>
              </a:rPr>
              <a:t>.</a:t>
            </a:r>
          </a:p>
          <a:p>
            <a:r>
              <a:rPr lang="en-US" dirty="0" smtClean="0">
                <a:latin typeface="Cambria" pitchFamily="18" charset="0"/>
              </a:rPr>
              <a:t>Touch-based computer interfaces are more intuitive, flexible, and fun than standard keyboard and mouse.</a:t>
            </a:r>
            <a:endParaRPr lang="en-US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Jon and Dan try to draw a stick figure.</a:t>
            </a:r>
            <a:br>
              <a:rPr lang="en-US" sz="3200" dirty="0" smtClean="0"/>
            </a:br>
            <a:r>
              <a:rPr lang="en-US" sz="3200" dirty="0" smtClean="0"/>
              <a:t>It’s not working out so well.</a:t>
            </a:r>
            <a:r>
              <a:rPr lang="en-US" sz="3200" baseline="30000" dirty="0" smtClean="0"/>
              <a:t>3</a:t>
            </a:r>
            <a:endParaRPr lang="en-US" sz="3200" baseline="30000" dirty="0"/>
          </a:p>
        </p:txBody>
      </p:sp>
      <p:pic>
        <p:nvPicPr>
          <p:cNvPr id="4" name="Content Placeholder 3" descr="CIMG348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533400"/>
            <a:ext cx="6034617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Cut aluminum to a frame for the glass.</a:t>
            </a:r>
          </a:p>
          <a:p>
            <a:r>
              <a:rPr lang="en-US" dirty="0" smtClean="0">
                <a:latin typeface="Cambria" pitchFamily="18" charset="0"/>
              </a:rPr>
              <a:t>A</a:t>
            </a:r>
            <a:r>
              <a:rPr lang="en-US" dirty="0" smtClean="0">
                <a:latin typeface="Cambria" pitchFamily="18" charset="0"/>
              </a:rPr>
              <a:t>ttach IR LEDs to the frame, connect LEDs to a battery via electric wiring.</a:t>
            </a:r>
          </a:p>
          <a:p>
            <a:r>
              <a:rPr lang="en-US" dirty="0" smtClean="0">
                <a:latin typeface="Cambria" pitchFamily="18" charset="0"/>
              </a:rPr>
              <a:t>Point visible light-filtered webcam at the glass.</a:t>
            </a:r>
          </a:p>
          <a:p>
            <a:r>
              <a:rPr lang="en-US" dirty="0" err="1" smtClean="0">
                <a:latin typeface="Cambria" pitchFamily="18" charset="0"/>
              </a:rPr>
              <a:t>TouchLib</a:t>
            </a:r>
            <a:r>
              <a:rPr lang="en-US" dirty="0" smtClean="0">
                <a:latin typeface="Cambria" pitchFamily="18" charset="0"/>
              </a:rPr>
              <a:t> vision and calibration tools allow </a:t>
            </a:r>
            <a:r>
              <a:rPr lang="en-US" dirty="0" err="1" smtClean="0">
                <a:latin typeface="Cambria" pitchFamily="18" charset="0"/>
              </a:rPr>
              <a:t>uTouch</a:t>
            </a:r>
            <a:r>
              <a:rPr lang="en-US" dirty="0" smtClean="0">
                <a:latin typeface="Cambria" pitchFamily="18" charset="0"/>
              </a:rPr>
              <a:t> to “see” touches to the scree</a:t>
            </a:r>
            <a:r>
              <a:rPr lang="en-US" dirty="0" smtClean="0">
                <a:latin typeface="Cambria" pitchFamily="18" charset="0"/>
              </a:rPr>
              <a:t>n.</a:t>
            </a:r>
            <a:endParaRPr lang="en-US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See </a:t>
            </a:r>
            <a:r>
              <a:rPr lang="en-US" dirty="0" smtClean="0">
                <a:latin typeface="Cambria" pitchFamily="18" charset="0"/>
              </a:rPr>
              <a:t>NUI Group for more details.</a:t>
            </a:r>
            <a:r>
              <a:rPr lang="en-US" baseline="30000" dirty="0" smtClean="0">
                <a:latin typeface="Cambria" pitchFamily="18" charset="0"/>
              </a:rPr>
              <a:t>1</a:t>
            </a:r>
            <a:endParaRPr lang="en-US" baseline="30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libr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309</Words>
  <Application>Microsoft Office PowerPoint</Application>
  <PresentationFormat>On-screen Show (4:3)</PresentationFormat>
  <Paragraphs>58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Touch 22</vt:lpstr>
      <vt:lpstr>The Touch Screen</vt:lpstr>
      <vt:lpstr>Dan is testing out the screen. The camera is just two feet away, watching, waiting.3</vt:lpstr>
      <vt:lpstr>“uTouch” Painting Program</vt:lpstr>
      <vt:lpstr>Slide 5</vt:lpstr>
      <vt:lpstr>Why Multi-Touch?</vt:lpstr>
      <vt:lpstr>Jon and Dan try to draw a stick figure. It’s not working out so well.3</vt:lpstr>
      <vt:lpstr>Construction</vt:lpstr>
      <vt:lpstr>Slide 9</vt:lpstr>
      <vt:lpstr>Development Software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22</dc:title>
  <dc:creator>Student</dc:creator>
  <cp:lastModifiedBy>Student</cp:lastModifiedBy>
  <cp:revision>49</cp:revision>
  <dcterms:created xsi:type="dcterms:W3CDTF">2008-04-28T03:24:28Z</dcterms:created>
  <dcterms:modified xsi:type="dcterms:W3CDTF">2008-04-28T17:29:45Z</dcterms:modified>
</cp:coreProperties>
</file>