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2" autoAdjust="0"/>
    <p:restoredTop sz="94710" autoAdjust="0"/>
  </p:normalViewPr>
  <p:slideViewPr>
    <p:cSldViewPr>
      <p:cViewPr varScale="1">
        <p:scale>
          <a:sx n="96" d="100"/>
          <a:sy n="96" d="100"/>
        </p:scale>
        <p:origin x="-10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AA3E-8602-44A9-948B-E976CF1A0C25}" type="datetimeFigureOut">
              <a:rPr lang="en-US" smtClean="0"/>
              <a:t>4/27/2008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0834-E210-4CDD-86AF-D36262A444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able.iua.upf.edu/?software" TargetMode="External"/><Relationship Id="rId2" Type="http://schemas.openxmlformats.org/officeDocument/2006/relationships/hyperlink" Target="http://www.touchli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dobe.com/products/flash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uigroup.com/forums/viewforum/2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Touch 22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Multi-touch Screen</a:t>
            </a:r>
          </a:p>
          <a:p>
            <a:r>
              <a:rPr lang="en-US" sz="2800" dirty="0" smtClean="0"/>
              <a:t>And Painting Canvas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Touch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uTouch</a:t>
            </a:r>
            <a:r>
              <a:rPr lang="en-US" dirty="0" smtClean="0"/>
              <a:t>” Painting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Multi-Touch?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TouchLib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www.touchlib.com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TuioSimulator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http://reactable.iua.upf.edu/?software</a:t>
            </a:r>
            <a:r>
              <a:rPr lang="en-US" dirty="0" smtClean="0"/>
              <a:t>	</a:t>
            </a:r>
          </a:p>
          <a:p>
            <a:r>
              <a:rPr lang="en-US" dirty="0" smtClean="0"/>
              <a:t>Adobe Flash Creative Suite 3</a:t>
            </a:r>
          </a:p>
          <a:p>
            <a:pPr lvl="1"/>
            <a:r>
              <a:rPr lang="en-US" dirty="0" smtClean="0">
                <a:hlinkClick r:id="rId4"/>
              </a:rPr>
              <a:t>http://www.adobe.com/products/flash/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NUI Group </a:t>
            </a:r>
            <a:r>
              <a:rPr lang="en-US" dirty="0" err="1" smtClean="0"/>
              <a:t>TouchLib</a:t>
            </a:r>
            <a:r>
              <a:rPr lang="en-US" dirty="0" smtClean="0"/>
              <a:t> Forums</a:t>
            </a:r>
          </a:p>
          <a:p>
            <a:pPr lvl="1"/>
            <a:r>
              <a:rPr lang="en-US" dirty="0" smtClean="0">
                <a:hlinkClick r:id="rId2"/>
              </a:rPr>
              <a:t>http://nuigroup.com/forums/viewforum/27/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Touch 22</vt:lpstr>
      <vt:lpstr>The Touch Screen</vt:lpstr>
      <vt:lpstr>“uTouch” Painting Program</vt:lpstr>
      <vt:lpstr>Why Multi-Touch?</vt:lpstr>
      <vt:lpstr>Development Software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22</dc:title>
  <dc:creator>Student</dc:creator>
  <cp:lastModifiedBy>Student</cp:lastModifiedBy>
  <cp:revision>4</cp:revision>
  <dcterms:created xsi:type="dcterms:W3CDTF">2008-04-28T03:24:28Z</dcterms:created>
  <dcterms:modified xsi:type="dcterms:W3CDTF">2008-04-28T03:54:30Z</dcterms:modified>
</cp:coreProperties>
</file>