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2" autoAdjust="0"/>
    <p:restoredTop sz="94710" autoAdjust="0"/>
  </p:normalViewPr>
  <p:slideViewPr>
    <p:cSldViewPr>
      <p:cViewPr varScale="1">
        <p:scale>
          <a:sx n="111" d="100"/>
          <a:sy n="111" d="100"/>
        </p:scale>
        <p:origin x="-2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9920E-2C37-4ADC-B8DD-BB220FBD725C}" type="datetimeFigureOut">
              <a:rPr lang="en-US" smtClean="0"/>
              <a:t>4/28/2008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18F40-240C-48B7-B9C8-4148879633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8F40-240C-48B7-B9C8-4148879633B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Danielle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8F40-240C-48B7-B9C8-4148879633B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8F40-240C-48B7-B9C8-4148879633B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8F40-240C-48B7-B9C8-4148879633B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8F40-240C-48B7-B9C8-4148879633B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Logan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8F40-240C-48B7-B9C8-4148879633B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A3E-8602-44A9-948B-E976CF1A0C25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0834-E210-4CDD-86AF-D36262A44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A3E-8602-44A9-948B-E976CF1A0C25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0834-E210-4CDD-86AF-D36262A44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A3E-8602-44A9-948B-E976CF1A0C25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0834-E210-4CDD-86AF-D36262A44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A3E-8602-44A9-948B-E976CF1A0C25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0834-E210-4CDD-86AF-D36262A44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A3E-8602-44A9-948B-E976CF1A0C25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0834-E210-4CDD-86AF-D36262A44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A3E-8602-44A9-948B-E976CF1A0C25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0834-E210-4CDD-86AF-D36262A44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A3E-8602-44A9-948B-E976CF1A0C25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0834-E210-4CDD-86AF-D36262A44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A3E-8602-44A9-948B-E976CF1A0C25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0834-E210-4CDD-86AF-D36262A44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A3E-8602-44A9-948B-E976CF1A0C25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0834-E210-4CDD-86AF-D36262A44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A3E-8602-44A9-948B-E976CF1A0C25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0834-E210-4CDD-86AF-D36262A44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A3E-8602-44A9-948B-E976CF1A0C25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0834-E210-4CDD-86AF-D36262A44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0AA3E-8602-44A9-948B-E976CF1A0C25}" type="datetimeFigureOut">
              <a:rPr lang="en-US" smtClean="0"/>
              <a:pPr/>
              <a:t>4/28/2008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E0834-E210-4CDD-86AF-D36262A44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uchlib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dobe.com/products/flash/" TargetMode="External"/><Relationship Id="rId4" Type="http://schemas.openxmlformats.org/officeDocument/2006/relationships/hyperlink" Target="http://reactable.iua.upf.edu/?softwar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nuigroup.com/forums/viewforum/27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ouch22.wikidot.com/" TargetMode="External"/><Relationship Id="rId4" Type="http://schemas.openxmlformats.org/officeDocument/2006/relationships/hyperlink" Target="http://code.google.com/p/touch-2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Touch 22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Multi-touch Screen</a:t>
            </a:r>
          </a:p>
          <a:p>
            <a:r>
              <a:rPr lang="en-US" sz="2800" dirty="0" smtClean="0"/>
              <a:t>And Painting Canvas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Touch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with easy to get materials; </a:t>
            </a:r>
            <a:r>
              <a:rPr lang="en-US" dirty="0" err="1" smtClean="0"/>
              <a:t>plexiglass</a:t>
            </a:r>
            <a:r>
              <a:rPr lang="en-US" dirty="0" smtClean="0"/>
              <a:t>, LEDs, wire, transistors, aluminum, and a </a:t>
            </a:r>
            <a:r>
              <a:rPr lang="en-US" dirty="0" smtClean="0"/>
              <a:t>webcam</a:t>
            </a:r>
          </a:p>
          <a:p>
            <a:r>
              <a:rPr lang="en-US" dirty="0" smtClean="0"/>
              <a:t>[ How it works. ]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uTouch</a:t>
            </a:r>
            <a:r>
              <a:rPr lang="en-US" dirty="0" smtClean="0"/>
              <a:t>” Painting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Very simple painting program</a:t>
            </a:r>
          </a:p>
          <a:p>
            <a:r>
              <a:rPr lang="en-US" dirty="0" smtClean="0"/>
              <a:t>Features are activated and deactivated by touching the corresponding button on the screen</a:t>
            </a:r>
          </a:p>
          <a:p>
            <a:r>
              <a:rPr lang="en-US" dirty="0" smtClean="0"/>
              <a:t>These features include color select, brush size select, lines, color fill, color sampling</a:t>
            </a:r>
            <a:r>
              <a:rPr lang="en-US" smtClean="0"/>
              <a:t>, clear\erase\undo, save\load, </a:t>
            </a:r>
            <a:r>
              <a:rPr lang="en-US" dirty="0" smtClean="0"/>
              <a:t>and shape stamps, as well as basic painting</a:t>
            </a:r>
          </a:p>
          <a:p>
            <a:r>
              <a:rPr lang="en-US" dirty="0" smtClean="0"/>
              <a:t>Like finger painting!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Multi-Touch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 touch allows for multiple points of interaction with the screen</a:t>
            </a:r>
          </a:p>
          <a:p>
            <a:r>
              <a:rPr lang="en-US" dirty="0" smtClean="0"/>
              <a:t>It also provides the ability to support multiple users simultaneously.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 How we built it. ]</a:t>
            </a:r>
          </a:p>
          <a:p>
            <a:r>
              <a:rPr lang="en-US" dirty="0" smtClean="0"/>
              <a:t>See NUI Group for more details.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TouchLib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www.touchlib.com</a:t>
            </a:r>
            <a:r>
              <a:rPr lang="en-US" dirty="0" smtClean="0"/>
              <a:t>	</a:t>
            </a:r>
          </a:p>
          <a:p>
            <a:r>
              <a:rPr lang="en-US" dirty="0" err="1" smtClean="0"/>
              <a:t>TuioSimulator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http://reactable.iua.upf.edu/?software</a:t>
            </a:r>
            <a:r>
              <a:rPr lang="en-US" dirty="0" smtClean="0"/>
              <a:t>	</a:t>
            </a:r>
          </a:p>
          <a:p>
            <a:r>
              <a:rPr lang="en-US" dirty="0" smtClean="0"/>
              <a:t>Adobe Flash Creative Suite 3</a:t>
            </a:r>
          </a:p>
          <a:p>
            <a:pPr lvl="1"/>
            <a:r>
              <a:rPr lang="en-US" dirty="0" smtClean="0">
                <a:hlinkClick r:id="rId5"/>
              </a:rPr>
              <a:t>http://www.adobe.com/products/flash/</a:t>
            </a: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NUI Group </a:t>
            </a:r>
            <a:r>
              <a:rPr lang="en-US" dirty="0" err="1" smtClean="0"/>
              <a:t>TouchLib</a:t>
            </a:r>
            <a:r>
              <a:rPr lang="en-US" dirty="0" smtClean="0"/>
              <a:t> Forums</a:t>
            </a:r>
          </a:p>
          <a:p>
            <a:pPr lvl="1"/>
            <a:r>
              <a:rPr lang="en-US" dirty="0" smtClean="0">
                <a:hlinkClick r:id="rId3"/>
              </a:rPr>
              <a:t>http://nuigroup.com/forums/viewforum/27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Google Code</a:t>
            </a:r>
          </a:p>
          <a:p>
            <a:pPr lvl="1"/>
            <a:r>
              <a:rPr lang="en-US" dirty="0" smtClean="0">
                <a:hlinkClick r:id="rId4"/>
              </a:rPr>
              <a:t>http://code.google.com/p/touch-22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Touch 22 </a:t>
            </a:r>
            <a:r>
              <a:rPr lang="en-US" dirty="0" err="1" smtClean="0"/>
              <a:t>WikiDot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http://touch22.wikidot.com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170</Words>
  <Application>Microsoft Office PowerPoint</Application>
  <PresentationFormat>On-screen Show (4:3)</PresentationFormat>
  <Paragraphs>44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Touch 22</vt:lpstr>
      <vt:lpstr>The Touch Screen</vt:lpstr>
      <vt:lpstr>“uTouch” Painting Program</vt:lpstr>
      <vt:lpstr>Why Multi-Touch?</vt:lpstr>
      <vt:lpstr>Construction</vt:lpstr>
      <vt:lpstr>Development Software</vt:lpstr>
      <vt:lpstr>References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 22</dc:title>
  <dc:creator>Student</dc:creator>
  <cp:lastModifiedBy>Student</cp:lastModifiedBy>
  <cp:revision>34</cp:revision>
  <dcterms:created xsi:type="dcterms:W3CDTF">2008-04-28T03:24:28Z</dcterms:created>
  <dcterms:modified xsi:type="dcterms:W3CDTF">2008-04-28T05:18:29Z</dcterms:modified>
</cp:coreProperties>
</file>