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e4539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e4539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e45395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e45395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e45395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e45395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e45395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e45395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e45395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e45395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e45395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e45395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using AI Emulators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the News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19" y="0"/>
            <a:ext cx="62255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68" y="0"/>
            <a:ext cx="78744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" y="4750"/>
            <a:ext cx="896302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“Super-Architecture”</a:t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5" y="1503350"/>
            <a:ext cx="77438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35" y="0"/>
            <a:ext cx="71625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661788"/>
            <a:ext cx="61722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