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8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36089-1ED8-446C-AB0E-50CE91D8BD71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8CD02-E605-4EBC-8CCE-570ADBAF5E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8CD02-E605-4EBC-8CCE-570ADBAF5E8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7B3A-9EAF-402D-B01B-3AC567DA0D09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CDAE-7EE4-4BB4-BC35-06D3F6ACC6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Dan </a:t>
            </a:r>
            <a:r>
              <a:rPr lang="en-US" dirty="0" err="1" smtClean="0"/>
              <a:t>Oprita</a:t>
            </a:r>
            <a:endParaRPr lang="en-US" dirty="0"/>
          </a:p>
        </p:txBody>
      </p:sp>
      <p:pic>
        <p:nvPicPr>
          <p:cNvPr id="1026" name="Picture 2" descr="D:\projects\presentation_angularjs\angularjs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50292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makes a step in the good direction with important changes in the way we work with the HTML</a:t>
            </a:r>
          </a:p>
          <a:p>
            <a:r>
              <a:rPr lang="en-US" dirty="0" smtClean="0"/>
              <a:t>Reduces development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open-source JavaScript framework, maintained by </a:t>
            </a:r>
            <a:r>
              <a:rPr lang="en-US" dirty="0" smtClean="0"/>
              <a:t>Google.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you extend HTML vocabulary for your application</a:t>
            </a:r>
          </a:p>
          <a:p>
            <a:pPr lvl="1"/>
            <a:r>
              <a:rPr lang="en-US" i="1" dirty="0" smtClean="0"/>
              <a:t>The resulting environment is extraordinarily expressive, readable, and quick to develop.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simple application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4" name="Picture 6" descr="D:\projects\presentation_angularjs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05000"/>
            <a:ext cx="8170069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an automatic way of </a:t>
            </a:r>
          </a:p>
          <a:p>
            <a:pPr lvl="1"/>
            <a:r>
              <a:rPr lang="en-US" dirty="0" smtClean="0"/>
              <a:t>updating the </a:t>
            </a:r>
            <a:r>
              <a:rPr lang="en-US" b="1" dirty="0" smtClean="0"/>
              <a:t>view</a:t>
            </a:r>
            <a:r>
              <a:rPr lang="en-US" dirty="0" smtClean="0"/>
              <a:t> whenever the </a:t>
            </a:r>
            <a:r>
              <a:rPr lang="en-US" b="1" dirty="0" smtClean="0"/>
              <a:t>model</a:t>
            </a:r>
            <a:r>
              <a:rPr lang="en-US" dirty="0" smtClean="0"/>
              <a:t> changes</a:t>
            </a:r>
          </a:p>
          <a:p>
            <a:pPr lvl="1">
              <a:buNone/>
            </a:pPr>
            <a:r>
              <a:rPr lang="en-US" dirty="0" smtClean="0"/>
              <a:t>as well as </a:t>
            </a:r>
          </a:p>
          <a:p>
            <a:pPr lvl="1"/>
            <a:r>
              <a:rPr lang="en-US" dirty="0" smtClean="0"/>
              <a:t>updating the </a:t>
            </a:r>
            <a:r>
              <a:rPr lang="en-US" b="1" dirty="0" smtClean="0"/>
              <a:t>model</a:t>
            </a:r>
            <a:r>
              <a:rPr lang="en-US" dirty="0" smtClean="0"/>
              <a:t> whenever the </a:t>
            </a:r>
            <a:r>
              <a:rPr lang="en-US" b="1" dirty="0" smtClean="0"/>
              <a:t>view</a:t>
            </a:r>
            <a:r>
              <a:rPr lang="en-US" dirty="0" smtClean="0"/>
              <a:t> changes</a:t>
            </a:r>
          </a:p>
          <a:p>
            <a:pPr lvl="1">
              <a:buNone/>
            </a:pPr>
            <a:r>
              <a:rPr lang="en-US" dirty="0" smtClean="0"/>
              <a:t>(2-way data binding)</a:t>
            </a:r>
          </a:p>
          <a:p>
            <a:r>
              <a:rPr lang="en-US" dirty="0" smtClean="0"/>
              <a:t> This is awesome because it eliminates DOM manipulation from the list of things you have to worry about.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are the behavior behind the DOM elements. 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lets you express the behavior in a clean readable form without the usual boilerplate of updating the DOM, registering callbacks or watching model changes. </a:t>
            </a:r>
          </a:p>
          <a:p>
            <a:r>
              <a:rPr lang="en-US" dirty="0" smtClean="0"/>
              <a:t>Controller has a scope object that is associated with a DOM element.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vs. Declarative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old way was imperative</a:t>
            </a:r>
          </a:p>
          <a:p>
            <a:pPr lvl="1"/>
            <a:r>
              <a:rPr lang="en-US" dirty="0" smtClean="0"/>
              <a:t>You need to follow the JavaScript code in order to understand what the application does (DOM changes, callbacks etc.)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uses declarative programming right into HTML</a:t>
            </a:r>
          </a:p>
          <a:p>
            <a:pPr lvl="1"/>
            <a:r>
              <a:rPr lang="en-US" dirty="0" smtClean="0"/>
              <a:t>It is easy to understand what the application does by looking into 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Directives is a unique and powerful feature that let you invent new HTML syntax, specific to your application. </a:t>
            </a:r>
          </a:p>
          <a:p>
            <a:r>
              <a:rPr lang="en-US" dirty="0" smtClean="0"/>
              <a:t>You can use directives to create </a:t>
            </a:r>
            <a:r>
              <a:rPr lang="en-US" b="1" dirty="0" smtClean="0"/>
              <a:t>reusable components</a:t>
            </a:r>
            <a:r>
              <a:rPr lang="en-US" dirty="0" smtClean="0"/>
              <a:t>. A component allows you to hide complex DOM structure, CSS, and behavior. This lets you focus either on what the application does or how the application looks separately.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291</Words>
  <Application>Microsoft Office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AngularJS</vt:lpstr>
      <vt:lpstr>What it does</vt:lpstr>
      <vt:lpstr>Example of a simple application</vt:lpstr>
      <vt:lpstr>Data Binding</vt:lpstr>
      <vt:lpstr>Controllers</vt:lpstr>
      <vt:lpstr>Imperative vs. Declarative</vt:lpstr>
      <vt:lpstr>Directives</vt:lpstr>
      <vt:lpstr>Important concepts</vt:lpstr>
      <vt:lpstr>Conclusion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</dc:creator>
  <cp:lastModifiedBy>Dan</cp:lastModifiedBy>
  <cp:revision>35</cp:revision>
  <dcterms:created xsi:type="dcterms:W3CDTF">2013-05-19T11:44:10Z</dcterms:created>
  <dcterms:modified xsi:type="dcterms:W3CDTF">2013-05-19T18:42:04Z</dcterms:modified>
</cp:coreProperties>
</file>