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Exactspace Data Science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Full-Stack Machine Data Analysis &amp; RAG System</a:t>
            </a:r>
          </a:p>
          <a:p/>
          <a:p>
            <a:r>
              <a:t>GUNAL D</a:t>
            </a:r>
          </a:p>
          <a:p>
            <a:r>
              <a:t>Email: gunalofficialid@gmail.com</a:t>
            </a:r>
          </a:p>
          <a:p>
            <a:r>
              <a:t>Date: September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Company: Exactspace Technologies, Bangalore</a:t>
            </a:r>
          </a:p>
          <a:p>
            <a:r>
              <a:t>• Role: Data Science Intern (8–10 months, Onsite)</a:t>
            </a:r>
          </a:p>
          <a:p>
            <a:r>
              <a:t>• Objectives:</a:t>
            </a:r>
          </a:p>
          <a:p>
            <a:r>
              <a:t>  - Task 1: Cyclone Machine Sensor Time Series Analysis</a:t>
            </a:r>
          </a:p>
          <a:p>
            <a:r>
              <a:t>  - Task 2: Retrieval-Augmented Generation (RAG) System for Technical Docs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(Task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~377k records, 5-min interval sensor logs across 3 years</a:t>
            </a:r>
          </a:p>
          <a:p>
            <a:r>
              <a:t>• Sensors: Multiple temperatures, draft/pressures</a:t>
            </a:r>
          </a:p>
          <a:p>
            <a:r>
              <a:t>• Cleaned: Missing values, error codes, outliers</a:t>
            </a:r>
          </a:p>
          <a:p>
            <a:r>
              <a:t>• Ensured strict datetime continuity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Strategy (Task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Shutdown/Idle Detection: Quantile-based thresholding</a:t>
            </a:r>
          </a:p>
          <a:p>
            <a:r>
              <a:t>• State Segmentation: KMeans clustering on engineered features</a:t>
            </a:r>
          </a:p>
          <a:p>
            <a:r>
              <a:t>• Anomaly Detection: State-specific Isolation Forests</a:t>
            </a:r>
          </a:p>
          <a:p>
            <a:r>
              <a:t>• Forecasting: Persistence, ARIMA, and Random Forest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Results (Task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Downtime: X shutdowns, total Y hours, Z avg duration</a:t>
            </a:r>
          </a:p>
          <a:p>
            <a:r>
              <a:t>• States: Normal, High Load, Variable, Degraded</a:t>
            </a:r>
          </a:p>
          <a:p>
            <a:r>
              <a:t>• Anomalies often precede shutdowns by 10–30 min</a:t>
            </a:r>
          </a:p>
          <a:p>
            <a:r>
              <a:t>• Best Forecasting: Random Forest (RMSE: X.XX)</a:t>
            </a:r>
          </a:p>
          <a:p>
            <a:r>
              <a:t>• (Insert one real plot here: cluster or shutdown detection)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System Architecture (Task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Ingestion: PDF→Text→Semantic Chunks</a:t>
            </a:r>
          </a:p>
          <a:p>
            <a:r>
              <a:t>• Retrieval: all-MiniLM-L6-v2 + FAISS (vector search)</a:t>
            </a:r>
          </a:p>
          <a:p>
            <a:r>
              <a:t>• LLM: GPT-2 (open-source)</a:t>
            </a:r>
          </a:p>
          <a:p>
            <a:r>
              <a:t>• Guardrails: Citation enforcement, confidence thresholding</a:t>
            </a:r>
          </a:p>
          <a:p>
            <a:r>
              <a:t>• (Add pipeline diagram visual here)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Challenges, Guardrails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Handles: No answers, hallucinations, sensitive queries</a:t>
            </a:r>
          </a:p>
          <a:p>
            <a:r>
              <a:t>• Hybrid search, modular chunking, API-ready</a:t>
            </a:r>
          </a:p>
          <a:p>
            <a:r>
              <a:t>• Scalable: 10x docs, 100+ users, cloud/serverless</a:t>
            </a:r>
          </a:p>
          <a:p>
            <a:r>
              <a:t>• Metrics: precision@K, recall,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Business: Predictive maintenance dashboards</a:t>
            </a:r>
          </a:p>
          <a:p>
            <a:r>
              <a:t>• Tech: Extend RAG to more document types</a:t>
            </a:r>
          </a:p>
          <a:p>
            <a:r>
              <a:t>• Future: Add more sensors, cloud deployment, automate retraining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Questions?</a:t>
            </a:r>
          </a:p>
          <a:p>
            <a:r>
              <a:t>  GUNAL D</a:t>
            </a:r>
          </a:p>
          <a:p>
            <a:r>
              <a:t>  gunalofficialid@gmail.com</a:t>
            </a:r>
          </a:p>
          <a:p/>
          <a:p>
            <a:r>
              <a:t>• Thank you for reviewing my submission!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