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404820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243205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843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389586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0101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496345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208074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349029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163425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2E6780-581C-4530-A5CE-8950333E6401}" type="datetimeFigureOut">
              <a:rPr lang="ru-RU" smtClean="0"/>
              <a:t>15.01.2023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28064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42E6780-581C-4530-A5CE-8950333E6401}" type="datetimeFigureOut">
              <a:rPr lang="ru-RU" smtClean="0"/>
              <a:t>15.01.2023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325532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42E6780-581C-4530-A5CE-8950333E6401}" type="datetimeFigureOut">
              <a:rPr lang="ru-RU" smtClean="0"/>
              <a:t>15.01.2023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44247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42E6780-581C-4530-A5CE-8950333E6401}" type="datetimeFigureOut">
              <a:rPr lang="ru-RU" smtClean="0"/>
              <a:t>15.01.2023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110286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E6780-581C-4530-A5CE-8950333E6401}" type="datetimeFigureOut">
              <a:rPr lang="ru-RU" smtClean="0"/>
              <a:t>15.01.2023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43766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42E6780-581C-4530-A5CE-8950333E6401}" type="datetimeFigureOut">
              <a:rPr lang="ru-RU" smtClean="0"/>
              <a:t>15.01.2023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113853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42E6780-581C-4530-A5CE-8950333E6401}" type="datetimeFigureOut">
              <a:rPr lang="ru-RU" smtClean="0"/>
              <a:t>15.01.2023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534DD87-6086-457C-964D-2F24C0057831}" type="slidenum">
              <a:rPr lang="ru-RU" smtClean="0"/>
              <a:t>‹#›</a:t>
            </a:fld>
            <a:endParaRPr lang="ru-RU"/>
          </a:p>
        </p:txBody>
      </p:sp>
    </p:spTree>
    <p:extLst>
      <p:ext uri="{BB962C8B-B14F-4D97-AF65-F5344CB8AC3E}">
        <p14:creationId xmlns:p14="http://schemas.microsoft.com/office/powerpoint/2010/main" val="38533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2E6780-581C-4530-A5CE-8950333E6401}" type="datetimeFigureOut">
              <a:rPr lang="ru-RU" smtClean="0"/>
              <a:t>15.01.2023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34DD87-6086-457C-964D-2F24C0057831}" type="slidenum">
              <a:rPr lang="ru-RU" smtClean="0"/>
              <a:t>‹#›</a:t>
            </a:fld>
            <a:endParaRPr lang="ru-RU"/>
          </a:p>
        </p:txBody>
      </p:sp>
    </p:spTree>
    <p:extLst>
      <p:ext uri="{BB962C8B-B14F-4D97-AF65-F5344CB8AC3E}">
        <p14:creationId xmlns:p14="http://schemas.microsoft.com/office/powerpoint/2010/main" val="1120846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solidFill>
                  <a:schemeClr val="tx1"/>
                </a:solidFill>
              </a:rPr>
              <a:t>Семь духов природы</a:t>
            </a:r>
            <a:endParaRPr lang="ru-RU" dirty="0">
              <a:solidFill>
                <a:schemeClr val="tx1"/>
              </a:solidFill>
            </a:endParaRPr>
          </a:p>
        </p:txBody>
      </p:sp>
      <p:sp>
        <p:nvSpPr>
          <p:cNvPr id="3" name="Подзаголовок 2"/>
          <p:cNvSpPr>
            <a:spLocks noGrp="1"/>
          </p:cNvSpPr>
          <p:nvPr>
            <p:ph type="subTitle" idx="1"/>
          </p:nvPr>
        </p:nvSpPr>
        <p:spPr>
          <a:xfrm>
            <a:off x="3585248" y="5628098"/>
            <a:ext cx="7766936" cy="1096899"/>
          </a:xfrm>
        </p:spPr>
        <p:txBody>
          <a:bodyPr/>
          <a:lstStyle/>
          <a:p>
            <a:r>
              <a:rPr lang="ru-RU" dirty="0" smtClean="0">
                <a:solidFill>
                  <a:schemeClr val="tx1"/>
                </a:solidFill>
              </a:rPr>
              <a:t>Проект Аникина Д. и Мелехова Д.</a:t>
            </a:r>
            <a:endParaRPr lang="ru-RU" dirty="0">
              <a:solidFill>
                <a:schemeClr val="tx1"/>
              </a:solidFill>
            </a:endParaRPr>
          </a:p>
        </p:txBody>
      </p:sp>
    </p:spTree>
    <p:extLst>
      <p:ext uri="{BB962C8B-B14F-4D97-AF65-F5344CB8AC3E}">
        <p14:creationId xmlns:p14="http://schemas.microsoft.com/office/powerpoint/2010/main" val="3308639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solidFill>
                  <a:schemeClr val="tx1"/>
                </a:solidFill>
              </a:rPr>
              <a:t>Зачем же нужно было всё это делать?</a:t>
            </a:r>
            <a:endParaRPr lang="ru-RU" dirty="0">
              <a:solidFill>
                <a:schemeClr val="tx1"/>
              </a:solidFill>
            </a:endParaRPr>
          </a:p>
        </p:txBody>
      </p:sp>
      <p:sp>
        <p:nvSpPr>
          <p:cNvPr id="3" name="Объект 2"/>
          <p:cNvSpPr>
            <a:spLocks noGrp="1"/>
          </p:cNvSpPr>
          <p:nvPr>
            <p:ph idx="1"/>
          </p:nvPr>
        </p:nvSpPr>
        <p:spPr/>
        <p:txBody>
          <a:bodyPr/>
          <a:lstStyle/>
          <a:p>
            <a:pPr marL="0" indent="0" algn="just">
              <a:buNone/>
            </a:pPr>
            <a:r>
              <a:rPr lang="ru-RU" dirty="0" smtClean="0"/>
              <a:t>Многие думают, что если делать проект по игре, то это принесёт довольно мало пользы. Но эти люди видимо не учитывают то, что иногда вечером, после изнурительного дня, так и хочется сесть за свой компьютер и поиграть в какую-нибудь расслабляющую игру. Именно это мы и реализовали в своём проекте. Более того, в эту игру намного удобней играть вместе с другом, ведь игра разработана в стиле </a:t>
            </a:r>
            <a:r>
              <a:rPr lang="en-US" dirty="0" smtClean="0"/>
              <a:t>Two-player game(</a:t>
            </a:r>
            <a:r>
              <a:rPr lang="ru-RU" dirty="0" smtClean="0"/>
              <a:t>за одним устройства играют 2 человека</a:t>
            </a:r>
            <a:r>
              <a:rPr lang="en-US" dirty="0" smtClean="0"/>
              <a:t>)</a:t>
            </a:r>
            <a:r>
              <a:rPr lang="ru-RU" dirty="0" smtClean="0"/>
              <a:t>. В игре вы можете играть за одного из двух персонажей – духов природы. У каждых из них есть свои плюсы и минусы. Проходя уровни, вы получаете доступ к новым персонажам. </a:t>
            </a:r>
            <a:endParaRPr lang="ru-RU" dirty="0"/>
          </a:p>
        </p:txBody>
      </p:sp>
    </p:spTree>
    <p:extLst>
      <p:ext uri="{BB962C8B-B14F-4D97-AF65-F5344CB8AC3E}">
        <p14:creationId xmlns:p14="http://schemas.microsoft.com/office/powerpoint/2010/main" val="144660686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27" y="609600"/>
            <a:ext cx="6749935" cy="1320800"/>
          </a:xfrm>
        </p:spPr>
        <p:txBody>
          <a:bodyPr/>
          <a:lstStyle/>
          <a:p>
            <a:pPr algn="ctr"/>
            <a:r>
              <a:rPr lang="ru-RU" dirty="0" smtClean="0">
                <a:solidFill>
                  <a:schemeClr val="tx1"/>
                </a:solidFill>
              </a:rPr>
              <a:t>Часть программирования</a:t>
            </a:r>
            <a:br>
              <a:rPr lang="ru-RU" dirty="0" smtClean="0">
                <a:solidFill>
                  <a:schemeClr val="tx1"/>
                </a:solidFill>
              </a:rPr>
            </a:br>
            <a:r>
              <a:rPr lang="ru-RU" dirty="0" smtClean="0">
                <a:solidFill>
                  <a:schemeClr val="tx1"/>
                </a:solidFill>
              </a:rPr>
              <a:t>(ответственный – Мелехов Д.)</a:t>
            </a:r>
            <a:endParaRPr lang="ru-RU" dirty="0">
              <a:solidFill>
                <a:schemeClr val="tx1"/>
              </a:solidFill>
            </a:endParaRPr>
          </a:p>
        </p:txBody>
      </p:sp>
      <p:pic>
        <p:nvPicPr>
          <p:cNvPr id="4" name="Рисунок 3"/>
          <p:cNvPicPr>
            <a:picLocks noChangeAspect="1"/>
          </p:cNvPicPr>
          <p:nvPr/>
        </p:nvPicPr>
        <p:blipFill>
          <a:blip r:embed="rId2"/>
          <a:stretch>
            <a:fillRect/>
          </a:stretch>
        </p:blipFill>
        <p:spPr>
          <a:xfrm>
            <a:off x="6818360" y="0"/>
            <a:ext cx="5373640" cy="2603269"/>
          </a:xfrm>
          <a:prstGeom prst="rect">
            <a:avLst/>
          </a:prstGeom>
        </p:spPr>
      </p:pic>
      <p:pic>
        <p:nvPicPr>
          <p:cNvPr id="5" name="Рисунок 4"/>
          <p:cNvPicPr>
            <a:picLocks noChangeAspect="1"/>
          </p:cNvPicPr>
          <p:nvPr/>
        </p:nvPicPr>
        <p:blipFill>
          <a:blip r:embed="rId3"/>
          <a:stretch>
            <a:fillRect/>
          </a:stretch>
        </p:blipFill>
        <p:spPr>
          <a:xfrm>
            <a:off x="7662385" y="2603269"/>
            <a:ext cx="4529615" cy="4254731"/>
          </a:xfrm>
          <a:prstGeom prst="rect">
            <a:avLst/>
          </a:prstGeom>
        </p:spPr>
      </p:pic>
      <p:pic>
        <p:nvPicPr>
          <p:cNvPr id="6" name="Рисунок 5"/>
          <p:cNvPicPr>
            <a:picLocks noChangeAspect="1"/>
          </p:cNvPicPr>
          <p:nvPr/>
        </p:nvPicPr>
        <p:blipFill>
          <a:blip r:embed="rId4"/>
          <a:stretch>
            <a:fillRect/>
          </a:stretch>
        </p:blipFill>
        <p:spPr>
          <a:xfrm>
            <a:off x="0" y="4956931"/>
            <a:ext cx="7662385" cy="1901069"/>
          </a:xfrm>
          <a:prstGeom prst="rect">
            <a:avLst/>
          </a:prstGeom>
        </p:spPr>
      </p:pic>
      <p:pic>
        <p:nvPicPr>
          <p:cNvPr id="7" name="Рисунок 6"/>
          <p:cNvPicPr>
            <a:picLocks noChangeAspect="1"/>
          </p:cNvPicPr>
          <p:nvPr/>
        </p:nvPicPr>
        <p:blipFill>
          <a:blip r:embed="rId5"/>
          <a:stretch>
            <a:fillRect/>
          </a:stretch>
        </p:blipFill>
        <p:spPr>
          <a:xfrm>
            <a:off x="0" y="2604519"/>
            <a:ext cx="3690851" cy="2352411"/>
          </a:xfrm>
          <a:prstGeom prst="rect">
            <a:avLst/>
          </a:prstGeom>
        </p:spPr>
      </p:pic>
      <p:pic>
        <p:nvPicPr>
          <p:cNvPr id="8" name="Рисунок 7"/>
          <p:cNvPicPr>
            <a:picLocks noChangeAspect="1"/>
          </p:cNvPicPr>
          <p:nvPr/>
        </p:nvPicPr>
        <p:blipFill>
          <a:blip r:embed="rId6"/>
          <a:stretch>
            <a:fillRect/>
          </a:stretch>
        </p:blipFill>
        <p:spPr>
          <a:xfrm>
            <a:off x="3690851" y="2603269"/>
            <a:ext cx="3973097" cy="2353661"/>
          </a:xfrm>
          <a:prstGeom prst="rect">
            <a:avLst/>
          </a:prstGeom>
        </p:spPr>
      </p:pic>
    </p:spTree>
    <p:extLst>
      <p:ext uri="{BB962C8B-B14F-4D97-AF65-F5344CB8AC3E}">
        <p14:creationId xmlns:p14="http://schemas.microsoft.com/office/powerpoint/2010/main" val="355363043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3508" y="451659"/>
            <a:ext cx="6363546" cy="1320800"/>
          </a:xfrm>
        </p:spPr>
        <p:txBody>
          <a:bodyPr/>
          <a:lstStyle/>
          <a:p>
            <a:pPr algn="ctr"/>
            <a:r>
              <a:rPr lang="ru-RU" dirty="0" smtClean="0">
                <a:solidFill>
                  <a:schemeClr val="tx1"/>
                </a:solidFill>
              </a:rPr>
              <a:t>Часть идей и гейм-дизайна</a:t>
            </a:r>
            <a:br>
              <a:rPr lang="ru-RU" dirty="0" smtClean="0">
                <a:solidFill>
                  <a:schemeClr val="tx1"/>
                </a:solidFill>
              </a:rPr>
            </a:br>
            <a:r>
              <a:rPr lang="ru-RU" dirty="0" smtClean="0">
                <a:solidFill>
                  <a:schemeClr val="tx1"/>
                </a:solidFill>
              </a:rPr>
              <a:t>(Ответственный – Аникин Д.)</a:t>
            </a:r>
            <a:endParaRPr lang="ru-RU" dirty="0">
              <a:solidFill>
                <a:schemeClr val="tx1"/>
              </a:solidFill>
            </a:endParaRPr>
          </a:p>
        </p:txBody>
      </p:sp>
      <p:pic>
        <p:nvPicPr>
          <p:cNvPr id="4" name="Рисунок 3"/>
          <p:cNvPicPr>
            <a:picLocks noChangeAspect="1"/>
          </p:cNvPicPr>
          <p:nvPr/>
        </p:nvPicPr>
        <p:blipFill>
          <a:blip r:embed="rId2"/>
          <a:stretch>
            <a:fillRect/>
          </a:stretch>
        </p:blipFill>
        <p:spPr>
          <a:xfrm>
            <a:off x="9848850" y="0"/>
            <a:ext cx="2343150" cy="2933700"/>
          </a:xfrm>
          <a:prstGeom prst="rect">
            <a:avLst/>
          </a:prstGeom>
        </p:spPr>
      </p:pic>
      <p:pic>
        <p:nvPicPr>
          <p:cNvPr id="5" name="Рисунок 4"/>
          <p:cNvPicPr>
            <a:picLocks noChangeAspect="1"/>
          </p:cNvPicPr>
          <p:nvPr/>
        </p:nvPicPr>
        <p:blipFill>
          <a:blip r:embed="rId3"/>
          <a:stretch>
            <a:fillRect/>
          </a:stretch>
        </p:blipFill>
        <p:spPr>
          <a:xfrm>
            <a:off x="6886575" y="0"/>
            <a:ext cx="2962275" cy="4486275"/>
          </a:xfrm>
          <a:prstGeom prst="rect">
            <a:avLst/>
          </a:prstGeom>
        </p:spPr>
      </p:pic>
      <p:pic>
        <p:nvPicPr>
          <p:cNvPr id="9" name="Рисунок 8"/>
          <p:cNvPicPr>
            <a:picLocks noChangeAspect="1"/>
          </p:cNvPicPr>
          <p:nvPr/>
        </p:nvPicPr>
        <p:blipFill>
          <a:blip r:embed="rId4"/>
          <a:stretch>
            <a:fillRect/>
          </a:stretch>
        </p:blipFill>
        <p:spPr>
          <a:xfrm>
            <a:off x="9848850" y="2933700"/>
            <a:ext cx="2377683" cy="3924300"/>
          </a:xfrm>
          <a:prstGeom prst="rect">
            <a:avLst/>
          </a:prstGeom>
        </p:spPr>
      </p:pic>
      <p:pic>
        <p:nvPicPr>
          <p:cNvPr id="11" name="Рисунок 10"/>
          <p:cNvPicPr>
            <a:picLocks noChangeAspect="1"/>
          </p:cNvPicPr>
          <p:nvPr/>
        </p:nvPicPr>
        <p:blipFill>
          <a:blip r:embed="rId5"/>
          <a:stretch>
            <a:fillRect/>
          </a:stretch>
        </p:blipFill>
        <p:spPr>
          <a:xfrm>
            <a:off x="0" y="3143578"/>
            <a:ext cx="6886575" cy="3719468"/>
          </a:xfrm>
          <a:prstGeom prst="rect">
            <a:avLst/>
          </a:prstGeom>
        </p:spPr>
      </p:pic>
      <p:pic>
        <p:nvPicPr>
          <p:cNvPr id="12" name="Рисунок 11"/>
          <p:cNvPicPr>
            <a:picLocks noChangeAspect="1"/>
          </p:cNvPicPr>
          <p:nvPr/>
        </p:nvPicPr>
        <p:blipFill>
          <a:blip r:embed="rId6"/>
          <a:stretch>
            <a:fillRect/>
          </a:stretch>
        </p:blipFill>
        <p:spPr>
          <a:xfrm>
            <a:off x="6886575" y="4111559"/>
            <a:ext cx="2962276" cy="2746441"/>
          </a:xfrm>
          <a:prstGeom prst="rect">
            <a:avLst/>
          </a:prstGeom>
        </p:spPr>
      </p:pic>
    </p:spTree>
    <p:extLst>
      <p:ext uri="{BB962C8B-B14F-4D97-AF65-F5344CB8AC3E}">
        <p14:creationId xmlns:p14="http://schemas.microsoft.com/office/powerpoint/2010/main" val="300530677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4867255" cy="1136073"/>
          </a:xfrm>
        </p:spPr>
        <p:txBody>
          <a:bodyPr/>
          <a:lstStyle/>
          <a:p>
            <a:r>
              <a:rPr lang="ru-RU" dirty="0" smtClean="0">
                <a:solidFill>
                  <a:schemeClr val="tx1"/>
                </a:solidFill>
              </a:rPr>
              <a:t>И каковы же итоги?</a:t>
            </a:r>
            <a:endParaRPr lang="ru-RU" dirty="0">
              <a:solidFill>
                <a:schemeClr val="tx1"/>
              </a:solidFill>
            </a:endParaRPr>
          </a:p>
        </p:txBody>
      </p:sp>
      <p:sp>
        <p:nvSpPr>
          <p:cNvPr id="3" name="Объект 2"/>
          <p:cNvSpPr>
            <a:spLocks noGrp="1"/>
          </p:cNvSpPr>
          <p:nvPr>
            <p:ph idx="1"/>
          </p:nvPr>
        </p:nvSpPr>
        <p:spPr>
          <a:xfrm>
            <a:off x="677334" y="2160590"/>
            <a:ext cx="8142470" cy="2211906"/>
          </a:xfrm>
        </p:spPr>
        <p:txBody>
          <a:bodyPr/>
          <a:lstStyle/>
          <a:p>
            <a:pPr marL="0" indent="0" algn="just">
              <a:buNone/>
            </a:pPr>
            <a:r>
              <a:rPr lang="ru-RU" dirty="0" smtClean="0"/>
              <a:t>Начнём с того, что занятие разработкой игры нам очень понравилось. Здесь мы дали свободу нашему творчеству, испытали на себе разработку того, что мы очень любим. Однако при достаточном количестве свободного времени мы готовы уделить проекту больше внимания и совершенствовать его. Ведь у нас есть много несовершённых замыслов, таких как битва с боссом, где важную роль играл бы Дух Ветров, меню паузы, таймер времени и многое-многое другое. </a:t>
            </a:r>
            <a:endParaRPr lang="ru-RU" dirty="0"/>
          </a:p>
        </p:txBody>
      </p:sp>
    </p:spTree>
    <p:extLst>
      <p:ext uri="{BB962C8B-B14F-4D97-AF65-F5344CB8AC3E}">
        <p14:creationId xmlns:p14="http://schemas.microsoft.com/office/powerpoint/2010/main" val="146886665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4410" y="2621280"/>
            <a:ext cx="8596668" cy="1320800"/>
          </a:xfrm>
        </p:spPr>
        <p:txBody>
          <a:bodyPr/>
          <a:lstStyle/>
          <a:p>
            <a:pPr algn="ctr"/>
            <a:r>
              <a:rPr lang="ru-RU" dirty="0" smtClean="0">
                <a:solidFill>
                  <a:schemeClr val="tx1"/>
                </a:solidFill>
              </a:rPr>
              <a:t>Спасибо за внимание!</a:t>
            </a:r>
            <a:endParaRPr lang="ru-RU" dirty="0">
              <a:solidFill>
                <a:schemeClr val="tx1"/>
              </a:solidFill>
            </a:endParaRPr>
          </a:p>
        </p:txBody>
      </p:sp>
    </p:spTree>
    <p:extLst>
      <p:ext uri="{BB962C8B-B14F-4D97-AF65-F5344CB8AC3E}">
        <p14:creationId xmlns:p14="http://schemas.microsoft.com/office/powerpoint/2010/main" val="31473912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229</Words>
  <Application>Microsoft Office PowerPoint</Application>
  <PresentationFormat>Широкоэкранный</PresentationFormat>
  <Paragraphs>9</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Trebuchet MS</vt:lpstr>
      <vt:lpstr>Wingdings 3</vt:lpstr>
      <vt:lpstr>Аспект</vt:lpstr>
      <vt:lpstr>Семь духов природы</vt:lpstr>
      <vt:lpstr>Зачем же нужно было всё это делать?</vt:lpstr>
      <vt:lpstr>Часть программирования (ответственный – Мелехов Д.)</vt:lpstr>
      <vt:lpstr>Часть идей и гейм-дизайна (Ответственный – Аникин Д.)</vt:lpstr>
      <vt:lpstr>И каковы же итоги?</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Семь духов природы</dc:title>
  <dc:creator>Юлия</dc:creator>
  <cp:lastModifiedBy>Юлия</cp:lastModifiedBy>
  <cp:revision>7</cp:revision>
  <dcterms:created xsi:type="dcterms:W3CDTF">2023-01-15T19:11:01Z</dcterms:created>
  <dcterms:modified xsi:type="dcterms:W3CDTF">2023-01-15T20:24:32Z</dcterms:modified>
</cp:coreProperties>
</file>