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7"/>
  </p:normalViewPr>
  <p:slideViewPr>
    <p:cSldViewPr snapToGrid="0" snapToObjects="1">
      <p:cViewPr varScale="1">
        <p:scale>
          <a:sx n="93" d="100"/>
          <a:sy n="93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D9E4E-47D3-B44B-A49B-0DC1CA7557C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779FB-A0F3-6A4C-9F06-11CCA980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>
                <a:solidFill>
                  <a:schemeClr val="tx1"/>
                </a:solidFill>
              </a:rPr>
              <a:t>γ</a:t>
            </a:r>
            <a:r>
              <a:rPr lang="en-US" dirty="0" smtClean="0">
                <a:solidFill>
                  <a:schemeClr val="tx1"/>
                </a:solidFill>
              </a:rPr>
              <a:t>=0,1 ||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l-GR" baseline="0" dirty="0" smtClean="0">
                <a:solidFill>
                  <a:schemeClr val="tx1"/>
                </a:solidFill>
              </a:rPr>
              <a:t>ω</a:t>
            </a:r>
            <a:r>
              <a:rPr lang="sv-SE" baseline="0" smtClean="0">
                <a:solidFill>
                  <a:schemeClr val="tx1"/>
                </a:solidFill>
              </a:rPr>
              <a:t>=0,5</a:t>
            </a:r>
            <a:endParaRPr lang="en-US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779FB-A0F3-6A4C-9F06-11CCA9809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=0,1 </a:t>
            </a:r>
            <a:r>
              <a:rPr lang="en-US" dirty="0" smtClean="0">
                <a:solidFill>
                  <a:schemeClr val="tx1"/>
                </a:solidFill>
              </a:rPr>
              <a:t>||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l-GR" baseline="0" dirty="0" smtClean="0">
                <a:solidFill>
                  <a:schemeClr val="tx1"/>
                </a:solidFill>
              </a:rPr>
              <a:t>ω</a:t>
            </a:r>
            <a:r>
              <a:rPr lang="sv-SE" baseline="0" dirty="0" smtClean="0">
                <a:solidFill>
                  <a:schemeClr val="tx1"/>
                </a:solidFill>
              </a:rPr>
              <a:t>=0,5</a:t>
            </a:r>
            <a:endParaRPr lang="en-US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779FB-A0F3-6A4C-9F06-11CCA98090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0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3C5B-1DC0-FB4B-B4BA-D5C120B53664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ABDA-CC89-E84B-9DA6-5C6F1806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70809"/>
              </p:ext>
            </p:extLst>
          </p:nvPr>
        </p:nvGraphicFramePr>
        <p:xfrm>
          <a:off x="308758" y="237507"/>
          <a:ext cx="11732820" cy="64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9"/>
                <a:gridCol w="3788228"/>
                <a:gridCol w="3847606"/>
                <a:gridCol w="3788227"/>
              </a:tblGrid>
              <a:tr h="40138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F=0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F=0,5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F=1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R=0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R=0,5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R=1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3" y="906092"/>
            <a:ext cx="3651087" cy="11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16" y="906092"/>
            <a:ext cx="3709332" cy="118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88" y="922801"/>
            <a:ext cx="3715668" cy="118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3" y="3024909"/>
            <a:ext cx="3651087" cy="118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822" y="3124677"/>
            <a:ext cx="3348000" cy="10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167" y="3078909"/>
            <a:ext cx="3371429" cy="108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228" y="5143726"/>
            <a:ext cx="3359368" cy="108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3" y="5089726"/>
            <a:ext cx="3651087" cy="118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3822" y="5157713"/>
            <a:ext cx="3378610" cy="108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95331" y="2148092"/>
            <a:ext cx="2442378" cy="3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egrowth               deforestation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48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00832"/>
              </p:ext>
            </p:extLst>
          </p:nvPr>
        </p:nvGraphicFramePr>
        <p:xfrm>
          <a:off x="308758" y="237507"/>
          <a:ext cx="11732820" cy="64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9"/>
                <a:gridCol w="3788228"/>
                <a:gridCol w="3847606"/>
                <a:gridCol w="3788227"/>
              </a:tblGrid>
              <a:tr h="40138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M=0,1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M=0,5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M=0,9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A=0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A=0,5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A=1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4" y="696768"/>
            <a:ext cx="2520000" cy="1804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4" y="2695865"/>
            <a:ext cx="2520000" cy="1620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55" y="4709112"/>
            <a:ext cx="2520000" cy="1609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1609" y="4709112"/>
            <a:ext cx="2520000" cy="1591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309" y="2746804"/>
            <a:ext cx="2520000" cy="18158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524" y="696768"/>
            <a:ext cx="2520000" cy="16454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5633" y="891738"/>
            <a:ext cx="2520000" cy="160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860" y="2695865"/>
            <a:ext cx="2520000" cy="18505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9860" y="4936311"/>
            <a:ext cx="2520000" cy="16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3702"/>
              </p:ext>
            </p:extLst>
          </p:nvPr>
        </p:nvGraphicFramePr>
        <p:xfrm>
          <a:off x="308758" y="237507"/>
          <a:ext cx="11732820" cy="64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9"/>
                <a:gridCol w="3788228"/>
                <a:gridCol w="3847606"/>
                <a:gridCol w="3788227"/>
              </a:tblGrid>
              <a:tr h="40138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M=0,1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M=0,5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M=0,9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A=0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A=0,5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8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A=1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582" y="4820804"/>
            <a:ext cx="2520000" cy="157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654" y="2883476"/>
            <a:ext cx="2520000" cy="1623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654" y="813970"/>
            <a:ext cx="2520000" cy="1580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449" y="890286"/>
            <a:ext cx="2520000" cy="1607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449" y="2851290"/>
            <a:ext cx="2520000" cy="1547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1177" y="4979491"/>
            <a:ext cx="2520000" cy="15329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144" y="4804719"/>
            <a:ext cx="2520000" cy="15797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894" y="2841913"/>
            <a:ext cx="2520000" cy="16112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366" y="815641"/>
            <a:ext cx="2520000" cy="17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32</Words>
  <Application>Microsoft Macintosh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Ospina</dc:creator>
  <cp:lastModifiedBy>Daniel Ospina</cp:lastModifiedBy>
  <cp:revision>16</cp:revision>
  <dcterms:created xsi:type="dcterms:W3CDTF">2016-05-20T08:27:34Z</dcterms:created>
  <dcterms:modified xsi:type="dcterms:W3CDTF">2016-05-23T12:21:53Z</dcterms:modified>
</cp:coreProperties>
</file>