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1109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56" userDrawn="1">
          <p15:clr>
            <a:srgbClr val="A4A3A4"/>
          </p15:clr>
        </p15:guide>
        <p15:guide id="2" pos="1608" userDrawn="1">
          <p15:clr>
            <a:srgbClr val="A4A3A4"/>
          </p15:clr>
        </p15:guide>
        <p15:guide id="3" orient="horz" pos="26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shabh Priye" initials="RP" lastIdx="6" clrIdx="0">
    <p:extLst>
      <p:ext uri="{19B8F6BF-5375-455C-9EA6-DF929625EA0E}">
        <p15:presenceInfo xmlns:p15="http://schemas.microsoft.com/office/powerpoint/2012/main" userId="Rishabh Priye" providerId="None"/>
      </p:ext>
    </p:extLst>
  </p:cmAuthor>
  <p:cmAuthor id="2" name="TV" initials="TVFS" lastIdx="50" clrIdx="1">
    <p:extLst>
      <p:ext uri="{19B8F6BF-5375-455C-9EA6-DF929625EA0E}">
        <p15:presenceInfo xmlns:p15="http://schemas.microsoft.com/office/powerpoint/2012/main" userId="TV" providerId="None"/>
      </p:ext>
    </p:extLst>
  </p:cmAuthor>
  <p:cmAuthor id="3" name="Siddhant Tayal" initials="ST" lastIdx="4" clrIdx="2">
    <p:extLst>
      <p:ext uri="{19B8F6BF-5375-455C-9EA6-DF929625EA0E}">
        <p15:presenceInfo xmlns:p15="http://schemas.microsoft.com/office/powerpoint/2012/main" userId="S-1-5-21-2984163721-1267959548-401904460-5735" providerId="AD"/>
      </p:ext>
    </p:extLst>
  </p:cmAuthor>
  <p:cmAuthor id="4" name="TresVista" initials="TV" lastIdx="1" clrIdx="3">
    <p:extLst>
      <p:ext uri="{19B8F6BF-5375-455C-9EA6-DF929625EA0E}">
        <p15:presenceInfo xmlns:p15="http://schemas.microsoft.com/office/powerpoint/2012/main" userId="TresVista" providerId="None"/>
      </p:ext>
    </p:extLst>
  </p:cmAuthor>
  <p:cmAuthor id="5" name="Arik Matlaw" initials="AM" lastIdx="3" clrIdx="4">
    <p:extLst>
      <p:ext uri="{19B8F6BF-5375-455C-9EA6-DF929625EA0E}">
        <p15:presenceInfo xmlns:p15="http://schemas.microsoft.com/office/powerpoint/2012/main" userId="26a744826bb7a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A12A"/>
    <a:srgbClr val="269B47"/>
    <a:srgbClr val="0DACD9"/>
    <a:srgbClr val="F7B529"/>
    <a:srgbClr val="C9A62E"/>
    <a:srgbClr val="668757"/>
    <a:srgbClr val="367A73"/>
    <a:srgbClr val="0D6B8C"/>
    <a:srgbClr val="FBC234"/>
    <a:srgbClr val="A3A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3817" autoAdjust="0"/>
  </p:normalViewPr>
  <p:slideViewPr>
    <p:cSldViewPr snapToGrid="0" showGuides="1">
      <p:cViewPr varScale="1">
        <p:scale>
          <a:sx n="107" d="100"/>
          <a:sy n="107" d="100"/>
        </p:scale>
        <p:origin x="1944" y="102"/>
      </p:cViewPr>
      <p:guideLst>
        <p:guide orient="horz" pos="1056"/>
        <p:guide pos="1608"/>
        <p:guide orient="horz" pos="2640"/>
      </p:guideLst>
    </p:cSldViewPr>
  </p:slid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-134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A32CF4A-1111-4ECE-8122-ED13347EBCC1}" type="datetimeFigureOut">
              <a:rPr lang="en-US" smtClean="0"/>
              <a:t>1/9/2023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80E6B3AA-64B0-4B89-A63F-579CA62F3A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8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C9D0FA-E759-4A66-9550-29FBA9DDD6E8}"/>
              </a:ext>
            </a:extLst>
          </p:cNvPr>
          <p:cNvSpPr/>
          <p:nvPr userDrawn="1"/>
        </p:nvSpPr>
        <p:spPr>
          <a:xfrm>
            <a:off x="-1" y="-1"/>
            <a:ext cx="9144001" cy="6853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E3CD6-4243-4628-B12C-7A358043CCBC}"/>
              </a:ext>
            </a:extLst>
          </p:cNvPr>
          <p:cNvSpPr/>
          <p:nvPr userDrawn="1"/>
        </p:nvSpPr>
        <p:spPr>
          <a:xfrm>
            <a:off x="0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1000"/>
                </a:schemeClr>
              </a:gs>
              <a:gs pos="54000">
                <a:schemeClr val="accent1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31B1C-2A14-4351-B49E-306913FEBB6A}"/>
              </a:ext>
            </a:extLst>
          </p:cNvPr>
          <p:cNvSpPr/>
          <p:nvPr userDrawn="1"/>
        </p:nvSpPr>
        <p:spPr>
          <a:xfrm>
            <a:off x="-2" y="1634152"/>
            <a:ext cx="9144002" cy="32275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C2150C-D1BD-44BC-BBFA-C2DB038B45D1}"/>
              </a:ext>
            </a:extLst>
          </p:cNvPr>
          <p:cNvSpPr/>
          <p:nvPr userDrawn="1"/>
        </p:nvSpPr>
        <p:spPr>
          <a:xfrm>
            <a:off x="0" y="4148963"/>
            <a:ext cx="9144000" cy="1482294"/>
          </a:xfrm>
          <a:custGeom>
            <a:avLst/>
            <a:gdLst>
              <a:gd name="connsiteX0" fmla="*/ 482600 w 9144000"/>
              <a:gd name="connsiteY0" fmla="*/ 0 h 1482294"/>
              <a:gd name="connsiteX1" fmla="*/ 1917700 w 9144000"/>
              <a:gd name="connsiteY1" fmla="*/ 0 h 1482294"/>
              <a:gd name="connsiteX2" fmla="*/ 1917700 w 9144000"/>
              <a:gd name="connsiteY2" fmla="*/ 710760 h 1482294"/>
              <a:gd name="connsiteX3" fmla="*/ 9144000 w 9144000"/>
              <a:gd name="connsiteY3" fmla="*/ 710760 h 1482294"/>
              <a:gd name="connsiteX4" fmla="*/ 9144000 w 9144000"/>
              <a:gd name="connsiteY4" fmla="*/ 1482294 h 1482294"/>
              <a:gd name="connsiteX5" fmla="*/ 0 w 9144000"/>
              <a:gd name="connsiteY5" fmla="*/ 1482294 h 1482294"/>
              <a:gd name="connsiteX6" fmla="*/ 0 w 9144000"/>
              <a:gd name="connsiteY6" fmla="*/ 710760 h 1482294"/>
              <a:gd name="connsiteX7" fmla="*/ 482600 w 9144000"/>
              <a:gd name="connsiteY7" fmla="*/ 710760 h 148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482294">
                <a:moveTo>
                  <a:pt x="482600" y="0"/>
                </a:moveTo>
                <a:lnTo>
                  <a:pt x="1917700" y="0"/>
                </a:lnTo>
                <a:lnTo>
                  <a:pt x="1917700" y="710760"/>
                </a:lnTo>
                <a:lnTo>
                  <a:pt x="9144000" y="710760"/>
                </a:lnTo>
                <a:lnTo>
                  <a:pt x="9144000" y="1482294"/>
                </a:lnTo>
                <a:lnTo>
                  <a:pt x="0" y="1482294"/>
                </a:lnTo>
                <a:lnTo>
                  <a:pt x="0" y="710760"/>
                </a:lnTo>
                <a:lnTo>
                  <a:pt x="482600" y="710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 Placeholder 18" descr="TresVistaShapes">
            <a:extLst>
              <a:ext uri="{FF2B5EF4-FFF2-40B4-BE49-F238E27FC236}">
                <a16:creationId xmlns:a16="http://schemas.microsoft.com/office/drawing/2014/main" id="{43CB8A77-302A-4600-B35F-E4BF25036437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501" y="2222548"/>
            <a:ext cx="5676145" cy="430887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5" name="Text Placeholder 18" descr="TresVistaShapes">
            <a:extLst>
              <a:ext uri="{FF2B5EF4-FFF2-40B4-BE49-F238E27FC236}">
                <a16:creationId xmlns:a16="http://schemas.microsoft.com/office/drawing/2014/main" id="{171B9918-9810-4FBC-B8E9-EAA505A0246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501" y="2730075"/>
            <a:ext cx="5341166" cy="4308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2">
                    <a:lumMod val="25000"/>
                  </a:schemeClr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359CB-2BD6-473F-BA33-00966A676AB6}"/>
              </a:ext>
            </a:extLst>
          </p:cNvPr>
          <p:cNvSpPr/>
          <p:nvPr userDrawn="1"/>
        </p:nvSpPr>
        <p:spPr>
          <a:xfrm>
            <a:off x="-2" y="3311549"/>
            <a:ext cx="9144002" cy="1454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0100777-AA08-471F-A67A-B5928163FB4F}"/>
              </a:ext>
            </a:extLst>
          </p:cNvPr>
          <p:cNvSpPr/>
          <p:nvPr userDrawn="1"/>
        </p:nvSpPr>
        <p:spPr>
          <a:xfrm rot="16200000">
            <a:off x="5555737" y="1273448"/>
            <a:ext cx="3220477" cy="3956049"/>
          </a:xfrm>
          <a:custGeom>
            <a:avLst/>
            <a:gdLst>
              <a:gd name="connsiteX0" fmla="*/ 3228104 w 3228104"/>
              <a:gd name="connsiteY0" fmla="*/ 1466662 h 3965418"/>
              <a:gd name="connsiteX1" fmla="*/ 3227832 w 3228104"/>
              <a:gd name="connsiteY1" fmla="*/ 1466662 h 3965418"/>
              <a:gd name="connsiteX2" fmla="*/ 3227832 w 3228104"/>
              <a:gd name="connsiteY2" fmla="*/ 3965418 h 3965418"/>
              <a:gd name="connsiteX3" fmla="*/ 0 w 3228104"/>
              <a:gd name="connsiteY3" fmla="*/ 3965418 h 3965418"/>
              <a:gd name="connsiteX4" fmla="*/ 0 w 3228104"/>
              <a:gd name="connsiteY4" fmla="*/ 1466662 h 3965418"/>
              <a:gd name="connsiteX5" fmla="*/ 272 w 3228104"/>
              <a:gd name="connsiteY5" fmla="*/ 1466662 h 3965418"/>
              <a:gd name="connsiteX6" fmla="*/ 1052836 w 3228104"/>
              <a:gd name="connsiteY6" fmla="*/ 0 h 39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8104" h="3965418">
                <a:moveTo>
                  <a:pt x="3228104" y="1466662"/>
                </a:moveTo>
                <a:lnTo>
                  <a:pt x="3227832" y="1466662"/>
                </a:lnTo>
                <a:lnTo>
                  <a:pt x="3227832" y="3965418"/>
                </a:lnTo>
                <a:lnTo>
                  <a:pt x="0" y="3965418"/>
                </a:lnTo>
                <a:lnTo>
                  <a:pt x="0" y="1466662"/>
                </a:lnTo>
                <a:lnTo>
                  <a:pt x="272" y="1466662"/>
                </a:lnTo>
                <a:lnTo>
                  <a:pt x="1052836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3" name="Picture 32" descr="A close up of a sign&#10;&#10;Description automatically generated">
            <a:extLst>
              <a:ext uri="{FF2B5EF4-FFF2-40B4-BE49-F238E27FC236}">
                <a16:creationId xmlns:a16="http://schemas.microsoft.com/office/drawing/2014/main" id="{EB034769-DACD-4955-BEC2-35BE148807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9211" r="16408" b="9211"/>
          <a:stretch/>
        </p:blipFill>
        <p:spPr>
          <a:xfrm>
            <a:off x="607939" y="4280670"/>
            <a:ext cx="1184422" cy="11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4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resVistaShapes"/>
          <p:cNvSpPr>
            <a:spLocks noGrp="1"/>
          </p:cNvSpPr>
          <p:nvPr>
            <p:ph type="ctrTitle"/>
          </p:nvPr>
        </p:nvSpPr>
        <p:spPr>
          <a:xfrm>
            <a:off x="228600" y="146304"/>
            <a:ext cx="8077200" cy="310896"/>
          </a:xfrm>
        </p:spPr>
        <p:txBody>
          <a:bodyPr anchor="ctr" anchorCtr="0"/>
          <a:lstStyle>
            <a:lvl1pPr algn="l"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3" descr="TresVistaShapes">
            <a:extLst>
              <a:ext uri="{FF2B5EF4-FFF2-40B4-BE49-F238E27FC236}">
                <a16:creationId xmlns:a16="http://schemas.microsoft.com/office/drawing/2014/main" id="{3165E98F-8D62-44F9-8CF8-A337F477C3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193800"/>
            <a:ext cx="4251960" cy="2429510"/>
          </a:xfrm>
        </p:spPr>
        <p:txBody>
          <a:bodyPr t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11" descr="TresVistaShapes">
            <a:extLst>
              <a:ext uri="{FF2B5EF4-FFF2-40B4-BE49-F238E27FC236}">
                <a16:creationId xmlns:a16="http://schemas.microsoft.com/office/drawing/2014/main" id="{7E37DC3A-705D-4DEC-B4AD-6C549F4771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175687"/>
            <a:ext cx="4251960" cy="10826"/>
          </a:xfrm>
          <a:solidFill>
            <a:srgbClr val="999640"/>
          </a:solidFill>
        </p:spPr>
        <p:txBody>
          <a:bodyPr tIns="0" bIns="274320" anchor="ctr" anchorCtr="0"/>
          <a:lstStyle>
            <a:lvl1pPr marL="0" indent="0" algn="ctr">
              <a:buNone/>
              <a:defRPr sz="1200" b="1">
                <a:solidFill>
                  <a:srgbClr val="0D6B8C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E7652894-4F3E-4F74-A67E-9F1EE8C3A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63440" y="1193800"/>
            <a:ext cx="4251960" cy="2429510"/>
          </a:xfrm>
        </p:spPr>
        <p:txBody>
          <a:bodyPr t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11" descr="TresVistaShapes">
            <a:extLst>
              <a:ext uri="{FF2B5EF4-FFF2-40B4-BE49-F238E27FC236}">
                <a16:creationId xmlns:a16="http://schemas.microsoft.com/office/drawing/2014/main" id="{B11FAECE-DBBA-4C6E-AE30-AFC7B59E57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63440" y="1175687"/>
            <a:ext cx="4251960" cy="10826"/>
          </a:xfrm>
          <a:solidFill>
            <a:srgbClr val="999640"/>
          </a:solidFill>
        </p:spPr>
        <p:txBody>
          <a:bodyPr tIns="0" bIns="274320" anchor="ctr" anchorCtr="0"/>
          <a:lstStyle>
            <a:lvl1pPr marL="0" indent="0" algn="ctr">
              <a:buNone/>
              <a:defRPr sz="1200" b="1">
                <a:solidFill>
                  <a:srgbClr val="0D6B8C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3712D9CE-AB7B-4B66-8A85-37CA6BF6C2B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8600" y="4013200"/>
            <a:ext cx="4251960" cy="2429510"/>
          </a:xfrm>
        </p:spPr>
        <p:txBody>
          <a:bodyPr t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1" descr="TresVistaShapes">
            <a:extLst>
              <a:ext uri="{FF2B5EF4-FFF2-40B4-BE49-F238E27FC236}">
                <a16:creationId xmlns:a16="http://schemas.microsoft.com/office/drawing/2014/main" id="{A26B5B56-FF51-4928-A074-82A0D6B2ADD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8600" y="3995087"/>
            <a:ext cx="4251960" cy="10826"/>
          </a:xfrm>
          <a:solidFill>
            <a:srgbClr val="999640"/>
          </a:solidFill>
        </p:spPr>
        <p:txBody>
          <a:bodyPr tIns="0" bIns="274320" anchor="ctr" anchorCtr="0"/>
          <a:lstStyle>
            <a:lvl1pPr marL="0" indent="0" algn="ctr">
              <a:buNone/>
              <a:defRPr sz="1200" b="1">
                <a:solidFill>
                  <a:srgbClr val="0D6B8C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462A6A20-3645-49C0-8454-D1DCBA6520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63440" y="4013200"/>
            <a:ext cx="4251960" cy="2429510"/>
          </a:xfrm>
        </p:spPr>
        <p:txBody>
          <a:bodyPr t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1" descr="TresVistaShapes">
            <a:extLst>
              <a:ext uri="{FF2B5EF4-FFF2-40B4-BE49-F238E27FC236}">
                <a16:creationId xmlns:a16="http://schemas.microsoft.com/office/drawing/2014/main" id="{98638E8E-AE9F-455F-904A-371113BC58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3440" y="3995087"/>
            <a:ext cx="4251960" cy="10826"/>
          </a:xfrm>
          <a:solidFill>
            <a:srgbClr val="999640"/>
          </a:solidFill>
        </p:spPr>
        <p:txBody>
          <a:bodyPr tIns="0" bIns="274320" anchor="ctr" anchorCtr="0"/>
          <a:lstStyle>
            <a:lvl1pPr marL="0" indent="0" algn="ctr">
              <a:buNone/>
              <a:defRPr sz="1200" b="1">
                <a:solidFill>
                  <a:srgbClr val="0D6B8C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9EBA2DDA-1B76-4BD8-B2FA-E70A817E9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457200"/>
            <a:ext cx="8077200" cy="310896"/>
          </a:xfrm>
        </p:spPr>
        <p:txBody>
          <a:bodyPr anchor="ctr" anchorCtr="0"/>
          <a:lstStyle>
            <a:lvl1pPr marL="0" indent="0" algn="l">
              <a:buNone/>
              <a:defRPr sz="1800" b="1">
                <a:solidFill>
                  <a:srgbClr val="FAB30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322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0C9D0FA-E759-4A66-9550-29FBA9DDD6E8}"/>
              </a:ext>
            </a:extLst>
          </p:cNvPr>
          <p:cNvSpPr/>
          <p:nvPr userDrawn="1"/>
        </p:nvSpPr>
        <p:spPr>
          <a:xfrm>
            <a:off x="-1" y="-1"/>
            <a:ext cx="9144001" cy="68534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E3CD6-4243-4628-B12C-7A358043CCBC}"/>
              </a:ext>
            </a:extLst>
          </p:cNvPr>
          <p:cNvSpPr/>
          <p:nvPr userDrawn="1"/>
        </p:nvSpPr>
        <p:spPr>
          <a:xfrm>
            <a:off x="0" y="0"/>
            <a:ext cx="914400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1000"/>
                </a:schemeClr>
              </a:gs>
              <a:gs pos="54000">
                <a:schemeClr val="accent1"/>
              </a:gs>
              <a:gs pos="100000">
                <a:schemeClr val="accen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9F31B1C-2A14-4351-B49E-306913FEBB6A}"/>
              </a:ext>
            </a:extLst>
          </p:cNvPr>
          <p:cNvSpPr/>
          <p:nvPr userDrawn="1"/>
        </p:nvSpPr>
        <p:spPr>
          <a:xfrm>
            <a:off x="-2" y="1634152"/>
            <a:ext cx="9144002" cy="322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AFC2150C-D1BD-44BC-BBFA-C2DB038B45D1}"/>
              </a:ext>
            </a:extLst>
          </p:cNvPr>
          <p:cNvSpPr/>
          <p:nvPr userDrawn="1"/>
        </p:nvSpPr>
        <p:spPr>
          <a:xfrm>
            <a:off x="0" y="4148963"/>
            <a:ext cx="9144000" cy="1482294"/>
          </a:xfrm>
          <a:custGeom>
            <a:avLst/>
            <a:gdLst>
              <a:gd name="connsiteX0" fmla="*/ 482600 w 9144000"/>
              <a:gd name="connsiteY0" fmla="*/ 0 h 1482294"/>
              <a:gd name="connsiteX1" fmla="*/ 1917700 w 9144000"/>
              <a:gd name="connsiteY1" fmla="*/ 0 h 1482294"/>
              <a:gd name="connsiteX2" fmla="*/ 1917700 w 9144000"/>
              <a:gd name="connsiteY2" fmla="*/ 710760 h 1482294"/>
              <a:gd name="connsiteX3" fmla="*/ 9144000 w 9144000"/>
              <a:gd name="connsiteY3" fmla="*/ 710760 h 1482294"/>
              <a:gd name="connsiteX4" fmla="*/ 9144000 w 9144000"/>
              <a:gd name="connsiteY4" fmla="*/ 1482294 h 1482294"/>
              <a:gd name="connsiteX5" fmla="*/ 0 w 9144000"/>
              <a:gd name="connsiteY5" fmla="*/ 1482294 h 1482294"/>
              <a:gd name="connsiteX6" fmla="*/ 0 w 9144000"/>
              <a:gd name="connsiteY6" fmla="*/ 710760 h 1482294"/>
              <a:gd name="connsiteX7" fmla="*/ 482600 w 9144000"/>
              <a:gd name="connsiteY7" fmla="*/ 710760 h 1482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482294">
                <a:moveTo>
                  <a:pt x="482600" y="0"/>
                </a:moveTo>
                <a:lnTo>
                  <a:pt x="1917700" y="0"/>
                </a:lnTo>
                <a:lnTo>
                  <a:pt x="1917700" y="710760"/>
                </a:lnTo>
                <a:lnTo>
                  <a:pt x="9144000" y="710760"/>
                </a:lnTo>
                <a:lnTo>
                  <a:pt x="9144000" y="1482294"/>
                </a:lnTo>
                <a:lnTo>
                  <a:pt x="0" y="1482294"/>
                </a:lnTo>
                <a:lnTo>
                  <a:pt x="0" y="710760"/>
                </a:lnTo>
                <a:lnTo>
                  <a:pt x="482600" y="71076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Text Placeholder 18" descr="TresVistaShapes">
            <a:extLst>
              <a:ext uri="{FF2B5EF4-FFF2-40B4-BE49-F238E27FC236}">
                <a16:creationId xmlns:a16="http://schemas.microsoft.com/office/drawing/2014/main" id="{43CB8A77-302A-4600-B35F-E4BF25036437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90501" y="2222548"/>
            <a:ext cx="5676145" cy="430887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3200" b="1">
                <a:solidFill>
                  <a:schemeClr val="bg2">
                    <a:lumMod val="25000"/>
                  </a:schemeClr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35" name="Text Placeholder 18" descr="TresVistaShapes">
            <a:extLst>
              <a:ext uri="{FF2B5EF4-FFF2-40B4-BE49-F238E27FC236}">
                <a16:creationId xmlns:a16="http://schemas.microsoft.com/office/drawing/2014/main" id="{171B9918-9810-4FBC-B8E9-EAA505A02469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90501" y="2730075"/>
            <a:ext cx="5341166" cy="430887"/>
          </a:xfrm>
        </p:spPr>
        <p:txBody>
          <a:bodyPr anchor="t" anchorCtr="0">
            <a:no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bg2">
                    <a:lumMod val="25000"/>
                  </a:schemeClr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6359CB-2BD6-473F-BA33-00966A676AB6}"/>
              </a:ext>
            </a:extLst>
          </p:cNvPr>
          <p:cNvSpPr/>
          <p:nvPr userDrawn="1"/>
        </p:nvSpPr>
        <p:spPr>
          <a:xfrm>
            <a:off x="-2" y="3311549"/>
            <a:ext cx="9144002" cy="14540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0100777-AA08-471F-A67A-B5928163FB4F}"/>
              </a:ext>
            </a:extLst>
          </p:cNvPr>
          <p:cNvSpPr/>
          <p:nvPr userDrawn="1"/>
        </p:nvSpPr>
        <p:spPr>
          <a:xfrm rot="16200000">
            <a:off x="5555737" y="1273448"/>
            <a:ext cx="3220477" cy="3956049"/>
          </a:xfrm>
          <a:custGeom>
            <a:avLst/>
            <a:gdLst>
              <a:gd name="connsiteX0" fmla="*/ 3228104 w 3228104"/>
              <a:gd name="connsiteY0" fmla="*/ 1466662 h 3965418"/>
              <a:gd name="connsiteX1" fmla="*/ 3227832 w 3228104"/>
              <a:gd name="connsiteY1" fmla="*/ 1466662 h 3965418"/>
              <a:gd name="connsiteX2" fmla="*/ 3227832 w 3228104"/>
              <a:gd name="connsiteY2" fmla="*/ 3965418 h 3965418"/>
              <a:gd name="connsiteX3" fmla="*/ 0 w 3228104"/>
              <a:gd name="connsiteY3" fmla="*/ 3965418 h 3965418"/>
              <a:gd name="connsiteX4" fmla="*/ 0 w 3228104"/>
              <a:gd name="connsiteY4" fmla="*/ 1466662 h 3965418"/>
              <a:gd name="connsiteX5" fmla="*/ 272 w 3228104"/>
              <a:gd name="connsiteY5" fmla="*/ 1466662 h 3965418"/>
              <a:gd name="connsiteX6" fmla="*/ 1052836 w 3228104"/>
              <a:gd name="connsiteY6" fmla="*/ 0 h 3965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8104" h="3965418">
                <a:moveTo>
                  <a:pt x="3228104" y="1466662"/>
                </a:moveTo>
                <a:lnTo>
                  <a:pt x="3227832" y="1466662"/>
                </a:lnTo>
                <a:lnTo>
                  <a:pt x="3227832" y="3965418"/>
                </a:lnTo>
                <a:lnTo>
                  <a:pt x="0" y="3965418"/>
                </a:lnTo>
                <a:lnTo>
                  <a:pt x="0" y="1466662"/>
                </a:lnTo>
                <a:lnTo>
                  <a:pt x="272" y="1466662"/>
                </a:lnTo>
                <a:lnTo>
                  <a:pt x="1052836" y="0"/>
                </a:lnTo>
                <a:close/>
              </a:path>
            </a:pathLst>
          </a:custGeom>
          <a:blipFill dpi="0" rotWithShape="0">
            <a:blip r:embed="rId2"/>
            <a:srcRect/>
            <a:stretch>
              <a:fillRect/>
            </a:stretch>
          </a:blip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33" name="Picture 32" descr="A close up of a sign&#10;&#10;Description automatically generated">
            <a:extLst>
              <a:ext uri="{FF2B5EF4-FFF2-40B4-BE49-F238E27FC236}">
                <a16:creationId xmlns:a16="http://schemas.microsoft.com/office/drawing/2014/main" id="{EB034769-DACD-4955-BEC2-35BE148807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9211" r="16408" b="9211"/>
          <a:stretch/>
        </p:blipFill>
        <p:spPr>
          <a:xfrm>
            <a:off x="607939" y="4280670"/>
            <a:ext cx="1184422" cy="11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76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TresVistaShapes">
            <a:extLst>
              <a:ext uri="{FF2B5EF4-FFF2-40B4-BE49-F238E27FC236}">
                <a16:creationId xmlns:a16="http://schemas.microsoft.com/office/drawing/2014/main" id="{707D4EB1-AA95-4709-8539-B712F91D92C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hand holding a chain link fence&#10;&#10;Description automatically generated">
            <a:extLst>
              <a:ext uri="{FF2B5EF4-FFF2-40B4-BE49-F238E27FC236}">
                <a16:creationId xmlns:a16="http://schemas.microsoft.com/office/drawing/2014/main" id="{549D8690-F207-4614-81F3-E404F7A14E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-1" y="-1"/>
            <a:ext cx="9143999" cy="6857999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TresVistaShapes">
            <a:extLst>
              <a:ext uri="{FF2B5EF4-FFF2-40B4-BE49-F238E27FC236}">
                <a16:creationId xmlns:a16="http://schemas.microsoft.com/office/drawing/2014/main" id="{C69DEF03-3E7F-424A-8CB5-A37E1AE3A8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9211" r="16408" b="9211"/>
          <a:stretch/>
        </p:blipFill>
        <p:spPr>
          <a:xfrm>
            <a:off x="7580886" y="124864"/>
            <a:ext cx="1184422" cy="1171686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E971C25-C746-41C8-ABCF-BDD8C9D5578D}"/>
              </a:ext>
            </a:extLst>
          </p:cNvPr>
          <p:cNvSpPr/>
          <p:nvPr userDrawn="1"/>
        </p:nvSpPr>
        <p:spPr>
          <a:xfrm>
            <a:off x="420253" y="2636983"/>
            <a:ext cx="8303494" cy="1584036"/>
          </a:xfrm>
          <a:prstGeom prst="leftRightArrow">
            <a:avLst>
              <a:gd name="adj1" fmla="val 96501"/>
              <a:gd name="adj2" fmla="val 38921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 Placeholder 18" descr="TresVistaShapes">
            <a:extLst>
              <a:ext uri="{FF2B5EF4-FFF2-40B4-BE49-F238E27FC236}">
                <a16:creationId xmlns:a16="http://schemas.microsoft.com/office/drawing/2014/main" id="{4BF341ED-3B06-42D8-94EE-DD6E8B190B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2508" y="3050936"/>
            <a:ext cx="5218545" cy="492443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32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20" name="Text Placeholder 18" descr="TresVistaShapes">
            <a:extLst>
              <a:ext uri="{FF2B5EF4-FFF2-40B4-BE49-F238E27FC236}">
                <a16:creationId xmlns:a16="http://schemas.microsoft.com/office/drawing/2014/main" id="{4105E0B9-BD31-41A3-A428-D07CC88D55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2508" y="3595029"/>
            <a:ext cx="5218545" cy="307777"/>
          </a:xfrm>
        </p:spPr>
        <p:txBody>
          <a:bodyPr wrap="square" anchor="ctr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05219C7-1FE0-49FC-AF52-CC602CCF8BC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834310" y="587454"/>
            <a:ext cx="928258" cy="1423328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099A5D1-DE03-4E5B-9347-E150049ED41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059568" y="4886161"/>
            <a:ext cx="599279" cy="918894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53CC006-B3BC-47C5-A165-628836D421E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69802" y="4306417"/>
            <a:ext cx="378092" cy="579742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0421F63-44CA-4C5E-AB6A-CBB22D314EF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712961" y="4654469"/>
            <a:ext cx="378092" cy="579742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69EE51F-287D-42BB-9AF8-AF10298219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513025" y="115270"/>
            <a:ext cx="378092" cy="579742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DF256C7-73F0-4333-9154-F7E2D499249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639437" y="502055"/>
            <a:ext cx="378092" cy="579742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9D3914C-6CFE-4306-A40E-AFE4A9B8628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051401" y="115270"/>
            <a:ext cx="256128" cy="392730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015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descr="TresVistaShapes">
            <a:extLst>
              <a:ext uri="{FF2B5EF4-FFF2-40B4-BE49-F238E27FC236}">
                <a16:creationId xmlns:a16="http://schemas.microsoft.com/office/drawing/2014/main" id="{707D4EB1-AA95-4709-8539-B712F91D92C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52E68F-3C61-469E-B40A-01F2F1CE19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3" r="13823"/>
          <a:stretch/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21" name="Picture 20" descr="A close up of a sign&#10;&#10;Description automatically generatedTresVistaShapes">
            <a:extLst>
              <a:ext uri="{FF2B5EF4-FFF2-40B4-BE49-F238E27FC236}">
                <a16:creationId xmlns:a16="http://schemas.microsoft.com/office/drawing/2014/main" id="{C69DEF03-3E7F-424A-8CB5-A37E1AE3A8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09" t="9211" r="16408" b="9211"/>
          <a:stretch/>
        </p:blipFill>
        <p:spPr>
          <a:xfrm>
            <a:off x="7580886" y="128016"/>
            <a:ext cx="1184422" cy="1171686"/>
          </a:xfrm>
          <a:prstGeom prst="rect">
            <a:avLst/>
          </a:prstGeom>
        </p:spPr>
      </p:pic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8E971C25-C746-41C8-ABCF-BDD8C9D5578D}"/>
              </a:ext>
            </a:extLst>
          </p:cNvPr>
          <p:cNvSpPr/>
          <p:nvPr userDrawn="1"/>
        </p:nvSpPr>
        <p:spPr>
          <a:xfrm>
            <a:off x="420253" y="2636983"/>
            <a:ext cx="8303494" cy="1584036"/>
          </a:xfrm>
          <a:prstGeom prst="leftRightArrow">
            <a:avLst>
              <a:gd name="adj1" fmla="val 96501"/>
              <a:gd name="adj2" fmla="val 38921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 Placeholder 18" descr="TresVistaShapes">
            <a:extLst>
              <a:ext uri="{FF2B5EF4-FFF2-40B4-BE49-F238E27FC236}">
                <a16:creationId xmlns:a16="http://schemas.microsoft.com/office/drawing/2014/main" id="{4BF341ED-3B06-42D8-94EE-DD6E8B190B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2508" y="3050936"/>
            <a:ext cx="5218545" cy="492443"/>
          </a:xfrm>
        </p:spPr>
        <p:txBody>
          <a:bodyPr wrap="square" anchor="b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3200" b="1">
                <a:solidFill>
                  <a:schemeClr val="bg1"/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20" name="Text Placeholder 18" descr="TresVistaShapes">
            <a:extLst>
              <a:ext uri="{FF2B5EF4-FFF2-40B4-BE49-F238E27FC236}">
                <a16:creationId xmlns:a16="http://schemas.microsoft.com/office/drawing/2014/main" id="{4105E0B9-BD31-41A3-A428-D07CC88D55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2508" y="3595029"/>
            <a:ext cx="5218545" cy="307777"/>
          </a:xfrm>
        </p:spPr>
        <p:txBody>
          <a:bodyPr wrap="square" anchor="ctr" anchorCtr="0">
            <a:spAutoFit/>
          </a:bodyPr>
          <a:lstStyle>
            <a:lvl1pPr marL="0" indent="0" algn="r">
              <a:spcBef>
                <a:spcPts val="0"/>
              </a:spcBef>
              <a:buNone/>
              <a:defRPr sz="2000" b="0">
                <a:solidFill>
                  <a:schemeClr val="bg1"/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05219C7-1FE0-49FC-AF52-CC602CCF8BC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78692" y="653273"/>
            <a:ext cx="928258" cy="1423328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4099A5D1-DE03-4E5B-9347-E150049ED41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059568" y="4886161"/>
            <a:ext cx="599279" cy="918894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F53CC006-B3BC-47C5-A165-628836D421E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69802" y="4306417"/>
            <a:ext cx="378092" cy="579742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0421F63-44CA-4C5E-AB6A-CBB22D314EF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712961" y="4654469"/>
            <a:ext cx="378092" cy="579742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D69EE51F-287D-42BB-9AF8-AF102982191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57407" y="181089"/>
            <a:ext cx="378092" cy="579742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1DF256C7-73F0-4333-9154-F7E2D499249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83819" y="567874"/>
            <a:ext cx="378092" cy="579742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39D3914C-6CFE-4306-A40E-AFE4A9B8628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95783" y="181089"/>
            <a:ext cx="256128" cy="392730"/>
          </a:xfrm>
          <a:custGeom>
            <a:avLst/>
            <a:gdLst>
              <a:gd name="T0" fmla="*/ 571 w 1137"/>
              <a:gd name="T1" fmla="*/ 0 h 1743"/>
              <a:gd name="T2" fmla="*/ 574 w 1137"/>
              <a:gd name="T3" fmla="*/ 18 h 1743"/>
              <a:gd name="T4" fmla="*/ 598 w 1137"/>
              <a:gd name="T5" fmla="*/ 90 h 1743"/>
              <a:gd name="T6" fmla="*/ 675 w 1137"/>
              <a:gd name="T7" fmla="*/ 235 h 1743"/>
              <a:gd name="T8" fmla="*/ 775 w 1137"/>
              <a:gd name="T9" fmla="*/ 395 h 1743"/>
              <a:gd name="T10" fmla="*/ 867 w 1137"/>
              <a:gd name="T11" fmla="*/ 536 h 1743"/>
              <a:gd name="T12" fmla="*/ 959 w 1137"/>
              <a:gd name="T13" fmla="*/ 683 h 1743"/>
              <a:gd name="T14" fmla="*/ 1019 w 1137"/>
              <a:gd name="T15" fmla="*/ 790 h 1743"/>
              <a:gd name="T16" fmla="*/ 1094 w 1137"/>
              <a:gd name="T17" fmla="*/ 961 h 1743"/>
              <a:gd name="T18" fmla="*/ 1129 w 1137"/>
              <a:gd name="T19" fmla="*/ 1110 h 1743"/>
              <a:gd name="T20" fmla="*/ 1123 w 1137"/>
              <a:gd name="T21" fmla="*/ 1297 h 1743"/>
              <a:gd name="T22" fmla="*/ 1023 w 1137"/>
              <a:gd name="T23" fmla="*/ 1520 h 1743"/>
              <a:gd name="T24" fmla="*/ 864 w 1137"/>
              <a:gd name="T25" fmla="*/ 1660 h 1743"/>
              <a:gd name="T26" fmla="*/ 635 w 1137"/>
              <a:gd name="T27" fmla="*/ 1736 h 1743"/>
              <a:gd name="T28" fmla="*/ 417 w 1137"/>
              <a:gd name="T29" fmla="*/ 1722 h 1743"/>
              <a:gd name="T30" fmla="*/ 256 w 1137"/>
              <a:gd name="T31" fmla="*/ 1652 h 1743"/>
              <a:gd name="T32" fmla="*/ 111 w 1137"/>
              <a:gd name="T33" fmla="*/ 1516 h 1743"/>
              <a:gd name="T34" fmla="*/ 28 w 1137"/>
              <a:gd name="T35" fmla="*/ 1360 h 1743"/>
              <a:gd name="T36" fmla="*/ 1 w 1137"/>
              <a:gd name="T37" fmla="*/ 1166 h 1743"/>
              <a:gd name="T38" fmla="*/ 32 w 1137"/>
              <a:gd name="T39" fmla="*/ 993 h 1743"/>
              <a:gd name="T40" fmla="*/ 158 w 1137"/>
              <a:gd name="T41" fmla="*/ 722 h 1743"/>
              <a:gd name="T42" fmla="*/ 331 w 1137"/>
              <a:gd name="T43" fmla="*/ 447 h 1743"/>
              <a:gd name="T44" fmla="*/ 434 w 1137"/>
              <a:gd name="T45" fmla="*/ 285 h 1743"/>
              <a:gd name="T46" fmla="*/ 528 w 1137"/>
              <a:gd name="T47" fmla="*/ 107 h 1743"/>
              <a:gd name="T48" fmla="*/ 567 w 1137"/>
              <a:gd name="T49" fmla="*/ 4 h 1743"/>
              <a:gd name="T50" fmla="*/ 569 w 1137"/>
              <a:gd name="T51" fmla="*/ 0 h 1743"/>
              <a:gd name="T52" fmla="*/ 571 w 1137"/>
              <a:gd name="T53" fmla="*/ 0 h 1743"/>
              <a:gd name="T54" fmla="*/ 502 w 1137"/>
              <a:gd name="T55" fmla="*/ 1596 h 1743"/>
              <a:gd name="T56" fmla="*/ 514 w 1137"/>
              <a:gd name="T57" fmla="*/ 1596 h 1743"/>
              <a:gd name="T58" fmla="*/ 558 w 1137"/>
              <a:gd name="T59" fmla="*/ 1564 h 1743"/>
              <a:gd name="T60" fmla="*/ 546 w 1137"/>
              <a:gd name="T61" fmla="*/ 1512 h 1743"/>
              <a:gd name="T62" fmla="*/ 510 w 1137"/>
              <a:gd name="T63" fmla="*/ 1498 h 1743"/>
              <a:gd name="T64" fmla="*/ 453 w 1137"/>
              <a:gd name="T65" fmla="*/ 1492 h 1743"/>
              <a:gd name="T66" fmla="*/ 324 w 1137"/>
              <a:gd name="T67" fmla="*/ 1427 h 1743"/>
              <a:gd name="T68" fmla="*/ 228 w 1137"/>
              <a:gd name="T69" fmla="*/ 1241 h 1743"/>
              <a:gd name="T70" fmla="*/ 227 w 1137"/>
              <a:gd name="T71" fmla="*/ 1211 h 1743"/>
              <a:gd name="T72" fmla="*/ 193 w 1137"/>
              <a:gd name="T73" fmla="*/ 1167 h 1743"/>
              <a:gd name="T74" fmla="*/ 129 w 1137"/>
              <a:gd name="T75" fmla="*/ 1214 h 1743"/>
              <a:gd name="T76" fmla="*/ 165 w 1137"/>
              <a:gd name="T77" fmla="*/ 1374 h 1743"/>
              <a:gd name="T78" fmla="*/ 325 w 1137"/>
              <a:gd name="T79" fmla="*/ 1547 h 1743"/>
              <a:gd name="T80" fmla="*/ 502 w 1137"/>
              <a:gd name="T81" fmla="*/ 1596 h 17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137" h="1743">
                <a:moveTo>
                  <a:pt x="571" y="0"/>
                </a:moveTo>
                <a:cubicBezTo>
                  <a:pt x="572" y="6"/>
                  <a:pt x="572" y="12"/>
                  <a:pt x="574" y="18"/>
                </a:cubicBezTo>
                <a:cubicBezTo>
                  <a:pt x="579" y="43"/>
                  <a:pt x="588" y="67"/>
                  <a:pt x="598" y="90"/>
                </a:cubicBezTo>
                <a:cubicBezTo>
                  <a:pt x="620" y="141"/>
                  <a:pt x="647" y="188"/>
                  <a:pt x="675" y="235"/>
                </a:cubicBezTo>
                <a:cubicBezTo>
                  <a:pt x="708" y="289"/>
                  <a:pt x="741" y="342"/>
                  <a:pt x="775" y="395"/>
                </a:cubicBezTo>
                <a:cubicBezTo>
                  <a:pt x="805" y="442"/>
                  <a:pt x="837" y="489"/>
                  <a:pt x="867" y="536"/>
                </a:cubicBezTo>
                <a:cubicBezTo>
                  <a:pt x="898" y="585"/>
                  <a:pt x="929" y="634"/>
                  <a:pt x="959" y="683"/>
                </a:cubicBezTo>
                <a:cubicBezTo>
                  <a:pt x="980" y="718"/>
                  <a:pt x="1000" y="754"/>
                  <a:pt x="1019" y="790"/>
                </a:cubicBezTo>
                <a:cubicBezTo>
                  <a:pt x="1049" y="845"/>
                  <a:pt x="1074" y="902"/>
                  <a:pt x="1094" y="961"/>
                </a:cubicBezTo>
                <a:cubicBezTo>
                  <a:pt x="1111" y="1009"/>
                  <a:pt x="1123" y="1059"/>
                  <a:pt x="1129" y="1110"/>
                </a:cubicBezTo>
                <a:cubicBezTo>
                  <a:pt x="1137" y="1172"/>
                  <a:pt x="1134" y="1235"/>
                  <a:pt x="1123" y="1297"/>
                </a:cubicBezTo>
                <a:cubicBezTo>
                  <a:pt x="1107" y="1379"/>
                  <a:pt x="1074" y="1454"/>
                  <a:pt x="1023" y="1520"/>
                </a:cubicBezTo>
                <a:cubicBezTo>
                  <a:pt x="979" y="1576"/>
                  <a:pt x="925" y="1623"/>
                  <a:pt x="864" y="1660"/>
                </a:cubicBezTo>
                <a:cubicBezTo>
                  <a:pt x="794" y="1703"/>
                  <a:pt x="717" y="1728"/>
                  <a:pt x="635" y="1736"/>
                </a:cubicBezTo>
                <a:cubicBezTo>
                  <a:pt x="562" y="1743"/>
                  <a:pt x="489" y="1739"/>
                  <a:pt x="417" y="1722"/>
                </a:cubicBezTo>
                <a:cubicBezTo>
                  <a:pt x="360" y="1707"/>
                  <a:pt x="306" y="1684"/>
                  <a:pt x="256" y="1652"/>
                </a:cubicBezTo>
                <a:cubicBezTo>
                  <a:pt x="200" y="1615"/>
                  <a:pt x="152" y="1570"/>
                  <a:pt x="111" y="1516"/>
                </a:cubicBezTo>
                <a:cubicBezTo>
                  <a:pt x="74" y="1469"/>
                  <a:pt x="47" y="1417"/>
                  <a:pt x="28" y="1360"/>
                </a:cubicBezTo>
                <a:cubicBezTo>
                  <a:pt x="8" y="1297"/>
                  <a:pt x="0" y="1232"/>
                  <a:pt x="1" y="1166"/>
                </a:cubicBezTo>
                <a:cubicBezTo>
                  <a:pt x="3" y="1107"/>
                  <a:pt x="14" y="1049"/>
                  <a:pt x="32" y="993"/>
                </a:cubicBezTo>
                <a:cubicBezTo>
                  <a:pt x="62" y="897"/>
                  <a:pt x="104" y="807"/>
                  <a:pt x="158" y="722"/>
                </a:cubicBezTo>
                <a:cubicBezTo>
                  <a:pt x="215" y="630"/>
                  <a:pt x="273" y="539"/>
                  <a:pt x="331" y="447"/>
                </a:cubicBezTo>
                <a:cubicBezTo>
                  <a:pt x="366" y="393"/>
                  <a:pt x="400" y="339"/>
                  <a:pt x="434" y="285"/>
                </a:cubicBezTo>
                <a:cubicBezTo>
                  <a:pt x="469" y="227"/>
                  <a:pt x="501" y="168"/>
                  <a:pt x="528" y="107"/>
                </a:cubicBezTo>
                <a:cubicBezTo>
                  <a:pt x="543" y="73"/>
                  <a:pt x="557" y="39"/>
                  <a:pt x="567" y="4"/>
                </a:cubicBezTo>
                <a:cubicBezTo>
                  <a:pt x="567" y="2"/>
                  <a:pt x="568" y="1"/>
                  <a:pt x="569" y="0"/>
                </a:cubicBezTo>
                <a:cubicBezTo>
                  <a:pt x="570" y="0"/>
                  <a:pt x="570" y="0"/>
                  <a:pt x="571" y="0"/>
                </a:cubicBezTo>
                <a:close/>
                <a:moveTo>
                  <a:pt x="502" y="1596"/>
                </a:moveTo>
                <a:cubicBezTo>
                  <a:pt x="507" y="1596"/>
                  <a:pt x="511" y="1596"/>
                  <a:pt x="514" y="1596"/>
                </a:cubicBezTo>
                <a:cubicBezTo>
                  <a:pt x="534" y="1595"/>
                  <a:pt x="551" y="1583"/>
                  <a:pt x="558" y="1564"/>
                </a:cubicBezTo>
                <a:cubicBezTo>
                  <a:pt x="565" y="1546"/>
                  <a:pt x="560" y="1526"/>
                  <a:pt x="546" y="1512"/>
                </a:cubicBezTo>
                <a:cubicBezTo>
                  <a:pt x="535" y="1502"/>
                  <a:pt x="523" y="1499"/>
                  <a:pt x="510" y="1498"/>
                </a:cubicBezTo>
                <a:cubicBezTo>
                  <a:pt x="490" y="1498"/>
                  <a:pt x="471" y="1496"/>
                  <a:pt x="453" y="1492"/>
                </a:cubicBezTo>
                <a:cubicBezTo>
                  <a:pt x="404" y="1482"/>
                  <a:pt x="361" y="1460"/>
                  <a:pt x="324" y="1427"/>
                </a:cubicBezTo>
                <a:cubicBezTo>
                  <a:pt x="268" y="1377"/>
                  <a:pt x="236" y="1315"/>
                  <a:pt x="228" y="1241"/>
                </a:cubicBezTo>
                <a:cubicBezTo>
                  <a:pt x="227" y="1231"/>
                  <a:pt x="227" y="1221"/>
                  <a:pt x="227" y="1211"/>
                </a:cubicBezTo>
                <a:cubicBezTo>
                  <a:pt x="226" y="1191"/>
                  <a:pt x="212" y="1173"/>
                  <a:pt x="193" y="1167"/>
                </a:cubicBezTo>
                <a:cubicBezTo>
                  <a:pt x="161" y="1157"/>
                  <a:pt x="130" y="1180"/>
                  <a:pt x="129" y="1214"/>
                </a:cubicBezTo>
                <a:cubicBezTo>
                  <a:pt x="129" y="1270"/>
                  <a:pt x="141" y="1324"/>
                  <a:pt x="165" y="1374"/>
                </a:cubicBezTo>
                <a:cubicBezTo>
                  <a:pt x="200" y="1449"/>
                  <a:pt x="253" y="1507"/>
                  <a:pt x="325" y="1547"/>
                </a:cubicBezTo>
                <a:cubicBezTo>
                  <a:pt x="381" y="1579"/>
                  <a:pt x="440" y="1594"/>
                  <a:pt x="502" y="1596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903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 descr="TresVistaShapes">
            <a:extLst>
              <a:ext uri="{FF2B5EF4-FFF2-40B4-BE49-F238E27FC236}">
                <a16:creationId xmlns:a16="http://schemas.microsoft.com/office/drawing/2014/main" id="{37D1C849-62BF-4E61-912E-71B9CD146E4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 descr="TresVistaShapes">
            <a:extLst>
              <a:ext uri="{FF2B5EF4-FFF2-40B4-BE49-F238E27FC236}">
                <a16:creationId xmlns:a16="http://schemas.microsoft.com/office/drawing/2014/main" id="{798BAD5B-953B-4DF0-96A2-CDC203DADEF5}"/>
              </a:ext>
            </a:extLst>
          </p:cNvPr>
          <p:cNvSpPr/>
          <p:nvPr userDrawn="1"/>
        </p:nvSpPr>
        <p:spPr>
          <a:xfrm>
            <a:off x="0" y="2052661"/>
            <a:ext cx="9144000" cy="3240360"/>
          </a:xfrm>
          <a:prstGeom prst="rect">
            <a:avLst/>
          </a:prstGeom>
          <a:solidFill>
            <a:srgbClr val="0D6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 descr="TresVistaShapes">
            <a:extLst>
              <a:ext uri="{FF2B5EF4-FFF2-40B4-BE49-F238E27FC236}">
                <a16:creationId xmlns:a16="http://schemas.microsoft.com/office/drawing/2014/main" id="{C08A0CDA-CC12-4799-9F6C-F5D4986AABFC}"/>
              </a:ext>
            </a:extLst>
          </p:cNvPr>
          <p:cNvSpPr/>
          <p:nvPr userDrawn="1"/>
        </p:nvSpPr>
        <p:spPr>
          <a:xfrm>
            <a:off x="1190624" y="2189798"/>
            <a:ext cx="7953375" cy="2966086"/>
          </a:xfrm>
          <a:prstGeom prst="rect">
            <a:avLst/>
          </a:prstGeom>
          <a:gradFill>
            <a:gsLst>
              <a:gs pos="78000">
                <a:srgbClr val="367A73"/>
              </a:gs>
              <a:gs pos="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 descr="TresVistaShapes">
            <a:extLst>
              <a:ext uri="{FF2B5EF4-FFF2-40B4-BE49-F238E27FC236}">
                <a16:creationId xmlns:a16="http://schemas.microsoft.com/office/drawing/2014/main" id="{D2AF5F17-10D3-49FC-947C-370C26E19922}"/>
              </a:ext>
            </a:extLst>
          </p:cNvPr>
          <p:cNvSpPr/>
          <p:nvPr userDrawn="1"/>
        </p:nvSpPr>
        <p:spPr>
          <a:xfrm>
            <a:off x="1423359" y="2286195"/>
            <a:ext cx="7720640" cy="2777511"/>
          </a:xfrm>
          <a:custGeom>
            <a:avLst/>
            <a:gdLst>
              <a:gd name="connsiteX0" fmla="*/ 0 w 6797614"/>
              <a:gd name="connsiteY0" fmla="*/ 0 h 2773292"/>
              <a:gd name="connsiteX1" fmla="*/ 6797614 w 6797614"/>
              <a:gd name="connsiteY1" fmla="*/ 0 h 2773292"/>
              <a:gd name="connsiteX2" fmla="*/ 6797614 w 6797614"/>
              <a:gd name="connsiteY2" fmla="*/ 2773292 h 2773292"/>
              <a:gd name="connsiteX3" fmla="*/ 0 w 6797614"/>
              <a:gd name="connsiteY3" fmla="*/ 2773292 h 2773292"/>
              <a:gd name="connsiteX4" fmla="*/ 0 w 6797614"/>
              <a:gd name="connsiteY4" fmla="*/ 0 h 2773292"/>
              <a:gd name="connsiteX0" fmla="*/ 923026 w 7720640"/>
              <a:gd name="connsiteY0" fmla="*/ 0 h 2781918"/>
              <a:gd name="connsiteX1" fmla="*/ 7720640 w 7720640"/>
              <a:gd name="connsiteY1" fmla="*/ 0 h 2781918"/>
              <a:gd name="connsiteX2" fmla="*/ 7720640 w 7720640"/>
              <a:gd name="connsiteY2" fmla="*/ 2773292 h 2781918"/>
              <a:gd name="connsiteX3" fmla="*/ 0 w 7720640"/>
              <a:gd name="connsiteY3" fmla="*/ 2781918 h 2781918"/>
              <a:gd name="connsiteX4" fmla="*/ 923026 w 7720640"/>
              <a:gd name="connsiteY4" fmla="*/ 0 h 2781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20640" h="2781918">
                <a:moveTo>
                  <a:pt x="923026" y="0"/>
                </a:moveTo>
                <a:lnTo>
                  <a:pt x="7720640" y="0"/>
                </a:lnTo>
                <a:lnTo>
                  <a:pt x="7720640" y="2773292"/>
                </a:lnTo>
                <a:lnTo>
                  <a:pt x="0" y="2781918"/>
                </a:lnTo>
                <a:lnTo>
                  <a:pt x="923026" y="0"/>
                </a:lnTo>
                <a:close/>
              </a:path>
            </a:pathLst>
          </a:custGeom>
          <a:solidFill>
            <a:srgbClr val="FAB30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 descr="TresVistaShapes">
            <a:extLst>
              <a:ext uri="{FF2B5EF4-FFF2-40B4-BE49-F238E27FC236}">
                <a16:creationId xmlns:a16="http://schemas.microsoft.com/office/drawing/2014/main" id="{4E2245FF-1A06-4103-8988-10406C8366B6}"/>
              </a:ext>
            </a:extLst>
          </p:cNvPr>
          <p:cNvSpPr/>
          <p:nvPr userDrawn="1"/>
        </p:nvSpPr>
        <p:spPr>
          <a:xfrm>
            <a:off x="1493405" y="2384085"/>
            <a:ext cx="7650594" cy="2576506"/>
          </a:xfrm>
          <a:custGeom>
            <a:avLst/>
            <a:gdLst>
              <a:gd name="connsiteX0" fmla="*/ 0 w 7650594"/>
              <a:gd name="connsiteY0" fmla="*/ 0 h 2567880"/>
              <a:gd name="connsiteX1" fmla="*/ 7650594 w 7650594"/>
              <a:gd name="connsiteY1" fmla="*/ 0 h 2567880"/>
              <a:gd name="connsiteX2" fmla="*/ 7650594 w 7650594"/>
              <a:gd name="connsiteY2" fmla="*/ 2567880 h 2567880"/>
              <a:gd name="connsiteX3" fmla="*/ 0 w 7650594"/>
              <a:gd name="connsiteY3" fmla="*/ 2567880 h 2567880"/>
              <a:gd name="connsiteX4" fmla="*/ 0 w 7650594"/>
              <a:gd name="connsiteY4" fmla="*/ 0 h 2567880"/>
              <a:gd name="connsiteX0" fmla="*/ 871267 w 7650594"/>
              <a:gd name="connsiteY0" fmla="*/ 0 h 2576506"/>
              <a:gd name="connsiteX1" fmla="*/ 7650594 w 7650594"/>
              <a:gd name="connsiteY1" fmla="*/ 8626 h 2576506"/>
              <a:gd name="connsiteX2" fmla="*/ 7650594 w 7650594"/>
              <a:gd name="connsiteY2" fmla="*/ 2576506 h 2576506"/>
              <a:gd name="connsiteX3" fmla="*/ 0 w 7650594"/>
              <a:gd name="connsiteY3" fmla="*/ 2576506 h 2576506"/>
              <a:gd name="connsiteX4" fmla="*/ 871267 w 7650594"/>
              <a:gd name="connsiteY4" fmla="*/ 0 h 257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50594" h="2576506">
                <a:moveTo>
                  <a:pt x="871267" y="0"/>
                </a:moveTo>
                <a:lnTo>
                  <a:pt x="7650594" y="8626"/>
                </a:lnTo>
                <a:lnTo>
                  <a:pt x="7650594" y="2576506"/>
                </a:lnTo>
                <a:lnTo>
                  <a:pt x="0" y="2576506"/>
                </a:lnTo>
                <a:lnTo>
                  <a:pt x="87126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 Placeholder 18" descr="TresVistaShapes">
            <a:extLst>
              <a:ext uri="{FF2B5EF4-FFF2-40B4-BE49-F238E27FC236}">
                <a16:creationId xmlns:a16="http://schemas.microsoft.com/office/drawing/2014/main" id="{1B039D1F-8687-4FAE-BBB0-4AD2612CAD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0750" y="3327159"/>
            <a:ext cx="5454650" cy="367791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2400" b="1">
                <a:solidFill>
                  <a:srgbClr val="0D6B8C"/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VCE Strategy - Presentation for IC</a:t>
            </a:r>
          </a:p>
        </p:txBody>
      </p:sp>
      <p:sp>
        <p:nvSpPr>
          <p:cNvPr id="31" name="Text Placeholder 18" descr="TresVistaShapes">
            <a:extLst>
              <a:ext uri="{FF2B5EF4-FFF2-40B4-BE49-F238E27FC236}">
                <a16:creationId xmlns:a16="http://schemas.microsoft.com/office/drawing/2014/main" id="{E4F43AF2-584B-4C9C-A258-AFD50F9D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60750" y="3753211"/>
            <a:ext cx="5454650" cy="227559"/>
          </a:xfrm>
        </p:spPr>
        <p:txBody>
          <a:bodyPr anchor="ctr" anchorCtr="0"/>
          <a:lstStyle>
            <a:lvl1pPr marL="0" indent="0">
              <a:spcBef>
                <a:spcPts val="0"/>
              </a:spcBef>
              <a:buNone/>
              <a:defRPr sz="1600" b="1">
                <a:solidFill>
                  <a:srgbClr val="FAB301"/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January 2020</a:t>
            </a:r>
          </a:p>
        </p:txBody>
      </p:sp>
      <p:pic>
        <p:nvPicPr>
          <p:cNvPr id="23" name="Picture 22" descr="TresVistaShapes">
            <a:extLst>
              <a:ext uri="{FF2B5EF4-FFF2-40B4-BE49-F238E27FC236}">
                <a16:creationId xmlns:a16="http://schemas.microsoft.com/office/drawing/2014/main" id="{21AB012D-58F9-4665-A0F0-5F8BDBDE5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50" y="283682"/>
            <a:ext cx="1021749" cy="1028700"/>
          </a:xfrm>
          <a:prstGeom prst="rect">
            <a:avLst/>
          </a:prstGeom>
        </p:spPr>
      </p:pic>
      <p:pic>
        <p:nvPicPr>
          <p:cNvPr id="24" name="graphics2" descr="TresVistaShapes">
            <a:extLst>
              <a:ext uri="{FF2B5EF4-FFF2-40B4-BE49-F238E27FC236}">
                <a16:creationId xmlns:a16="http://schemas.microsoft.com/office/drawing/2014/main" id="{13740951-7C47-4C2E-A146-8C2EEDA76ECE}"/>
              </a:ext>
            </a:extLst>
          </p:cNvPr>
          <p:cNvPicPr/>
          <p:nvPr userDrawn="1"/>
        </p:nvPicPr>
        <p:blipFill rotWithShape="1">
          <a:blip r:embed="rId3">
            <a:lum/>
            <a:alphaModFix/>
          </a:blip>
          <a:srcRect t="49491" b="43051"/>
          <a:stretch/>
        </p:blipFill>
        <p:spPr>
          <a:xfrm>
            <a:off x="0" y="0"/>
            <a:ext cx="9144000" cy="180975"/>
          </a:xfrm>
          <a:prstGeom prst="rect">
            <a:avLst/>
          </a:prstGeom>
        </p:spPr>
      </p:pic>
      <p:pic>
        <p:nvPicPr>
          <p:cNvPr id="25" name="graphics2" descr="TresVistaShapes">
            <a:extLst>
              <a:ext uri="{FF2B5EF4-FFF2-40B4-BE49-F238E27FC236}">
                <a16:creationId xmlns:a16="http://schemas.microsoft.com/office/drawing/2014/main" id="{BE23D68D-9669-4D6F-90BF-264C2ACA4255}"/>
              </a:ext>
            </a:extLst>
          </p:cNvPr>
          <p:cNvPicPr/>
          <p:nvPr userDrawn="1"/>
        </p:nvPicPr>
        <p:blipFill rotWithShape="1">
          <a:blip r:embed="rId3">
            <a:lum/>
            <a:alphaModFix/>
          </a:blip>
          <a:srcRect t="49491" b="43051"/>
          <a:stretch/>
        </p:blipFill>
        <p:spPr>
          <a:xfrm>
            <a:off x="0" y="6677025"/>
            <a:ext cx="9144000" cy="180975"/>
          </a:xfrm>
          <a:prstGeom prst="rect">
            <a:avLst/>
          </a:prstGeom>
        </p:spPr>
      </p:pic>
      <p:sp>
        <p:nvSpPr>
          <p:cNvPr id="10" name="Freeform 9" descr="TresVistaShapes">
            <a:extLst>
              <a:ext uri="{FF2B5EF4-FFF2-40B4-BE49-F238E27FC236}">
                <a16:creationId xmlns:a16="http://schemas.microsoft.com/office/drawing/2014/main" id="{E0E91B7A-E3AC-417C-A284-BDC45AA4547C}"/>
              </a:ext>
            </a:extLst>
          </p:cNvPr>
          <p:cNvSpPr>
            <a:spLocks/>
          </p:cNvSpPr>
          <p:nvPr userDrawn="1"/>
        </p:nvSpPr>
        <p:spPr bwMode="auto">
          <a:xfrm>
            <a:off x="0" y="2286195"/>
            <a:ext cx="2682551" cy="2773292"/>
          </a:xfrm>
          <a:custGeom>
            <a:avLst/>
            <a:gdLst>
              <a:gd name="T0" fmla="*/ 0 w 3236"/>
              <a:gd name="T1" fmla="*/ 0 h 3327"/>
              <a:gd name="T2" fmla="*/ 1567 w 3236"/>
              <a:gd name="T3" fmla="*/ 0 h 3327"/>
              <a:gd name="T4" fmla="*/ 1567 w 3236"/>
              <a:gd name="T5" fmla="*/ 118 h 3327"/>
              <a:gd name="T6" fmla="*/ 1076 w 3236"/>
              <a:gd name="T7" fmla="*/ 118 h 3327"/>
              <a:gd name="T8" fmla="*/ 1885 w 3236"/>
              <a:gd name="T9" fmla="*/ 2696 h 3327"/>
              <a:gd name="T10" fmla="*/ 2748 w 3236"/>
              <a:gd name="T11" fmla="*/ 118 h 3327"/>
              <a:gd name="T12" fmla="*/ 2239 w 3236"/>
              <a:gd name="T13" fmla="*/ 118 h 3327"/>
              <a:gd name="T14" fmla="*/ 2239 w 3236"/>
              <a:gd name="T15" fmla="*/ 0 h 3327"/>
              <a:gd name="T16" fmla="*/ 3236 w 3236"/>
              <a:gd name="T17" fmla="*/ 0 h 3327"/>
              <a:gd name="T18" fmla="*/ 3236 w 3236"/>
              <a:gd name="T19" fmla="*/ 118 h 3327"/>
              <a:gd name="T20" fmla="*/ 2939 w 3236"/>
              <a:gd name="T21" fmla="*/ 118 h 3327"/>
              <a:gd name="T22" fmla="*/ 1838 w 3236"/>
              <a:gd name="T23" fmla="*/ 3327 h 3327"/>
              <a:gd name="T24" fmla="*/ 1524 w 3236"/>
              <a:gd name="T25" fmla="*/ 3327 h 3327"/>
              <a:gd name="T26" fmla="*/ 456 w 3236"/>
              <a:gd name="T27" fmla="*/ 118 h 3327"/>
              <a:gd name="T28" fmla="*/ 0 w 3236"/>
              <a:gd name="T29" fmla="*/ 118 h 3327"/>
              <a:gd name="T30" fmla="*/ 0 w 3236"/>
              <a:gd name="T31" fmla="*/ 0 h 3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36" h="3327">
                <a:moveTo>
                  <a:pt x="0" y="0"/>
                </a:moveTo>
                <a:lnTo>
                  <a:pt x="1567" y="0"/>
                </a:lnTo>
                <a:lnTo>
                  <a:pt x="1567" y="118"/>
                </a:lnTo>
                <a:lnTo>
                  <a:pt x="1076" y="118"/>
                </a:lnTo>
                <a:lnTo>
                  <a:pt x="1885" y="2696"/>
                </a:lnTo>
                <a:lnTo>
                  <a:pt x="2748" y="118"/>
                </a:lnTo>
                <a:lnTo>
                  <a:pt x="2239" y="118"/>
                </a:lnTo>
                <a:lnTo>
                  <a:pt x="2239" y="0"/>
                </a:lnTo>
                <a:lnTo>
                  <a:pt x="3236" y="0"/>
                </a:lnTo>
                <a:lnTo>
                  <a:pt x="3236" y="118"/>
                </a:lnTo>
                <a:lnTo>
                  <a:pt x="2939" y="118"/>
                </a:lnTo>
                <a:lnTo>
                  <a:pt x="1838" y="3327"/>
                </a:lnTo>
                <a:lnTo>
                  <a:pt x="1524" y="3327"/>
                </a:lnTo>
                <a:lnTo>
                  <a:pt x="456" y="118"/>
                </a:lnTo>
                <a:lnTo>
                  <a:pt x="0" y="118"/>
                </a:lnTo>
                <a:lnTo>
                  <a:pt x="0" y="0"/>
                </a:lnTo>
                <a:close/>
              </a:path>
            </a:pathLst>
          </a:custGeom>
          <a:solidFill>
            <a:srgbClr val="FAB3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2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 descr="TresVistaShapes">
            <a:extLst>
              <a:ext uri="{FF2B5EF4-FFF2-40B4-BE49-F238E27FC236}">
                <a16:creationId xmlns:a16="http://schemas.microsoft.com/office/drawing/2014/main" id="{37D1C849-62BF-4E61-912E-71B9CD146E49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 descr="TresVistaShapes">
            <a:extLst>
              <a:ext uri="{FF2B5EF4-FFF2-40B4-BE49-F238E27FC236}">
                <a16:creationId xmlns:a16="http://schemas.microsoft.com/office/drawing/2014/main" id="{39BEAAC0-57CA-4AAE-A04E-765AF7EA4E8C}"/>
              </a:ext>
            </a:extLst>
          </p:cNvPr>
          <p:cNvSpPr/>
          <p:nvPr userDrawn="1"/>
        </p:nvSpPr>
        <p:spPr>
          <a:xfrm>
            <a:off x="0" y="1516381"/>
            <a:ext cx="9144000" cy="4312920"/>
          </a:xfrm>
          <a:prstGeom prst="rect">
            <a:avLst/>
          </a:prstGeom>
          <a:solidFill>
            <a:srgbClr val="0D6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22" descr="TresVistaShapes">
            <a:extLst>
              <a:ext uri="{FF2B5EF4-FFF2-40B4-BE49-F238E27FC236}">
                <a16:creationId xmlns:a16="http://schemas.microsoft.com/office/drawing/2014/main" id="{21AB012D-58F9-4665-A0F0-5F8BDBDE5F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650" y="283682"/>
            <a:ext cx="1021749" cy="1028700"/>
          </a:xfrm>
          <a:prstGeom prst="rect">
            <a:avLst/>
          </a:prstGeom>
        </p:spPr>
      </p:pic>
      <p:pic>
        <p:nvPicPr>
          <p:cNvPr id="24" name="graphics2" descr="TresVistaShapes">
            <a:extLst>
              <a:ext uri="{FF2B5EF4-FFF2-40B4-BE49-F238E27FC236}">
                <a16:creationId xmlns:a16="http://schemas.microsoft.com/office/drawing/2014/main" id="{13740951-7C47-4C2E-A146-8C2EEDA76ECE}"/>
              </a:ext>
            </a:extLst>
          </p:cNvPr>
          <p:cNvPicPr/>
          <p:nvPr userDrawn="1"/>
        </p:nvPicPr>
        <p:blipFill rotWithShape="1">
          <a:blip r:embed="rId3">
            <a:lum/>
            <a:alphaModFix/>
          </a:blip>
          <a:srcRect t="49491" b="43051"/>
          <a:stretch/>
        </p:blipFill>
        <p:spPr>
          <a:xfrm>
            <a:off x="0" y="0"/>
            <a:ext cx="9144000" cy="180975"/>
          </a:xfrm>
          <a:prstGeom prst="rect">
            <a:avLst/>
          </a:prstGeom>
        </p:spPr>
      </p:pic>
      <p:pic>
        <p:nvPicPr>
          <p:cNvPr id="25" name="graphics2" descr="TresVistaShapes">
            <a:extLst>
              <a:ext uri="{FF2B5EF4-FFF2-40B4-BE49-F238E27FC236}">
                <a16:creationId xmlns:a16="http://schemas.microsoft.com/office/drawing/2014/main" id="{BE23D68D-9669-4D6F-90BF-264C2ACA4255}"/>
              </a:ext>
            </a:extLst>
          </p:cNvPr>
          <p:cNvPicPr/>
          <p:nvPr userDrawn="1"/>
        </p:nvPicPr>
        <p:blipFill rotWithShape="1">
          <a:blip r:embed="rId3">
            <a:lum/>
            <a:alphaModFix/>
          </a:blip>
          <a:srcRect t="49491" b="43051"/>
          <a:stretch/>
        </p:blipFill>
        <p:spPr>
          <a:xfrm>
            <a:off x="0" y="6677025"/>
            <a:ext cx="9144000" cy="180975"/>
          </a:xfrm>
          <a:prstGeom prst="rect">
            <a:avLst/>
          </a:prstGeom>
        </p:spPr>
      </p:pic>
      <p:sp>
        <p:nvSpPr>
          <p:cNvPr id="26" name="Freeform: Shape 25" descr="TresVistaShapes">
            <a:extLst>
              <a:ext uri="{FF2B5EF4-FFF2-40B4-BE49-F238E27FC236}">
                <a16:creationId xmlns:a16="http://schemas.microsoft.com/office/drawing/2014/main" id="{C08A0CDA-CC12-4799-9F6C-F5D4986AABFC}"/>
              </a:ext>
            </a:extLst>
          </p:cNvPr>
          <p:cNvSpPr/>
          <p:nvPr userDrawn="1"/>
        </p:nvSpPr>
        <p:spPr>
          <a:xfrm>
            <a:off x="1190624" y="1702719"/>
            <a:ext cx="7953375" cy="3947862"/>
          </a:xfrm>
          <a:custGeom>
            <a:avLst/>
            <a:gdLst>
              <a:gd name="connsiteX0" fmla="*/ 0 w 7953375"/>
              <a:gd name="connsiteY0" fmla="*/ 0 h 3947862"/>
              <a:gd name="connsiteX1" fmla="*/ 7953375 w 7953375"/>
              <a:gd name="connsiteY1" fmla="*/ 0 h 3947862"/>
              <a:gd name="connsiteX2" fmla="*/ 7953375 w 7953375"/>
              <a:gd name="connsiteY2" fmla="*/ 3947862 h 3947862"/>
              <a:gd name="connsiteX3" fmla="*/ 1109925 w 7953375"/>
              <a:gd name="connsiteY3" fmla="*/ 3947862 h 3947862"/>
              <a:gd name="connsiteX4" fmla="*/ 159452 w 7953375"/>
              <a:gd name="connsiteY4" fmla="*/ 860410 h 3947862"/>
              <a:gd name="connsiteX5" fmla="*/ 0 w 7953375"/>
              <a:gd name="connsiteY5" fmla="*/ 860410 h 3947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3375" h="3947862">
                <a:moveTo>
                  <a:pt x="0" y="0"/>
                </a:moveTo>
                <a:lnTo>
                  <a:pt x="7953375" y="0"/>
                </a:lnTo>
                <a:lnTo>
                  <a:pt x="7953375" y="3947862"/>
                </a:lnTo>
                <a:lnTo>
                  <a:pt x="1109925" y="3947862"/>
                </a:lnTo>
                <a:lnTo>
                  <a:pt x="159452" y="860410"/>
                </a:lnTo>
                <a:lnTo>
                  <a:pt x="0" y="860410"/>
                </a:lnTo>
                <a:close/>
              </a:path>
            </a:pathLst>
          </a:custGeom>
          <a:gradFill>
            <a:gsLst>
              <a:gs pos="78000">
                <a:srgbClr val="367A73"/>
              </a:gs>
              <a:gs pos="0">
                <a:schemeClr val="bg1">
                  <a:lumMod val="7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 descr="TresVistaShapes">
            <a:extLst>
              <a:ext uri="{FF2B5EF4-FFF2-40B4-BE49-F238E27FC236}">
                <a16:creationId xmlns:a16="http://schemas.microsoft.com/office/drawing/2014/main" id="{D2AF5F17-10D3-49FC-947C-370C26E19922}"/>
              </a:ext>
            </a:extLst>
          </p:cNvPr>
          <p:cNvSpPr/>
          <p:nvPr userDrawn="1"/>
        </p:nvSpPr>
        <p:spPr>
          <a:xfrm>
            <a:off x="1285874" y="2290004"/>
            <a:ext cx="7858125" cy="2773292"/>
          </a:xfrm>
          <a:custGeom>
            <a:avLst/>
            <a:gdLst>
              <a:gd name="connsiteX0" fmla="*/ 0 w 7858125"/>
              <a:gd name="connsiteY0" fmla="*/ 0 h 2773292"/>
              <a:gd name="connsiteX1" fmla="*/ 7858125 w 7858125"/>
              <a:gd name="connsiteY1" fmla="*/ 0 h 2773292"/>
              <a:gd name="connsiteX2" fmla="*/ 7858125 w 7858125"/>
              <a:gd name="connsiteY2" fmla="*/ 2773292 h 2773292"/>
              <a:gd name="connsiteX3" fmla="*/ 1074009 w 7858125"/>
              <a:gd name="connsiteY3" fmla="*/ 2773292 h 2773292"/>
              <a:gd name="connsiteX4" fmla="*/ 164001 w 7858125"/>
              <a:gd name="connsiteY4" fmla="*/ 292221 h 2773292"/>
              <a:gd name="connsiteX5" fmla="*/ 0 w 7858125"/>
              <a:gd name="connsiteY5" fmla="*/ 292221 h 2773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58125" h="2773292">
                <a:moveTo>
                  <a:pt x="0" y="0"/>
                </a:moveTo>
                <a:lnTo>
                  <a:pt x="7858125" y="0"/>
                </a:lnTo>
                <a:lnTo>
                  <a:pt x="7858125" y="2773292"/>
                </a:lnTo>
                <a:lnTo>
                  <a:pt x="1074009" y="2773292"/>
                </a:lnTo>
                <a:lnTo>
                  <a:pt x="164001" y="292221"/>
                </a:lnTo>
                <a:lnTo>
                  <a:pt x="0" y="292221"/>
                </a:lnTo>
                <a:close/>
              </a:path>
            </a:pathLst>
          </a:custGeom>
          <a:solidFill>
            <a:srgbClr val="FAB301"/>
          </a:solidFill>
          <a:ln>
            <a:noFill/>
          </a:ln>
          <a:effectLst>
            <a:outerShdw blurRad="3683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 descr="TresVistaShapes">
            <a:extLst>
              <a:ext uri="{FF2B5EF4-FFF2-40B4-BE49-F238E27FC236}">
                <a16:creationId xmlns:a16="http://schemas.microsoft.com/office/drawing/2014/main" id="{4E2245FF-1A06-4103-8988-10406C8366B6}"/>
              </a:ext>
            </a:extLst>
          </p:cNvPr>
          <p:cNvSpPr/>
          <p:nvPr userDrawn="1"/>
        </p:nvSpPr>
        <p:spPr>
          <a:xfrm>
            <a:off x="1493405" y="2392711"/>
            <a:ext cx="7650594" cy="2567880"/>
          </a:xfrm>
          <a:custGeom>
            <a:avLst/>
            <a:gdLst>
              <a:gd name="connsiteX0" fmla="*/ 0 w 7650594"/>
              <a:gd name="connsiteY0" fmla="*/ 0 h 2567880"/>
              <a:gd name="connsiteX1" fmla="*/ 7650594 w 7650594"/>
              <a:gd name="connsiteY1" fmla="*/ 0 h 2567880"/>
              <a:gd name="connsiteX2" fmla="*/ 7650594 w 7650594"/>
              <a:gd name="connsiteY2" fmla="*/ 2567880 h 2567880"/>
              <a:gd name="connsiteX3" fmla="*/ 604425 w 7650594"/>
              <a:gd name="connsiteY3" fmla="*/ 2567880 h 2567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50594" h="2567880">
                <a:moveTo>
                  <a:pt x="0" y="0"/>
                </a:moveTo>
                <a:lnTo>
                  <a:pt x="7650594" y="0"/>
                </a:lnTo>
                <a:lnTo>
                  <a:pt x="7650594" y="2567880"/>
                </a:lnTo>
                <a:lnTo>
                  <a:pt x="604425" y="256788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Text Placeholder 18" descr="TresVistaShapes">
            <a:extLst>
              <a:ext uri="{FF2B5EF4-FFF2-40B4-BE49-F238E27FC236}">
                <a16:creationId xmlns:a16="http://schemas.microsoft.com/office/drawing/2014/main" id="{1B039D1F-8687-4FAE-BBB0-4AD2612CAD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0750" y="3492756"/>
            <a:ext cx="5454650" cy="367791"/>
          </a:xfr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0D6B8C"/>
                </a:solidFill>
              </a:defRPr>
            </a:lvl1pPr>
            <a:lvl2pPr marL="182880" indent="0">
              <a:spcBef>
                <a:spcPts val="0"/>
              </a:spcBef>
              <a:buNone/>
              <a:defRPr/>
            </a:lvl2pPr>
            <a:lvl3pPr marL="365760" indent="0">
              <a:spcBef>
                <a:spcPts val="0"/>
              </a:spcBef>
              <a:buNone/>
              <a:defRPr/>
            </a:lvl3pPr>
            <a:lvl4pPr marL="548640" indent="0">
              <a:spcBef>
                <a:spcPts val="0"/>
              </a:spcBef>
              <a:buNone/>
              <a:defRPr/>
            </a:lvl4pPr>
            <a:lvl5pPr marL="731520" indent="0">
              <a:spcBef>
                <a:spcPts val="0"/>
              </a:spcBef>
              <a:buNone/>
              <a:defRPr/>
            </a:lvl5pPr>
          </a:lstStyle>
          <a:p>
            <a:pPr lvl="0"/>
            <a:r>
              <a:rPr lang="en-US" dirty="0"/>
              <a:t>Section Divider</a:t>
            </a:r>
          </a:p>
        </p:txBody>
      </p:sp>
      <p:sp>
        <p:nvSpPr>
          <p:cNvPr id="12" name="Freeform 9" descr="TresVistaShapes">
            <a:extLst>
              <a:ext uri="{FF2B5EF4-FFF2-40B4-BE49-F238E27FC236}">
                <a16:creationId xmlns:a16="http://schemas.microsoft.com/office/drawing/2014/main" id="{81BDFB97-CFD0-4D19-B9F5-A0B848DB5D2A}"/>
              </a:ext>
            </a:extLst>
          </p:cNvPr>
          <p:cNvSpPr>
            <a:spLocks/>
          </p:cNvSpPr>
          <p:nvPr userDrawn="1"/>
        </p:nvSpPr>
        <p:spPr bwMode="auto">
          <a:xfrm>
            <a:off x="0" y="1358900"/>
            <a:ext cx="4325112" cy="4471416"/>
          </a:xfrm>
          <a:custGeom>
            <a:avLst/>
            <a:gdLst>
              <a:gd name="T0" fmla="*/ 0 w 3236"/>
              <a:gd name="T1" fmla="*/ 0 h 3327"/>
              <a:gd name="T2" fmla="*/ 1567 w 3236"/>
              <a:gd name="T3" fmla="*/ 0 h 3327"/>
              <a:gd name="T4" fmla="*/ 1567 w 3236"/>
              <a:gd name="T5" fmla="*/ 118 h 3327"/>
              <a:gd name="T6" fmla="*/ 1076 w 3236"/>
              <a:gd name="T7" fmla="*/ 118 h 3327"/>
              <a:gd name="T8" fmla="*/ 1885 w 3236"/>
              <a:gd name="T9" fmla="*/ 2696 h 3327"/>
              <a:gd name="T10" fmla="*/ 2748 w 3236"/>
              <a:gd name="T11" fmla="*/ 118 h 3327"/>
              <a:gd name="T12" fmla="*/ 2239 w 3236"/>
              <a:gd name="T13" fmla="*/ 118 h 3327"/>
              <a:gd name="T14" fmla="*/ 2239 w 3236"/>
              <a:gd name="T15" fmla="*/ 0 h 3327"/>
              <a:gd name="T16" fmla="*/ 3236 w 3236"/>
              <a:gd name="T17" fmla="*/ 0 h 3327"/>
              <a:gd name="T18" fmla="*/ 3236 w 3236"/>
              <a:gd name="T19" fmla="*/ 118 h 3327"/>
              <a:gd name="T20" fmla="*/ 2939 w 3236"/>
              <a:gd name="T21" fmla="*/ 118 h 3327"/>
              <a:gd name="T22" fmla="*/ 1838 w 3236"/>
              <a:gd name="T23" fmla="*/ 3327 h 3327"/>
              <a:gd name="T24" fmla="*/ 1524 w 3236"/>
              <a:gd name="T25" fmla="*/ 3327 h 3327"/>
              <a:gd name="T26" fmla="*/ 456 w 3236"/>
              <a:gd name="T27" fmla="*/ 118 h 3327"/>
              <a:gd name="T28" fmla="*/ 0 w 3236"/>
              <a:gd name="T29" fmla="*/ 118 h 3327"/>
              <a:gd name="T30" fmla="*/ 0 w 3236"/>
              <a:gd name="T31" fmla="*/ 0 h 3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236" h="3327">
                <a:moveTo>
                  <a:pt x="0" y="0"/>
                </a:moveTo>
                <a:lnTo>
                  <a:pt x="1567" y="0"/>
                </a:lnTo>
                <a:lnTo>
                  <a:pt x="1567" y="118"/>
                </a:lnTo>
                <a:lnTo>
                  <a:pt x="1076" y="118"/>
                </a:lnTo>
                <a:lnTo>
                  <a:pt x="1885" y="2696"/>
                </a:lnTo>
                <a:lnTo>
                  <a:pt x="2748" y="118"/>
                </a:lnTo>
                <a:lnTo>
                  <a:pt x="2239" y="118"/>
                </a:lnTo>
                <a:lnTo>
                  <a:pt x="2239" y="0"/>
                </a:lnTo>
                <a:lnTo>
                  <a:pt x="3236" y="0"/>
                </a:lnTo>
                <a:lnTo>
                  <a:pt x="3236" y="118"/>
                </a:lnTo>
                <a:lnTo>
                  <a:pt x="2939" y="118"/>
                </a:lnTo>
                <a:lnTo>
                  <a:pt x="1838" y="3327"/>
                </a:lnTo>
                <a:lnTo>
                  <a:pt x="1524" y="3327"/>
                </a:lnTo>
                <a:lnTo>
                  <a:pt x="456" y="118"/>
                </a:lnTo>
                <a:lnTo>
                  <a:pt x="0" y="118"/>
                </a:lnTo>
                <a:lnTo>
                  <a:pt x="0" y="0"/>
                </a:lnTo>
                <a:close/>
              </a:path>
            </a:pathLst>
          </a:custGeom>
          <a:solidFill>
            <a:srgbClr val="FAB30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6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resVistaShapes">
            <a:extLst>
              <a:ext uri="{FF2B5EF4-FFF2-40B4-BE49-F238E27FC236}">
                <a16:creationId xmlns:a16="http://schemas.microsoft.com/office/drawing/2014/main" id="{8E59B5B1-0945-4457-B47B-CEE869862B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Table Of 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49480C-0F23-445D-A8FF-FF9AB5B6DB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: Shape 7" descr="TresVistaShapes">
            <a:extLst>
              <a:ext uri="{FF2B5EF4-FFF2-40B4-BE49-F238E27FC236}">
                <a16:creationId xmlns:a16="http://schemas.microsoft.com/office/drawing/2014/main" id="{740481CC-B2D4-4EAF-9998-E3515328E077}"/>
              </a:ext>
            </a:extLst>
          </p:cNvPr>
          <p:cNvSpPr/>
          <p:nvPr userDrawn="1"/>
        </p:nvSpPr>
        <p:spPr>
          <a:xfrm>
            <a:off x="393699" y="990600"/>
            <a:ext cx="6959601" cy="5448300"/>
          </a:xfrm>
          <a:custGeom>
            <a:avLst/>
            <a:gdLst>
              <a:gd name="connsiteX0" fmla="*/ 0 w 6959601"/>
              <a:gd name="connsiteY0" fmla="*/ 0 h 5448300"/>
              <a:gd name="connsiteX1" fmla="*/ 3035300 w 6959601"/>
              <a:gd name="connsiteY1" fmla="*/ 0 h 5448300"/>
              <a:gd name="connsiteX2" fmla="*/ 5232401 w 6959601"/>
              <a:gd name="connsiteY2" fmla="*/ 0 h 5448300"/>
              <a:gd name="connsiteX3" fmla="*/ 6959601 w 6959601"/>
              <a:gd name="connsiteY3" fmla="*/ 0 h 5448300"/>
              <a:gd name="connsiteX4" fmla="*/ 5651501 w 6959601"/>
              <a:gd name="connsiteY4" fmla="*/ 5448300 h 5448300"/>
              <a:gd name="connsiteX5" fmla="*/ 5232401 w 6959601"/>
              <a:gd name="connsiteY5" fmla="*/ 5448300 h 5448300"/>
              <a:gd name="connsiteX6" fmla="*/ 1727200 w 6959601"/>
              <a:gd name="connsiteY6" fmla="*/ 5448300 h 5448300"/>
              <a:gd name="connsiteX7" fmla="*/ 0 w 6959601"/>
              <a:gd name="connsiteY7" fmla="*/ 544830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1" h="5448300">
                <a:moveTo>
                  <a:pt x="0" y="0"/>
                </a:moveTo>
                <a:lnTo>
                  <a:pt x="3035300" y="0"/>
                </a:lnTo>
                <a:lnTo>
                  <a:pt x="5232401" y="0"/>
                </a:lnTo>
                <a:lnTo>
                  <a:pt x="6959601" y="0"/>
                </a:lnTo>
                <a:lnTo>
                  <a:pt x="5651501" y="5448300"/>
                </a:lnTo>
                <a:lnTo>
                  <a:pt x="5232401" y="5448300"/>
                </a:lnTo>
                <a:lnTo>
                  <a:pt x="1727200" y="5448300"/>
                </a:lnTo>
                <a:lnTo>
                  <a:pt x="0" y="5448300"/>
                </a:lnTo>
                <a:close/>
              </a:path>
            </a:pathLst>
          </a:custGeom>
          <a:solidFill>
            <a:srgbClr val="FAB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 descr="TresVistaShapes">
            <a:extLst>
              <a:ext uri="{FF2B5EF4-FFF2-40B4-BE49-F238E27FC236}">
                <a16:creationId xmlns:a16="http://schemas.microsoft.com/office/drawing/2014/main" id="{8CBFED68-ED1B-4DB2-AC44-CE3732A633BB}"/>
              </a:ext>
            </a:extLst>
          </p:cNvPr>
          <p:cNvSpPr/>
          <p:nvPr userDrawn="1"/>
        </p:nvSpPr>
        <p:spPr>
          <a:xfrm>
            <a:off x="228599" y="990600"/>
            <a:ext cx="6959601" cy="5448300"/>
          </a:xfrm>
          <a:custGeom>
            <a:avLst/>
            <a:gdLst>
              <a:gd name="connsiteX0" fmla="*/ 0 w 6959601"/>
              <a:gd name="connsiteY0" fmla="*/ 0 h 5448300"/>
              <a:gd name="connsiteX1" fmla="*/ 3035300 w 6959601"/>
              <a:gd name="connsiteY1" fmla="*/ 0 h 5448300"/>
              <a:gd name="connsiteX2" fmla="*/ 5232401 w 6959601"/>
              <a:gd name="connsiteY2" fmla="*/ 0 h 5448300"/>
              <a:gd name="connsiteX3" fmla="*/ 6959601 w 6959601"/>
              <a:gd name="connsiteY3" fmla="*/ 0 h 5448300"/>
              <a:gd name="connsiteX4" fmla="*/ 5651501 w 6959601"/>
              <a:gd name="connsiteY4" fmla="*/ 5448300 h 5448300"/>
              <a:gd name="connsiteX5" fmla="*/ 5232401 w 6959601"/>
              <a:gd name="connsiteY5" fmla="*/ 5448300 h 5448300"/>
              <a:gd name="connsiteX6" fmla="*/ 1727200 w 6959601"/>
              <a:gd name="connsiteY6" fmla="*/ 5448300 h 5448300"/>
              <a:gd name="connsiteX7" fmla="*/ 0 w 6959601"/>
              <a:gd name="connsiteY7" fmla="*/ 5448300 h 544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59601" h="5448300">
                <a:moveTo>
                  <a:pt x="0" y="0"/>
                </a:moveTo>
                <a:lnTo>
                  <a:pt x="3035300" y="0"/>
                </a:lnTo>
                <a:lnTo>
                  <a:pt x="5232401" y="0"/>
                </a:lnTo>
                <a:lnTo>
                  <a:pt x="6959601" y="0"/>
                </a:lnTo>
                <a:lnTo>
                  <a:pt x="5651501" y="5448300"/>
                </a:lnTo>
                <a:lnTo>
                  <a:pt x="5232401" y="5448300"/>
                </a:lnTo>
                <a:lnTo>
                  <a:pt x="1727200" y="5448300"/>
                </a:lnTo>
                <a:lnTo>
                  <a:pt x="0" y="5448300"/>
                </a:lnTo>
                <a:close/>
              </a:path>
            </a:pathLst>
          </a:custGeom>
          <a:solidFill>
            <a:srgbClr val="0D6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 descr="TresVistaShapes">
            <a:extLst>
              <a:ext uri="{FF2B5EF4-FFF2-40B4-BE49-F238E27FC236}">
                <a16:creationId xmlns:a16="http://schemas.microsoft.com/office/drawing/2014/main" id="{7928ED28-AA41-461B-8F69-B0E89749A4D0}"/>
              </a:ext>
            </a:extLst>
          </p:cNvPr>
          <p:cNvSpPr/>
          <p:nvPr userDrawn="1"/>
        </p:nvSpPr>
        <p:spPr>
          <a:xfrm>
            <a:off x="381000" y="1092199"/>
            <a:ext cx="6851649" cy="495300"/>
          </a:xfrm>
          <a:custGeom>
            <a:avLst/>
            <a:gdLst>
              <a:gd name="connsiteX0" fmla="*/ 0 w 6851649"/>
              <a:gd name="connsiteY0" fmla="*/ 0 h 495300"/>
              <a:gd name="connsiteX1" fmla="*/ 6200774 w 6851649"/>
              <a:gd name="connsiteY1" fmla="*/ 0 h 495300"/>
              <a:gd name="connsiteX2" fmla="*/ 6299200 w 6851649"/>
              <a:gd name="connsiteY2" fmla="*/ 0 h 495300"/>
              <a:gd name="connsiteX3" fmla="*/ 6851649 w 6851649"/>
              <a:gd name="connsiteY3" fmla="*/ 0 h 495300"/>
              <a:gd name="connsiteX4" fmla="*/ 6727824 w 6851649"/>
              <a:gd name="connsiteY4" fmla="*/ 495300 h 495300"/>
              <a:gd name="connsiteX5" fmla="*/ 6299200 w 6851649"/>
              <a:gd name="connsiteY5" fmla="*/ 495300 h 495300"/>
              <a:gd name="connsiteX6" fmla="*/ 6076949 w 6851649"/>
              <a:gd name="connsiteY6" fmla="*/ 495300 h 495300"/>
              <a:gd name="connsiteX7" fmla="*/ 0 w 6851649"/>
              <a:gd name="connsiteY7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1649" h="495300">
                <a:moveTo>
                  <a:pt x="0" y="0"/>
                </a:moveTo>
                <a:lnTo>
                  <a:pt x="6200774" y="0"/>
                </a:lnTo>
                <a:lnTo>
                  <a:pt x="6299200" y="0"/>
                </a:lnTo>
                <a:lnTo>
                  <a:pt x="6851649" y="0"/>
                </a:lnTo>
                <a:lnTo>
                  <a:pt x="6727824" y="495300"/>
                </a:lnTo>
                <a:lnTo>
                  <a:pt x="6299200" y="495300"/>
                </a:lnTo>
                <a:lnTo>
                  <a:pt x="6076949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C2CF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 descr="TresVistaShapes">
            <a:extLst>
              <a:ext uri="{FF2B5EF4-FFF2-40B4-BE49-F238E27FC236}">
                <a16:creationId xmlns:a16="http://schemas.microsoft.com/office/drawing/2014/main" id="{D42160FE-1824-42BB-9F49-57E72D525D5C}"/>
              </a:ext>
            </a:extLst>
          </p:cNvPr>
          <p:cNvSpPr/>
          <p:nvPr userDrawn="1"/>
        </p:nvSpPr>
        <p:spPr>
          <a:xfrm>
            <a:off x="228599" y="1092199"/>
            <a:ext cx="171450" cy="495300"/>
          </a:xfrm>
          <a:prstGeom prst="rect">
            <a:avLst/>
          </a:prstGeom>
          <a:solidFill>
            <a:srgbClr val="668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45" descr="TresVistaShapes">
            <a:extLst>
              <a:ext uri="{FF2B5EF4-FFF2-40B4-BE49-F238E27FC236}">
                <a16:creationId xmlns:a16="http://schemas.microsoft.com/office/drawing/2014/main" id="{35D7BC13-0C99-4FC0-A2B2-58A0ED9633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5150" y="1092200"/>
            <a:ext cx="6267452" cy="495300"/>
          </a:xfrm>
        </p:spPr>
        <p:txBody>
          <a:bodyPr tIns="0" anchor="ctr" anchorCtr="0"/>
          <a:lstStyle>
            <a:lvl1pPr marL="0" indent="0">
              <a:buNone/>
              <a:defRPr sz="1400" b="1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Freeform: Shape 30" descr="TresVistaShapes">
            <a:extLst>
              <a:ext uri="{FF2B5EF4-FFF2-40B4-BE49-F238E27FC236}">
                <a16:creationId xmlns:a16="http://schemas.microsoft.com/office/drawing/2014/main" id="{554FA3E6-7438-4607-B338-FE31D80E4A51}"/>
              </a:ext>
            </a:extLst>
          </p:cNvPr>
          <p:cNvSpPr/>
          <p:nvPr userDrawn="1"/>
        </p:nvSpPr>
        <p:spPr>
          <a:xfrm>
            <a:off x="381000" y="1775391"/>
            <a:ext cx="6680197" cy="495300"/>
          </a:xfrm>
          <a:custGeom>
            <a:avLst/>
            <a:gdLst>
              <a:gd name="connsiteX0" fmla="*/ 0 w 6680197"/>
              <a:gd name="connsiteY0" fmla="*/ 0 h 495300"/>
              <a:gd name="connsiteX1" fmla="*/ 6029322 w 6680197"/>
              <a:gd name="connsiteY1" fmla="*/ 0 h 495300"/>
              <a:gd name="connsiteX2" fmla="*/ 6299200 w 6680197"/>
              <a:gd name="connsiteY2" fmla="*/ 0 h 495300"/>
              <a:gd name="connsiteX3" fmla="*/ 6680197 w 6680197"/>
              <a:gd name="connsiteY3" fmla="*/ 0 h 495300"/>
              <a:gd name="connsiteX4" fmla="*/ 6556372 w 6680197"/>
              <a:gd name="connsiteY4" fmla="*/ 495300 h 495300"/>
              <a:gd name="connsiteX5" fmla="*/ 6299200 w 6680197"/>
              <a:gd name="connsiteY5" fmla="*/ 495300 h 495300"/>
              <a:gd name="connsiteX6" fmla="*/ 5905497 w 6680197"/>
              <a:gd name="connsiteY6" fmla="*/ 495300 h 495300"/>
              <a:gd name="connsiteX7" fmla="*/ 0 w 6680197"/>
              <a:gd name="connsiteY7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80197" h="495300">
                <a:moveTo>
                  <a:pt x="0" y="0"/>
                </a:moveTo>
                <a:lnTo>
                  <a:pt x="6029322" y="0"/>
                </a:lnTo>
                <a:lnTo>
                  <a:pt x="6299200" y="0"/>
                </a:lnTo>
                <a:lnTo>
                  <a:pt x="6680197" y="0"/>
                </a:lnTo>
                <a:lnTo>
                  <a:pt x="6556372" y="495300"/>
                </a:lnTo>
                <a:lnTo>
                  <a:pt x="6299200" y="495300"/>
                </a:lnTo>
                <a:lnTo>
                  <a:pt x="5905497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C2CF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 descr="TresVistaShapes">
            <a:extLst>
              <a:ext uri="{FF2B5EF4-FFF2-40B4-BE49-F238E27FC236}">
                <a16:creationId xmlns:a16="http://schemas.microsoft.com/office/drawing/2014/main" id="{182B38E0-9E85-4BBC-9036-115CA2D0A0D8}"/>
              </a:ext>
            </a:extLst>
          </p:cNvPr>
          <p:cNvSpPr/>
          <p:nvPr userDrawn="1"/>
        </p:nvSpPr>
        <p:spPr>
          <a:xfrm>
            <a:off x="228599" y="1775391"/>
            <a:ext cx="171450" cy="495300"/>
          </a:xfrm>
          <a:prstGeom prst="rect">
            <a:avLst/>
          </a:prstGeom>
          <a:solidFill>
            <a:srgbClr val="668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45" descr="TresVistaShapes">
            <a:extLst>
              <a:ext uri="{FF2B5EF4-FFF2-40B4-BE49-F238E27FC236}">
                <a16:creationId xmlns:a16="http://schemas.microsoft.com/office/drawing/2014/main" id="{49FEB470-439F-411D-BFF0-DD0CBA721A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150" y="1775392"/>
            <a:ext cx="5926138" cy="495300"/>
          </a:xfrm>
        </p:spPr>
        <p:txBody>
          <a:bodyPr tIns="0" anchor="ctr" anchorCtr="0"/>
          <a:lstStyle>
            <a:lvl1pPr marL="0" indent="0">
              <a:buNone/>
              <a:defRPr sz="1400" b="1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Freeform: Shape 31" descr="TresVistaShapes">
            <a:extLst>
              <a:ext uri="{FF2B5EF4-FFF2-40B4-BE49-F238E27FC236}">
                <a16:creationId xmlns:a16="http://schemas.microsoft.com/office/drawing/2014/main" id="{4C7C871C-CC64-4244-BDE3-A444E58E55B4}"/>
              </a:ext>
            </a:extLst>
          </p:cNvPr>
          <p:cNvSpPr/>
          <p:nvPr userDrawn="1"/>
        </p:nvSpPr>
        <p:spPr>
          <a:xfrm>
            <a:off x="381000" y="2458583"/>
            <a:ext cx="6496051" cy="495300"/>
          </a:xfrm>
          <a:custGeom>
            <a:avLst/>
            <a:gdLst>
              <a:gd name="connsiteX0" fmla="*/ 0 w 6496051"/>
              <a:gd name="connsiteY0" fmla="*/ 0 h 495300"/>
              <a:gd name="connsiteX1" fmla="*/ 5845176 w 6496051"/>
              <a:gd name="connsiteY1" fmla="*/ 0 h 495300"/>
              <a:gd name="connsiteX2" fmla="*/ 6299200 w 6496051"/>
              <a:gd name="connsiteY2" fmla="*/ 0 h 495300"/>
              <a:gd name="connsiteX3" fmla="*/ 6496051 w 6496051"/>
              <a:gd name="connsiteY3" fmla="*/ 0 h 495300"/>
              <a:gd name="connsiteX4" fmla="*/ 6372226 w 6496051"/>
              <a:gd name="connsiteY4" fmla="*/ 495300 h 495300"/>
              <a:gd name="connsiteX5" fmla="*/ 6299200 w 6496051"/>
              <a:gd name="connsiteY5" fmla="*/ 495300 h 495300"/>
              <a:gd name="connsiteX6" fmla="*/ 5721351 w 6496051"/>
              <a:gd name="connsiteY6" fmla="*/ 495300 h 495300"/>
              <a:gd name="connsiteX7" fmla="*/ 0 w 6496051"/>
              <a:gd name="connsiteY7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96051" h="495300">
                <a:moveTo>
                  <a:pt x="0" y="0"/>
                </a:moveTo>
                <a:lnTo>
                  <a:pt x="5845176" y="0"/>
                </a:lnTo>
                <a:lnTo>
                  <a:pt x="6299200" y="0"/>
                </a:lnTo>
                <a:lnTo>
                  <a:pt x="6496051" y="0"/>
                </a:lnTo>
                <a:lnTo>
                  <a:pt x="6372226" y="495300"/>
                </a:lnTo>
                <a:lnTo>
                  <a:pt x="6299200" y="495300"/>
                </a:lnTo>
                <a:lnTo>
                  <a:pt x="5721351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C2CF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 descr="TresVistaShapes">
            <a:extLst>
              <a:ext uri="{FF2B5EF4-FFF2-40B4-BE49-F238E27FC236}">
                <a16:creationId xmlns:a16="http://schemas.microsoft.com/office/drawing/2014/main" id="{1C046C24-2907-440C-B60D-68E40E99B347}"/>
              </a:ext>
            </a:extLst>
          </p:cNvPr>
          <p:cNvSpPr/>
          <p:nvPr userDrawn="1"/>
        </p:nvSpPr>
        <p:spPr>
          <a:xfrm>
            <a:off x="228599" y="2458583"/>
            <a:ext cx="171450" cy="495300"/>
          </a:xfrm>
          <a:prstGeom prst="rect">
            <a:avLst/>
          </a:prstGeom>
          <a:solidFill>
            <a:srgbClr val="668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45" descr="TresVistaShapes">
            <a:extLst>
              <a:ext uri="{FF2B5EF4-FFF2-40B4-BE49-F238E27FC236}">
                <a16:creationId xmlns:a16="http://schemas.microsoft.com/office/drawing/2014/main" id="{77CFDA76-8A11-4EDD-BD8B-A0666D0722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5150" y="2458584"/>
            <a:ext cx="5926138" cy="495300"/>
          </a:xfrm>
        </p:spPr>
        <p:txBody>
          <a:bodyPr tIns="0" anchor="ctr" anchorCtr="0"/>
          <a:lstStyle>
            <a:lvl1pPr marL="0" indent="0">
              <a:buNone/>
              <a:defRPr sz="1400" b="1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Freeform: Shape 32" descr="TresVistaShapes">
            <a:extLst>
              <a:ext uri="{FF2B5EF4-FFF2-40B4-BE49-F238E27FC236}">
                <a16:creationId xmlns:a16="http://schemas.microsoft.com/office/drawing/2014/main" id="{E8520820-A3EA-4655-8AAE-0881E627AF95}"/>
              </a:ext>
            </a:extLst>
          </p:cNvPr>
          <p:cNvSpPr/>
          <p:nvPr userDrawn="1"/>
        </p:nvSpPr>
        <p:spPr>
          <a:xfrm>
            <a:off x="381000" y="3141775"/>
            <a:ext cx="6339840" cy="495300"/>
          </a:xfrm>
          <a:custGeom>
            <a:avLst/>
            <a:gdLst>
              <a:gd name="connsiteX0" fmla="*/ 0 w 6299200"/>
              <a:gd name="connsiteY0" fmla="*/ 0 h 495300"/>
              <a:gd name="connsiteX1" fmla="*/ 5648325 w 6299200"/>
              <a:gd name="connsiteY1" fmla="*/ 0 h 495300"/>
              <a:gd name="connsiteX2" fmla="*/ 5995988 w 6299200"/>
              <a:gd name="connsiteY2" fmla="*/ 0 h 495300"/>
              <a:gd name="connsiteX3" fmla="*/ 6299200 w 6299200"/>
              <a:gd name="connsiteY3" fmla="*/ 0 h 495300"/>
              <a:gd name="connsiteX4" fmla="*/ 6175375 w 6299200"/>
              <a:gd name="connsiteY4" fmla="*/ 495300 h 495300"/>
              <a:gd name="connsiteX5" fmla="*/ 5995988 w 6299200"/>
              <a:gd name="connsiteY5" fmla="*/ 495300 h 495300"/>
              <a:gd name="connsiteX6" fmla="*/ 5524500 w 6299200"/>
              <a:gd name="connsiteY6" fmla="*/ 495300 h 495300"/>
              <a:gd name="connsiteX7" fmla="*/ 0 w 6299200"/>
              <a:gd name="connsiteY7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99200" h="495300">
                <a:moveTo>
                  <a:pt x="0" y="0"/>
                </a:moveTo>
                <a:lnTo>
                  <a:pt x="5648325" y="0"/>
                </a:lnTo>
                <a:lnTo>
                  <a:pt x="5995988" y="0"/>
                </a:lnTo>
                <a:lnTo>
                  <a:pt x="6299200" y="0"/>
                </a:lnTo>
                <a:lnTo>
                  <a:pt x="6175375" y="495300"/>
                </a:lnTo>
                <a:lnTo>
                  <a:pt x="5995988" y="495300"/>
                </a:lnTo>
                <a:lnTo>
                  <a:pt x="5524500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C2CF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 descr="TresVistaShapes">
            <a:extLst>
              <a:ext uri="{FF2B5EF4-FFF2-40B4-BE49-F238E27FC236}">
                <a16:creationId xmlns:a16="http://schemas.microsoft.com/office/drawing/2014/main" id="{F089219F-D33E-491F-99CA-9596BF8EE7F1}"/>
              </a:ext>
            </a:extLst>
          </p:cNvPr>
          <p:cNvSpPr/>
          <p:nvPr userDrawn="1"/>
        </p:nvSpPr>
        <p:spPr>
          <a:xfrm>
            <a:off x="228599" y="3141775"/>
            <a:ext cx="171450" cy="495300"/>
          </a:xfrm>
          <a:prstGeom prst="rect">
            <a:avLst/>
          </a:prstGeom>
          <a:solidFill>
            <a:srgbClr val="668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 Placeholder 45" descr="TresVistaShapes">
            <a:extLst>
              <a:ext uri="{FF2B5EF4-FFF2-40B4-BE49-F238E27FC236}">
                <a16:creationId xmlns:a16="http://schemas.microsoft.com/office/drawing/2014/main" id="{6E844AAD-90FD-4193-A8DE-DFA8DE4D4E4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150" y="3141776"/>
            <a:ext cx="5645150" cy="495300"/>
          </a:xfrm>
        </p:spPr>
        <p:txBody>
          <a:bodyPr tIns="0" anchor="ctr" anchorCtr="0"/>
          <a:lstStyle>
            <a:lvl1pPr marL="0" indent="0">
              <a:buNone/>
              <a:defRPr sz="1400" b="1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Freeform: Shape 33" descr="TresVistaShapes">
            <a:extLst>
              <a:ext uri="{FF2B5EF4-FFF2-40B4-BE49-F238E27FC236}">
                <a16:creationId xmlns:a16="http://schemas.microsoft.com/office/drawing/2014/main" id="{35AEEF46-BD0A-460E-98DD-856914EA2AF0}"/>
              </a:ext>
            </a:extLst>
          </p:cNvPr>
          <p:cNvSpPr/>
          <p:nvPr userDrawn="1"/>
        </p:nvSpPr>
        <p:spPr>
          <a:xfrm>
            <a:off x="381000" y="3824967"/>
            <a:ext cx="6179820" cy="495300"/>
          </a:xfrm>
          <a:custGeom>
            <a:avLst/>
            <a:gdLst>
              <a:gd name="connsiteX0" fmla="*/ 0 w 6108701"/>
              <a:gd name="connsiteY0" fmla="*/ 0 h 495300"/>
              <a:gd name="connsiteX1" fmla="*/ 5457826 w 6108701"/>
              <a:gd name="connsiteY1" fmla="*/ 0 h 495300"/>
              <a:gd name="connsiteX2" fmla="*/ 5721351 w 6108701"/>
              <a:gd name="connsiteY2" fmla="*/ 0 h 495300"/>
              <a:gd name="connsiteX3" fmla="*/ 6108701 w 6108701"/>
              <a:gd name="connsiteY3" fmla="*/ 0 h 495300"/>
              <a:gd name="connsiteX4" fmla="*/ 5984876 w 6108701"/>
              <a:gd name="connsiteY4" fmla="*/ 495300 h 495300"/>
              <a:gd name="connsiteX5" fmla="*/ 5721351 w 6108701"/>
              <a:gd name="connsiteY5" fmla="*/ 495300 h 495300"/>
              <a:gd name="connsiteX6" fmla="*/ 5334001 w 6108701"/>
              <a:gd name="connsiteY6" fmla="*/ 495300 h 495300"/>
              <a:gd name="connsiteX7" fmla="*/ 0 w 6108701"/>
              <a:gd name="connsiteY7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701" h="495300">
                <a:moveTo>
                  <a:pt x="0" y="0"/>
                </a:moveTo>
                <a:lnTo>
                  <a:pt x="5457826" y="0"/>
                </a:lnTo>
                <a:lnTo>
                  <a:pt x="5721351" y="0"/>
                </a:lnTo>
                <a:lnTo>
                  <a:pt x="6108701" y="0"/>
                </a:lnTo>
                <a:lnTo>
                  <a:pt x="5984876" y="495300"/>
                </a:lnTo>
                <a:lnTo>
                  <a:pt x="5721351" y="495300"/>
                </a:lnTo>
                <a:lnTo>
                  <a:pt x="5334001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C2CF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 descr="TresVistaShapes">
            <a:extLst>
              <a:ext uri="{FF2B5EF4-FFF2-40B4-BE49-F238E27FC236}">
                <a16:creationId xmlns:a16="http://schemas.microsoft.com/office/drawing/2014/main" id="{4C95E3D8-96FC-42E3-A8D8-D6171E3712A7}"/>
              </a:ext>
            </a:extLst>
          </p:cNvPr>
          <p:cNvSpPr/>
          <p:nvPr userDrawn="1"/>
        </p:nvSpPr>
        <p:spPr>
          <a:xfrm>
            <a:off x="228599" y="3824967"/>
            <a:ext cx="171450" cy="495300"/>
          </a:xfrm>
          <a:prstGeom prst="rect">
            <a:avLst/>
          </a:prstGeom>
          <a:solidFill>
            <a:srgbClr val="668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 Placeholder 45" descr="TresVistaShapes">
            <a:extLst>
              <a:ext uri="{FF2B5EF4-FFF2-40B4-BE49-F238E27FC236}">
                <a16:creationId xmlns:a16="http://schemas.microsoft.com/office/drawing/2014/main" id="{189AA8E9-3595-40FF-9038-C21D1D940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5150" y="3824968"/>
            <a:ext cx="5473700" cy="495300"/>
          </a:xfrm>
        </p:spPr>
        <p:txBody>
          <a:bodyPr tIns="0" anchor="ctr" anchorCtr="0"/>
          <a:lstStyle>
            <a:lvl1pPr marL="0" indent="0">
              <a:buNone/>
              <a:defRPr sz="1400" b="1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Freeform: Shape 33" descr="TresVistaShapes">
            <a:extLst>
              <a:ext uri="{FF2B5EF4-FFF2-40B4-BE49-F238E27FC236}">
                <a16:creationId xmlns:a16="http://schemas.microsoft.com/office/drawing/2014/main" id="{35AEEF46-BD0A-460E-98DD-856914EA2AF0}"/>
              </a:ext>
            </a:extLst>
          </p:cNvPr>
          <p:cNvSpPr/>
          <p:nvPr userDrawn="1"/>
        </p:nvSpPr>
        <p:spPr>
          <a:xfrm>
            <a:off x="381001" y="5191351"/>
            <a:ext cx="5829300" cy="495300"/>
          </a:xfrm>
          <a:custGeom>
            <a:avLst/>
            <a:gdLst>
              <a:gd name="connsiteX0" fmla="*/ 0 w 6108701"/>
              <a:gd name="connsiteY0" fmla="*/ 0 h 495300"/>
              <a:gd name="connsiteX1" fmla="*/ 5457826 w 6108701"/>
              <a:gd name="connsiteY1" fmla="*/ 0 h 495300"/>
              <a:gd name="connsiteX2" fmla="*/ 5721351 w 6108701"/>
              <a:gd name="connsiteY2" fmla="*/ 0 h 495300"/>
              <a:gd name="connsiteX3" fmla="*/ 6108701 w 6108701"/>
              <a:gd name="connsiteY3" fmla="*/ 0 h 495300"/>
              <a:gd name="connsiteX4" fmla="*/ 5984876 w 6108701"/>
              <a:gd name="connsiteY4" fmla="*/ 495300 h 495300"/>
              <a:gd name="connsiteX5" fmla="*/ 5721351 w 6108701"/>
              <a:gd name="connsiteY5" fmla="*/ 495300 h 495300"/>
              <a:gd name="connsiteX6" fmla="*/ 5334001 w 6108701"/>
              <a:gd name="connsiteY6" fmla="*/ 495300 h 495300"/>
              <a:gd name="connsiteX7" fmla="*/ 0 w 6108701"/>
              <a:gd name="connsiteY7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701" h="495300">
                <a:moveTo>
                  <a:pt x="0" y="0"/>
                </a:moveTo>
                <a:lnTo>
                  <a:pt x="5457826" y="0"/>
                </a:lnTo>
                <a:lnTo>
                  <a:pt x="5721351" y="0"/>
                </a:lnTo>
                <a:lnTo>
                  <a:pt x="6108701" y="0"/>
                </a:lnTo>
                <a:lnTo>
                  <a:pt x="5984876" y="495300"/>
                </a:lnTo>
                <a:lnTo>
                  <a:pt x="5721351" y="495300"/>
                </a:lnTo>
                <a:lnTo>
                  <a:pt x="5334001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C2CF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 descr="TresVistaShapes">
            <a:extLst>
              <a:ext uri="{FF2B5EF4-FFF2-40B4-BE49-F238E27FC236}">
                <a16:creationId xmlns:a16="http://schemas.microsoft.com/office/drawing/2014/main" id="{4C95E3D8-96FC-42E3-A8D8-D6171E3712A7}"/>
              </a:ext>
            </a:extLst>
          </p:cNvPr>
          <p:cNvSpPr/>
          <p:nvPr userDrawn="1"/>
        </p:nvSpPr>
        <p:spPr>
          <a:xfrm>
            <a:off x="228599" y="5191351"/>
            <a:ext cx="171450" cy="495300"/>
          </a:xfrm>
          <a:prstGeom prst="rect">
            <a:avLst/>
          </a:prstGeom>
          <a:solidFill>
            <a:srgbClr val="668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 Placeholder 45" descr="TresVistaShapes">
            <a:extLst>
              <a:ext uri="{FF2B5EF4-FFF2-40B4-BE49-F238E27FC236}">
                <a16:creationId xmlns:a16="http://schemas.microsoft.com/office/drawing/2014/main" id="{189AA8E9-3595-40FF-9038-C21D1D940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5150" y="5191352"/>
            <a:ext cx="5473700" cy="495300"/>
          </a:xfrm>
        </p:spPr>
        <p:txBody>
          <a:bodyPr tIns="0" anchor="ctr" anchorCtr="0"/>
          <a:lstStyle>
            <a:lvl1pPr marL="0" indent="0">
              <a:buNone/>
              <a:defRPr sz="1400" b="1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Freeform: Shape 33" descr="TresVistaShapes">
            <a:extLst>
              <a:ext uri="{FF2B5EF4-FFF2-40B4-BE49-F238E27FC236}">
                <a16:creationId xmlns:a16="http://schemas.microsoft.com/office/drawing/2014/main" id="{35AEEF46-BD0A-460E-98DD-856914EA2AF0}"/>
              </a:ext>
            </a:extLst>
          </p:cNvPr>
          <p:cNvSpPr/>
          <p:nvPr userDrawn="1"/>
        </p:nvSpPr>
        <p:spPr>
          <a:xfrm>
            <a:off x="393699" y="5874541"/>
            <a:ext cx="5657850" cy="495300"/>
          </a:xfrm>
          <a:custGeom>
            <a:avLst/>
            <a:gdLst>
              <a:gd name="connsiteX0" fmla="*/ 0 w 6108701"/>
              <a:gd name="connsiteY0" fmla="*/ 0 h 495300"/>
              <a:gd name="connsiteX1" fmla="*/ 5457826 w 6108701"/>
              <a:gd name="connsiteY1" fmla="*/ 0 h 495300"/>
              <a:gd name="connsiteX2" fmla="*/ 5721351 w 6108701"/>
              <a:gd name="connsiteY2" fmla="*/ 0 h 495300"/>
              <a:gd name="connsiteX3" fmla="*/ 6108701 w 6108701"/>
              <a:gd name="connsiteY3" fmla="*/ 0 h 495300"/>
              <a:gd name="connsiteX4" fmla="*/ 5984876 w 6108701"/>
              <a:gd name="connsiteY4" fmla="*/ 495300 h 495300"/>
              <a:gd name="connsiteX5" fmla="*/ 5721351 w 6108701"/>
              <a:gd name="connsiteY5" fmla="*/ 495300 h 495300"/>
              <a:gd name="connsiteX6" fmla="*/ 5334001 w 6108701"/>
              <a:gd name="connsiteY6" fmla="*/ 495300 h 495300"/>
              <a:gd name="connsiteX7" fmla="*/ 0 w 6108701"/>
              <a:gd name="connsiteY7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701" h="495300">
                <a:moveTo>
                  <a:pt x="0" y="0"/>
                </a:moveTo>
                <a:lnTo>
                  <a:pt x="5457826" y="0"/>
                </a:lnTo>
                <a:lnTo>
                  <a:pt x="5721351" y="0"/>
                </a:lnTo>
                <a:lnTo>
                  <a:pt x="6108701" y="0"/>
                </a:lnTo>
                <a:lnTo>
                  <a:pt x="5984876" y="495300"/>
                </a:lnTo>
                <a:lnTo>
                  <a:pt x="5721351" y="495300"/>
                </a:lnTo>
                <a:lnTo>
                  <a:pt x="5334001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C2CF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 descr="TresVistaShapes">
            <a:extLst>
              <a:ext uri="{FF2B5EF4-FFF2-40B4-BE49-F238E27FC236}">
                <a16:creationId xmlns:a16="http://schemas.microsoft.com/office/drawing/2014/main" id="{4C95E3D8-96FC-42E3-A8D8-D6171E3712A7}"/>
              </a:ext>
            </a:extLst>
          </p:cNvPr>
          <p:cNvSpPr/>
          <p:nvPr userDrawn="1"/>
        </p:nvSpPr>
        <p:spPr>
          <a:xfrm>
            <a:off x="241298" y="5874541"/>
            <a:ext cx="171450" cy="495300"/>
          </a:xfrm>
          <a:prstGeom prst="rect">
            <a:avLst/>
          </a:prstGeom>
          <a:solidFill>
            <a:srgbClr val="668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 Placeholder 45" descr="TresVistaShapes">
            <a:extLst>
              <a:ext uri="{FF2B5EF4-FFF2-40B4-BE49-F238E27FC236}">
                <a16:creationId xmlns:a16="http://schemas.microsoft.com/office/drawing/2014/main" id="{189AA8E9-3595-40FF-9038-C21D1D9405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7849" y="5874542"/>
            <a:ext cx="5473700" cy="495300"/>
          </a:xfrm>
        </p:spPr>
        <p:txBody>
          <a:bodyPr tIns="0" anchor="ctr" anchorCtr="0"/>
          <a:lstStyle>
            <a:lvl1pPr marL="0" indent="0">
              <a:buNone/>
              <a:defRPr sz="1400" b="1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Freeform: Shape 33" descr="TresVistaShapes">
            <a:extLst>
              <a:ext uri="{FF2B5EF4-FFF2-40B4-BE49-F238E27FC236}">
                <a16:creationId xmlns:a16="http://schemas.microsoft.com/office/drawing/2014/main" id="{35AEEF46-BD0A-460E-98DD-856914EA2AF0}"/>
              </a:ext>
            </a:extLst>
          </p:cNvPr>
          <p:cNvSpPr/>
          <p:nvPr userDrawn="1"/>
        </p:nvSpPr>
        <p:spPr>
          <a:xfrm>
            <a:off x="393699" y="4508159"/>
            <a:ext cx="6007101" cy="495300"/>
          </a:xfrm>
          <a:custGeom>
            <a:avLst/>
            <a:gdLst>
              <a:gd name="connsiteX0" fmla="*/ 0 w 6108701"/>
              <a:gd name="connsiteY0" fmla="*/ 0 h 495300"/>
              <a:gd name="connsiteX1" fmla="*/ 5457826 w 6108701"/>
              <a:gd name="connsiteY1" fmla="*/ 0 h 495300"/>
              <a:gd name="connsiteX2" fmla="*/ 5721351 w 6108701"/>
              <a:gd name="connsiteY2" fmla="*/ 0 h 495300"/>
              <a:gd name="connsiteX3" fmla="*/ 6108701 w 6108701"/>
              <a:gd name="connsiteY3" fmla="*/ 0 h 495300"/>
              <a:gd name="connsiteX4" fmla="*/ 5984876 w 6108701"/>
              <a:gd name="connsiteY4" fmla="*/ 495300 h 495300"/>
              <a:gd name="connsiteX5" fmla="*/ 5721351 w 6108701"/>
              <a:gd name="connsiteY5" fmla="*/ 495300 h 495300"/>
              <a:gd name="connsiteX6" fmla="*/ 5334001 w 6108701"/>
              <a:gd name="connsiteY6" fmla="*/ 495300 h 495300"/>
              <a:gd name="connsiteX7" fmla="*/ 0 w 6108701"/>
              <a:gd name="connsiteY7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701" h="495300">
                <a:moveTo>
                  <a:pt x="0" y="0"/>
                </a:moveTo>
                <a:lnTo>
                  <a:pt x="5457826" y="0"/>
                </a:lnTo>
                <a:lnTo>
                  <a:pt x="5721351" y="0"/>
                </a:lnTo>
                <a:lnTo>
                  <a:pt x="6108701" y="0"/>
                </a:lnTo>
                <a:lnTo>
                  <a:pt x="5984876" y="495300"/>
                </a:lnTo>
                <a:lnTo>
                  <a:pt x="5721351" y="495300"/>
                </a:lnTo>
                <a:lnTo>
                  <a:pt x="5334001" y="495300"/>
                </a:lnTo>
                <a:lnTo>
                  <a:pt x="0" y="495300"/>
                </a:lnTo>
                <a:close/>
              </a:path>
            </a:pathLst>
          </a:custGeom>
          <a:solidFill>
            <a:srgbClr val="C2CFBC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 descr="TresVistaShapes">
            <a:extLst>
              <a:ext uri="{FF2B5EF4-FFF2-40B4-BE49-F238E27FC236}">
                <a16:creationId xmlns:a16="http://schemas.microsoft.com/office/drawing/2014/main" id="{4C95E3D8-96FC-42E3-A8D8-D6171E3712A7}"/>
              </a:ext>
            </a:extLst>
          </p:cNvPr>
          <p:cNvSpPr/>
          <p:nvPr userDrawn="1"/>
        </p:nvSpPr>
        <p:spPr>
          <a:xfrm>
            <a:off x="241298" y="4508159"/>
            <a:ext cx="171450" cy="495300"/>
          </a:xfrm>
          <a:prstGeom prst="rect">
            <a:avLst/>
          </a:prstGeom>
          <a:solidFill>
            <a:srgbClr val="6687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 Placeholder 45" descr="TresVistaShapes">
            <a:extLst>
              <a:ext uri="{FF2B5EF4-FFF2-40B4-BE49-F238E27FC236}">
                <a16:creationId xmlns:a16="http://schemas.microsoft.com/office/drawing/2014/main" id="{189AA8E9-3595-40FF-9038-C21D1D9405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7849" y="4508160"/>
            <a:ext cx="5473700" cy="495300"/>
          </a:xfrm>
        </p:spPr>
        <p:txBody>
          <a:bodyPr tIns="0" anchor="ctr" anchorCtr="0"/>
          <a:lstStyle>
            <a:lvl1pPr marL="0" indent="0">
              <a:buNone/>
              <a:defRPr sz="1400" b="1"/>
            </a:lvl1pPr>
            <a:lvl2pPr marL="182880" indent="0">
              <a:buNone/>
              <a:defRPr/>
            </a:lvl2pPr>
            <a:lvl3pPr marL="365760" indent="0">
              <a:buNone/>
              <a:defRPr/>
            </a:lvl3pPr>
            <a:lvl4pPr marL="548640" indent="0">
              <a:buNone/>
              <a:defRPr/>
            </a:lvl4pPr>
            <a:lvl5pPr marL="73152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248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TresVistaShapes"/>
          <p:cNvSpPr>
            <a:spLocks noGrp="1"/>
          </p:cNvSpPr>
          <p:nvPr>
            <p:ph type="ctrTitle"/>
          </p:nvPr>
        </p:nvSpPr>
        <p:spPr>
          <a:xfrm>
            <a:off x="228600" y="146304"/>
            <a:ext cx="8089106" cy="310896"/>
          </a:xfrm>
        </p:spPr>
        <p:txBody>
          <a:bodyPr anchor="ctr" anchorCtr="0"/>
          <a:lstStyle>
            <a:lvl1pPr algn="l"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6" name="Text Placeholder 45" descr="TresVistaShapes">
            <a:extLst>
              <a:ext uri="{FF2B5EF4-FFF2-40B4-BE49-F238E27FC236}">
                <a16:creationId xmlns:a16="http://schemas.microsoft.com/office/drawing/2014/main" id="{78E5D337-7A8A-45FF-A243-15CC1678E5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t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Subtitle 2" descr="TresVistaShapes">
            <a:extLst>
              <a:ext uri="{FF2B5EF4-FFF2-40B4-BE49-F238E27FC236}">
                <a16:creationId xmlns:a16="http://schemas.microsoft.com/office/drawing/2014/main" id="{3923A55D-2A5C-4D07-9AF0-CF5717B9F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457200"/>
            <a:ext cx="8077200" cy="310896"/>
          </a:xfrm>
        </p:spPr>
        <p:txBody>
          <a:bodyPr anchor="ctr" anchorCtr="0"/>
          <a:lstStyle>
            <a:lvl1pPr marL="0" indent="0" algn="l">
              <a:buNone/>
              <a:defRPr sz="1800" b="1">
                <a:solidFill>
                  <a:srgbClr val="FAB30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0622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D1C4210-729E-4037-B842-80DE7CF779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28600" y="1193800"/>
            <a:ext cx="8686800" cy="5245100"/>
          </a:xfrm>
        </p:spPr>
        <p:txBody>
          <a:bodyPr t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 descr="TresVistaShapes"/>
          <p:cNvSpPr>
            <a:spLocks noGrp="1"/>
          </p:cNvSpPr>
          <p:nvPr>
            <p:ph type="ctrTitle"/>
          </p:nvPr>
        </p:nvSpPr>
        <p:spPr>
          <a:xfrm>
            <a:off x="228600" y="146304"/>
            <a:ext cx="8077200" cy="310896"/>
          </a:xfrm>
        </p:spPr>
        <p:txBody>
          <a:bodyPr anchor="ctr" anchorCtr="0"/>
          <a:lstStyle>
            <a:lvl1pPr algn="l"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57200"/>
            <a:ext cx="8077200" cy="310896"/>
          </a:xfrm>
        </p:spPr>
        <p:txBody>
          <a:bodyPr anchor="ctr" anchorCtr="0"/>
          <a:lstStyle>
            <a:lvl1pPr marL="0" indent="0" algn="l">
              <a:buNone/>
              <a:defRPr sz="1800" b="1">
                <a:solidFill>
                  <a:srgbClr val="FAB30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Text Placeholder 11" descr="TresVistaShapes">
            <a:extLst>
              <a:ext uri="{FF2B5EF4-FFF2-40B4-BE49-F238E27FC236}">
                <a16:creationId xmlns:a16="http://schemas.microsoft.com/office/drawing/2014/main" id="{1B5BA175-3BBD-436E-898D-72F9C81AED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175687"/>
            <a:ext cx="8686800" cy="10826"/>
          </a:xfrm>
          <a:solidFill>
            <a:srgbClr val="999640"/>
          </a:solidFill>
        </p:spPr>
        <p:txBody>
          <a:bodyPr tIns="0" bIns="274320" anchor="ctr" anchorCtr="0"/>
          <a:lstStyle>
            <a:lvl1pPr marL="0" indent="0" algn="ctr">
              <a:buNone/>
              <a:defRPr sz="1200" b="1">
                <a:solidFill>
                  <a:srgbClr val="0D6B8C"/>
                </a:solidFill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95130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 descr="TresVistaShapes">
            <a:extLst>
              <a:ext uri="{FF2B5EF4-FFF2-40B4-BE49-F238E27FC236}">
                <a16:creationId xmlns:a16="http://schemas.microsoft.com/office/drawing/2014/main" id="{30873767-B44B-4666-877E-8574DC751A8D}"/>
              </a:ext>
            </a:extLst>
          </p:cNvPr>
          <p:cNvSpPr>
            <a:spLocks/>
          </p:cNvSpPr>
          <p:nvPr userDrawn="1"/>
        </p:nvSpPr>
        <p:spPr bwMode="auto">
          <a:xfrm>
            <a:off x="4876022" y="0"/>
            <a:ext cx="4267978" cy="6858000"/>
          </a:xfrm>
          <a:custGeom>
            <a:avLst/>
            <a:gdLst>
              <a:gd name="connsiteX0" fmla="*/ 0 w 4267978"/>
              <a:gd name="connsiteY0" fmla="*/ 0 h 6858000"/>
              <a:gd name="connsiteX1" fmla="*/ 3215585 w 4267978"/>
              <a:gd name="connsiteY1" fmla="*/ 0 h 6858000"/>
              <a:gd name="connsiteX2" fmla="*/ 3215585 w 4267978"/>
              <a:gd name="connsiteY2" fmla="*/ 262664 h 6858000"/>
              <a:gd name="connsiteX3" fmla="*/ 2203917 w 4267978"/>
              <a:gd name="connsiteY3" fmla="*/ 262664 h 6858000"/>
              <a:gd name="connsiteX4" fmla="*/ 3868142 w 4267978"/>
              <a:gd name="connsiteY4" fmla="*/ 5563147 h 6858000"/>
              <a:gd name="connsiteX5" fmla="*/ 4267978 w 4267978"/>
              <a:gd name="connsiteY5" fmla="*/ 4365972 h 6858000"/>
              <a:gd name="connsiteX6" fmla="*/ 4267978 w 4267978"/>
              <a:gd name="connsiteY6" fmla="*/ 5409269 h 6858000"/>
              <a:gd name="connsiteX7" fmla="*/ 3771695 w 4267978"/>
              <a:gd name="connsiteY7" fmla="*/ 6858000 h 6858000"/>
              <a:gd name="connsiteX8" fmla="*/ 3127347 w 4267978"/>
              <a:gd name="connsiteY8" fmla="*/ 6858000 h 6858000"/>
              <a:gd name="connsiteX9" fmla="*/ 931638 w 4267978"/>
              <a:gd name="connsiteY9" fmla="*/ 250352 h 6858000"/>
              <a:gd name="connsiteX10" fmla="*/ 0 w 4267978"/>
              <a:gd name="connsiteY10" fmla="*/ 2503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7978" h="6858000">
                <a:moveTo>
                  <a:pt x="0" y="0"/>
                </a:moveTo>
                <a:lnTo>
                  <a:pt x="3215585" y="0"/>
                </a:lnTo>
                <a:lnTo>
                  <a:pt x="3215585" y="262664"/>
                </a:lnTo>
                <a:lnTo>
                  <a:pt x="2203917" y="262664"/>
                </a:lnTo>
                <a:lnTo>
                  <a:pt x="3868142" y="5563147"/>
                </a:lnTo>
                <a:lnTo>
                  <a:pt x="4267978" y="4365972"/>
                </a:lnTo>
                <a:lnTo>
                  <a:pt x="4267978" y="5409269"/>
                </a:lnTo>
                <a:lnTo>
                  <a:pt x="3771695" y="6858000"/>
                </a:lnTo>
                <a:lnTo>
                  <a:pt x="3127347" y="6858000"/>
                </a:lnTo>
                <a:lnTo>
                  <a:pt x="931638" y="250352"/>
                </a:lnTo>
                <a:lnTo>
                  <a:pt x="0" y="250352"/>
                </a:lnTo>
                <a:close/>
              </a:path>
            </a:pathLst>
          </a:custGeom>
          <a:solidFill>
            <a:srgbClr val="FEF7E9">
              <a:alpha val="40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2" name="Title Placeholder 1" descr="TresVistaShapes"/>
          <p:cNvSpPr>
            <a:spLocks noGrp="1"/>
          </p:cNvSpPr>
          <p:nvPr>
            <p:ph type="title"/>
          </p:nvPr>
        </p:nvSpPr>
        <p:spPr>
          <a:xfrm>
            <a:off x="228600" y="142338"/>
            <a:ext cx="8053388" cy="3148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 descr="TresVistaShapes"/>
          <p:cNvSpPr>
            <a:spLocks noGrp="1"/>
          </p:cNvSpPr>
          <p:nvPr>
            <p:ph type="body" idx="1"/>
          </p:nvPr>
        </p:nvSpPr>
        <p:spPr>
          <a:xfrm>
            <a:off x="228600" y="990600"/>
            <a:ext cx="8686800" cy="54483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 descr="TresVistaShapes"/>
          <p:cNvSpPr>
            <a:spLocks noGrp="1"/>
          </p:cNvSpPr>
          <p:nvPr>
            <p:ph type="ftr" sz="quarter" idx="3"/>
          </p:nvPr>
        </p:nvSpPr>
        <p:spPr>
          <a:xfrm>
            <a:off x="228599" y="6492875"/>
            <a:ext cx="816292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34EA6-D750-4F69-89BD-96240BE60F94}"/>
              </a:ext>
            </a:extLst>
          </p:cNvPr>
          <p:cNvCxnSpPr/>
          <p:nvPr userDrawn="1"/>
        </p:nvCxnSpPr>
        <p:spPr>
          <a:xfrm>
            <a:off x="228600" y="878462"/>
            <a:ext cx="8686800" cy="0"/>
          </a:xfrm>
          <a:prstGeom prst="line">
            <a:avLst/>
          </a:prstGeom>
          <a:ln w="22225">
            <a:solidFill>
              <a:srgbClr val="0D6B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 descr="TresVistaShapes">
            <a:extLst>
              <a:ext uri="{FF2B5EF4-FFF2-40B4-BE49-F238E27FC236}">
                <a16:creationId xmlns:a16="http://schemas.microsoft.com/office/drawing/2014/main" id="{1639C259-E75F-4039-AD23-636CB3F15D95}"/>
              </a:ext>
            </a:extLst>
          </p:cNvPr>
          <p:cNvGrpSpPr/>
          <p:nvPr userDrawn="1"/>
        </p:nvGrpSpPr>
        <p:grpSpPr>
          <a:xfrm>
            <a:off x="0" y="-2"/>
            <a:ext cx="123825" cy="6858000"/>
            <a:chOff x="0" y="-2"/>
            <a:chExt cx="123825" cy="6858000"/>
          </a:xfrm>
        </p:grpSpPr>
        <p:sp>
          <p:nvSpPr>
            <p:cNvPr id="53" name="Table Box 1">
              <a:extLst>
                <a:ext uri="{FF2B5EF4-FFF2-40B4-BE49-F238E27FC236}">
                  <a16:creationId xmlns:a16="http://schemas.microsoft.com/office/drawing/2014/main" id="{00FFE69F-358E-4B7E-AE0E-AE2AA7CD0559}"/>
                </a:ext>
              </a:extLst>
            </p:cNvPr>
            <p:cNvSpPr/>
            <p:nvPr userDrawn="1"/>
          </p:nvSpPr>
          <p:spPr>
            <a:xfrm>
              <a:off x="0" y="-2"/>
              <a:ext cx="123825" cy="1143000"/>
            </a:xfrm>
            <a:prstGeom prst="rect">
              <a:avLst/>
            </a:prstGeom>
            <a:solidFill>
              <a:srgbClr val="0D6B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able Box 2">
              <a:extLst>
                <a:ext uri="{FF2B5EF4-FFF2-40B4-BE49-F238E27FC236}">
                  <a16:creationId xmlns:a16="http://schemas.microsoft.com/office/drawing/2014/main" id="{CE23A06C-A7C8-40ED-8573-168F4BF1A265}"/>
                </a:ext>
              </a:extLst>
            </p:cNvPr>
            <p:cNvSpPr/>
            <p:nvPr userDrawn="1"/>
          </p:nvSpPr>
          <p:spPr>
            <a:xfrm>
              <a:off x="0" y="1142998"/>
              <a:ext cx="123825" cy="1143000"/>
            </a:xfrm>
            <a:prstGeom prst="rect">
              <a:avLst/>
            </a:prstGeom>
            <a:solidFill>
              <a:srgbClr val="367A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able Box 3">
              <a:extLst>
                <a:ext uri="{FF2B5EF4-FFF2-40B4-BE49-F238E27FC236}">
                  <a16:creationId xmlns:a16="http://schemas.microsoft.com/office/drawing/2014/main" id="{BE72A537-4BB4-44EF-8952-8C6B153B0189}"/>
                </a:ext>
              </a:extLst>
            </p:cNvPr>
            <p:cNvSpPr/>
            <p:nvPr userDrawn="1"/>
          </p:nvSpPr>
          <p:spPr>
            <a:xfrm>
              <a:off x="0" y="2285998"/>
              <a:ext cx="123825" cy="1143000"/>
            </a:xfrm>
            <a:prstGeom prst="rect">
              <a:avLst/>
            </a:prstGeom>
            <a:solidFill>
              <a:srgbClr val="668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able Box 4">
              <a:extLst>
                <a:ext uri="{FF2B5EF4-FFF2-40B4-BE49-F238E27FC236}">
                  <a16:creationId xmlns:a16="http://schemas.microsoft.com/office/drawing/2014/main" id="{50A71714-6A09-46FC-8AB0-5C7C0E74C49A}"/>
                </a:ext>
              </a:extLst>
            </p:cNvPr>
            <p:cNvSpPr/>
            <p:nvPr userDrawn="1"/>
          </p:nvSpPr>
          <p:spPr>
            <a:xfrm>
              <a:off x="0" y="3428998"/>
              <a:ext cx="123825" cy="1143000"/>
            </a:xfrm>
            <a:prstGeom prst="rect">
              <a:avLst/>
            </a:prstGeom>
            <a:solidFill>
              <a:srgbClr val="9996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able Box 5">
              <a:extLst>
                <a:ext uri="{FF2B5EF4-FFF2-40B4-BE49-F238E27FC236}">
                  <a16:creationId xmlns:a16="http://schemas.microsoft.com/office/drawing/2014/main" id="{3D629895-11E4-40A1-BFC7-B41318BD106F}"/>
                </a:ext>
              </a:extLst>
            </p:cNvPr>
            <p:cNvSpPr/>
            <p:nvPr userDrawn="1"/>
          </p:nvSpPr>
          <p:spPr>
            <a:xfrm>
              <a:off x="0" y="4571998"/>
              <a:ext cx="123825" cy="1143000"/>
            </a:xfrm>
            <a:prstGeom prst="rect">
              <a:avLst/>
            </a:prstGeom>
            <a:solidFill>
              <a:srgbClr val="C9A6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able Box 6">
              <a:extLst>
                <a:ext uri="{FF2B5EF4-FFF2-40B4-BE49-F238E27FC236}">
                  <a16:creationId xmlns:a16="http://schemas.microsoft.com/office/drawing/2014/main" id="{EEFCF8D4-4CDE-4E06-9A10-509A9253CE0C}"/>
                </a:ext>
              </a:extLst>
            </p:cNvPr>
            <p:cNvSpPr/>
            <p:nvPr userDrawn="1"/>
          </p:nvSpPr>
          <p:spPr>
            <a:xfrm>
              <a:off x="0" y="5714998"/>
              <a:ext cx="123825" cy="1143000"/>
            </a:xfrm>
            <a:prstGeom prst="rect">
              <a:avLst/>
            </a:prstGeom>
            <a:solidFill>
              <a:srgbClr val="F7B5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2F3228-DAE2-4CCA-AFA9-882690783DC7}"/>
              </a:ext>
            </a:extLst>
          </p:cNvPr>
          <p:cNvCxnSpPr/>
          <p:nvPr userDrawn="1"/>
        </p:nvCxnSpPr>
        <p:spPr>
          <a:xfrm>
            <a:off x="228600" y="6492875"/>
            <a:ext cx="86868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TresVistaShapes">
            <a:extLst>
              <a:ext uri="{FF2B5EF4-FFF2-40B4-BE49-F238E27FC236}">
                <a16:creationId xmlns:a16="http://schemas.microsoft.com/office/drawing/2014/main" id="{3D9914D7-7D0D-403F-86BA-8C1607BAD62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263" y="101484"/>
            <a:ext cx="719138" cy="724030"/>
          </a:xfrm>
          <a:prstGeom prst="rect">
            <a:avLst/>
          </a:prstGeom>
        </p:spPr>
      </p:pic>
      <p:sp>
        <p:nvSpPr>
          <p:cNvPr id="62" name="Diamond 61">
            <a:extLst>
              <a:ext uri="{FF2B5EF4-FFF2-40B4-BE49-F238E27FC236}">
                <a16:creationId xmlns:a16="http://schemas.microsoft.com/office/drawing/2014/main" id="{BC9284D0-5703-48EB-9A3E-00D70750C56A}"/>
              </a:ext>
            </a:extLst>
          </p:cNvPr>
          <p:cNvSpPr/>
          <p:nvPr userDrawn="1"/>
        </p:nvSpPr>
        <p:spPr>
          <a:xfrm>
            <a:off x="8586788" y="6518274"/>
            <a:ext cx="328612" cy="328612"/>
          </a:xfrm>
          <a:prstGeom prst="diamond">
            <a:avLst/>
          </a:prstGeom>
          <a:solidFill>
            <a:srgbClr val="0D6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CC5ADB-CB0A-4C39-8665-56CFE54F8EFC}"/>
              </a:ext>
            </a:extLst>
          </p:cNvPr>
          <p:cNvSpPr txBox="1"/>
          <p:nvPr userDrawn="1"/>
        </p:nvSpPr>
        <p:spPr>
          <a:xfrm>
            <a:off x="8588229" y="6567164"/>
            <a:ext cx="325730" cy="230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fld id="{8552535B-76D2-4DA9-BCCE-EE5083648E4D}" type="slidenum">
              <a:rPr lang="en-IN" smtClean="0"/>
              <a:pPr lvl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60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76" r:id="rId5"/>
    <p:sldLayoutId id="2147483679" r:id="rId6"/>
    <p:sldLayoutId id="2147483680" r:id="rId7"/>
    <p:sldLayoutId id="2147483661" r:id="rId8"/>
    <p:sldLayoutId id="2147483672" r:id="rId9"/>
    <p:sldLayoutId id="2147483673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D6B8C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rgbClr val="0D6B8C"/>
        </a:buClr>
        <a:buFont typeface="Wingdings" panose="05000000000000000000" pitchFamily="2" charset="2"/>
        <a:buChar char="§"/>
        <a:defRPr sz="1000" kern="1200">
          <a:solidFill>
            <a:srgbClr val="000000"/>
          </a:solidFill>
          <a:latin typeface="+mn-lt"/>
          <a:ea typeface="+mn-ea"/>
          <a:cs typeface="+mn-cs"/>
        </a:defRPr>
      </a:lvl1pPr>
      <a:lvl2pPr marL="36576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rgbClr val="0D6B8C"/>
        </a:buClr>
        <a:buFont typeface="Arial" panose="020B0604020202020204" pitchFamily="34" charset="0"/>
        <a:buChar char="•"/>
        <a:defRPr sz="1000" kern="1200">
          <a:solidFill>
            <a:srgbClr val="000000"/>
          </a:solidFill>
          <a:latin typeface="+mn-lt"/>
          <a:ea typeface="+mn-ea"/>
          <a:cs typeface="+mn-cs"/>
        </a:defRPr>
      </a:lvl2pPr>
      <a:lvl3pPr marL="54864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rgbClr val="0D6B8C"/>
        </a:buClr>
        <a:buFont typeface="Courier New" panose="02070309020205020404" pitchFamily="49" charset="0"/>
        <a:buChar char="o"/>
        <a:defRPr sz="1000" kern="1200">
          <a:solidFill>
            <a:srgbClr val="000000"/>
          </a:solidFill>
          <a:latin typeface="+mn-lt"/>
          <a:ea typeface="+mn-ea"/>
          <a:cs typeface="+mn-cs"/>
        </a:defRPr>
      </a:lvl3pPr>
      <a:lvl4pPr marL="73152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rgbClr val="0D6B8C"/>
        </a:buClr>
        <a:buFont typeface="Wingdings" panose="05000000000000000000" pitchFamily="2" charset="2"/>
        <a:buChar char="Ø"/>
        <a:defRPr sz="1000" kern="1200">
          <a:solidFill>
            <a:srgbClr val="000000"/>
          </a:solidFill>
          <a:latin typeface="+mn-lt"/>
          <a:ea typeface="+mn-ea"/>
          <a:cs typeface="+mn-cs"/>
        </a:defRPr>
      </a:lvl4pPr>
      <a:lvl5pPr marL="914400" indent="-18288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rgbClr val="0D6B8C"/>
        </a:buClr>
        <a:buFont typeface="Garamond" panose="02020404030301010803" pitchFamily="18" charset="0"/>
        <a:buChar char="–"/>
        <a:defRPr sz="1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pos="5616" userDrawn="1">
          <p15:clr>
            <a:srgbClr val="F26B43"/>
          </p15:clr>
        </p15:guide>
        <p15:guide id="5" pos="144" userDrawn="1">
          <p15:clr>
            <a:srgbClr val="F26B43"/>
          </p15:clr>
        </p15:guide>
        <p15:guide id="6" orient="horz" pos="552" userDrawn="1">
          <p15:clr>
            <a:srgbClr val="F26B43"/>
          </p15:clr>
        </p15:guide>
        <p15:guide id="7" orient="horz" pos="624" userDrawn="1">
          <p15:clr>
            <a:srgbClr val="F26B43"/>
          </p15:clr>
        </p15:guide>
        <p15:guide id="8" orient="horz" pos="4176" userDrawn="1">
          <p15:clr>
            <a:srgbClr val="F26B43"/>
          </p15:clr>
        </p15:guide>
        <p15:guide id="9" orient="horz" pos="4080" userDrawn="1">
          <p15:clr>
            <a:srgbClr val="F26B43"/>
          </p15:clr>
        </p15:guide>
        <p15:guide id="10" orient="horz" pos="40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jpe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3" descr="TresVistaShapes">
            <a:extLst>
              <a:ext uri="{FF2B5EF4-FFF2-40B4-BE49-F238E27FC236}">
                <a16:creationId xmlns:a16="http://schemas.microsoft.com/office/drawing/2014/main" id="{04BF1BEA-F206-478F-B7BB-611AE3535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" y="457200"/>
            <a:ext cx="8077200" cy="310896"/>
          </a:xfrm>
        </p:spPr>
        <p:txBody>
          <a:bodyPr/>
          <a:lstStyle/>
          <a:p>
            <a:r>
              <a:rPr lang="en-US" dirty="0"/>
              <a:t>Impact of the project</a:t>
            </a:r>
          </a:p>
        </p:txBody>
      </p:sp>
      <p:sp>
        <p:nvSpPr>
          <p:cNvPr id="9" name="Title 2" descr="TresVistaShapes">
            <a:extLst>
              <a:ext uri="{FF2B5EF4-FFF2-40B4-BE49-F238E27FC236}">
                <a16:creationId xmlns:a16="http://schemas.microsoft.com/office/drawing/2014/main" id="{5553C74D-D02D-4933-A211-0DF3453C6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46304"/>
            <a:ext cx="8077200" cy="310896"/>
          </a:xfrm>
        </p:spPr>
        <p:txBody>
          <a:bodyPr/>
          <a:lstStyle/>
          <a:p>
            <a:r>
              <a:rPr lang="en-US" dirty="0"/>
              <a:t>NLIS project  </a:t>
            </a:r>
          </a:p>
        </p:txBody>
      </p:sp>
      <p:grpSp>
        <p:nvGrpSpPr>
          <p:cNvPr id="26" name="Group 25" descr="TresVistaShapes">
            <a:extLst>
              <a:ext uri="{FF2B5EF4-FFF2-40B4-BE49-F238E27FC236}">
                <a16:creationId xmlns:a16="http://schemas.microsoft.com/office/drawing/2014/main" id="{B1D63A34-3E91-4BB4-9616-AE30A17FED83}"/>
              </a:ext>
            </a:extLst>
          </p:cNvPr>
          <p:cNvGrpSpPr/>
          <p:nvPr/>
        </p:nvGrpSpPr>
        <p:grpSpPr>
          <a:xfrm>
            <a:off x="657224" y="3436678"/>
            <a:ext cx="8258175" cy="416970"/>
            <a:chOff x="228600" y="3124200"/>
            <a:chExt cx="8712200" cy="484632"/>
          </a:xfrm>
          <a:solidFill>
            <a:srgbClr val="FAB301"/>
          </a:solidFill>
        </p:grpSpPr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62ADC855-CEB4-48ED-9958-066666F11238}"/>
                </a:ext>
              </a:extLst>
            </p:cNvPr>
            <p:cNvSpPr/>
            <p:nvPr/>
          </p:nvSpPr>
          <p:spPr>
            <a:xfrm>
              <a:off x="6845300" y="3124200"/>
              <a:ext cx="2095500" cy="482600"/>
            </a:xfrm>
            <a:prstGeom prst="homePlat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Long Term </a:t>
              </a:r>
            </a:p>
            <a:p>
              <a:pPr algn="ctr"/>
              <a:r>
                <a:rPr lang="en-US" sz="1200" b="1" dirty="0"/>
                <a:t>Impact</a:t>
              </a:r>
            </a:p>
          </p:txBody>
        </p:sp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B2789C3A-750E-49AC-8262-7ABC9ED8B2AE}"/>
                </a:ext>
              </a:extLst>
            </p:cNvPr>
            <p:cNvSpPr/>
            <p:nvPr/>
          </p:nvSpPr>
          <p:spPr>
            <a:xfrm>
              <a:off x="5191125" y="3124200"/>
              <a:ext cx="2095500" cy="482600"/>
            </a:xfrm>
            <a:prstGeom prst="homePlat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Outcomes</a:t>
              </a:r>
            </a:p>
          </p:txBody>
        </p:sp>
        <p:sp>
          <p:nvSpPr>
            <p:cNvPr id="33" name="Arrow: Pentagon 32">
              <a:extLst>
                <a:ext uri="{FF2B5EF4-FFF2-40B4-BE49-F238E27FC236}">
                  <a16:creationId xmlns:a16="http://schemas.microsoft.com/office/drawing/2014/main" id="{AF47FB8A-2959-4533-8A3D-0F127179BFB0}"/>
                </a:ext>
              </a:extLst>
            </p:cNvPr>
            <p:cNvSpPr/>
            <p:nvPr/>
          </p:nvSpPr>
          <p:spPr>
            <a:xfrm>
              <a:off x="3536950" y="3124200"/>
              <a:ext cx="2095500" cy="484632"/>
            </a:xfrm>
            <a:prstGeom prst="homePlat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Outputs</a:t>
              </a:r>
            </a:p>
          </p:txBody>
        </p:sp>
        <p:sp>
          <p:nvSpPr>
            <p:cNvPr id="34" name="Arrow: Pentagon 33">
              <a:extLst>
                <a:ext uri="{FF2B5EF4-FFF2-40B4-BE49-F238E27FC236}">
                  <a16:creationId xmlns:a16="http://schemas.microsoft.com/office/drawing/2014/main" id="{71033122-B6F5-4C1D-B56B-D2A6F0AF4E78}"/>
                </a:ext>
              </a:extLst>
            </p:cNvPr>
            <p:cNvSpPr/>
            <p:nvPr/>
          </p:nvSpPr>
          <p:spPr>
            <a:xfrm>
              <a:off x="1882775" y="3124200"/>
              <a:ext cx="2095500" cy="482600"/>
            </a:xfrm>
            <a:prstGeom prst="homePlat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Activities</a:t>
              </a:r>
            </a:p>
          </p:txBody>
        </p:sp>
        <p:sp>
          <p:nvSpPr>
            <p:cNvPr id="35" name="Arrow: Pentagon 34">
              <a:extLst>
                <a:ext uri="{FF2B5EF4-FFF2-40B4-BE49-F238E27FC236}">
                  <a16:creationId xmlns:a16="http://schemas.microsoft.com/office/drawing/2014/main" id="{672A549E-0416-44B8-A9E9-EA073D509BB6}"/>
                </a:ext>
              </a:extLst>
            </p:cNvPr>
            <p:cNvSpPr/>
            <p:nvPr/>
          </p:nvSpPr>
          <p:spPr>
            <a:xfrm>
              <a:off x="228600" y="3124200"/>
              <a:ext cx="2095500" cy="482600"/>
            </a:xfrm>
            <a:prstGeom prst="homePlat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Input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9347E300-DEEE-45EA-B68E-329E50B33D46}"/>
              </a:ext>
            </a:extLst>
          </p:cNvPr>
          <p:cNvSpPr/>
          <p:nvPr/>
        </p:nvSpPr>
        <p:spPr>
          <a:xfrm>
            <a:off x="228600" y="1008355"/>
            <a:ext cx="348449" cy="23703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The Challenge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4F4983E-AF32-42CE-B97A-66CC6C6D5A05}"/>
              </a:ext>
            </a:extLst>
          </p:cNvPr>
          <p:cNvSpPr/>
          <p:nvPr/>
        </p:nvSpPr>
        <p:spPr>
          <a:xfrm>
            <a:off x="5016900" y="1008355"/>
            <a:ext cx="348449" cy="1105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Mission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644F81A-A77D-4AAE-8A5E-6997EBAAB6A1}"/>
              </a:ext>
            </a:extLst>
          </p:cNvPr>
          <p:cNvSpPr/>
          <p:nvPr/>
        </p:nvSpPr>
        <p:spPr>
          <a:xfrm>
            <a:off x="5016900" y="2195730"/>
            <a:ext cx="348449" cy="11829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Contribution</a:t>
            </a:r>
          </a:p>
        </p:txBody>
      </p:sp>
      <p:sp>
        <p:nvSpPr>
          <p:cNvPr id="39" name="Text Placeholder 8" descr="TresVistaShapes">
            <a:extLst>
              <a:ext uri="{FF2B5EF4-FFF2-40B4-BE49-F238E27FC236}">
                <a16:creationId xmlns:a16="http://schemas.microsoft.com/office/drawing/2014/main" id="{0D9E649C-328B-4373-BC6F-A2C5949AE2AC}"/>
              </a:ext>
            </a:extLst>
          </p:cNvPr>
          <p:cNvSpPr txBox="1">
            <a:spLocks/>
          </p:cNvSpPr>
          <p:nvPr/>
        </p:nvSpPr>
        <p:spPr>
          <a:xfrm>
            <a:off x="5455140" y="1008356"/>
            <a:ext cx="1363525" cy="1105463"/>
          </a:xfrm>
          <a:prstGeom prst="rect">
            <a:avLst/>
          </a:prstGeom>
          <a:ln>
            <a:solidFill>
              <a:srgbClr val="0D6B8C"/>
            </a:solidFill>
          </a:ln>
        </p:spPr>
        <p:txBody>
          <a:bodyPr vert="horz" lIns="45720" tIns="0" rIns="45720" bIns="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Arial" panose="020B0604020202020204" pitchFamily="34" charset="0"/>
              <a:buChar char="•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Courier New" panose="02070309020205020404" pitchFamily="49" charset="0"/>
              <a:buChar char="o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Wingdings" panose="05000000000000000000" pitchFamily="2" charset="2"/>
              <a:buChar char="Ø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Garamond" panose="02020404030301010803" pitchFamily="18" charset="0"/>
              <a:buChar char="–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0"/>
              </a:spcAft>
              <a:buNone/>
            </a:pPr>
            <a:r>
              <a:rPr lang="en-US" sz="1200" dirty="0"/>
              <a:t>Delivering water for irrigation, improve water efficiency and improve income levels of the farmers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3202A6B-C405-4347-8B1D-D7EB3EB77795}"/>
              </a:ext>
            </a:extLst>
          </p:cNvPr>
          <p:cNvSpPr/>
          <p:nvPr/>
        </p:nvSpPr>
        <p:spPr>
          <a:xfrm>
            <a:off x="6908456" y="1008355"/>
            <a:ext cx="348449" cy="11054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Who</a:t>
            </a:r>
          </a:p>
        </p:txBody>
      </p:sp>
      <p:sp>
        <p:nvSpPr>
          <p:cNvPr id="41" name="Text Placeholder 8" descr="TresVistaShapes">
            <a:extLst>
              <a:ext uri="{FF2B5EF4-FFF2-40B4-BE49-F238E27FC236}">
                <a16:creationId xmlns:a16="http://schemas.microsoft.com/office/drawing/2014/main" id="{F86C7D37-DF45-4CB4-876F-400F8DD6BFC0}"/>
              </a:ext>
            </a:extLst>
          </p:cNvPr>
          <p:cNvSpPr txBox="1">
            <a:spLocks/>
          </p:cNvSpPr>
          <p:nvPr/>
        </p:nvSpPr>
        <p:spPr>
          <a:xfrm>
            <a:off x="7346697" y="1008356"/>
            <a:ext cx="1568704" cy="1105463"/>
          </a:xfrm>
          <a:prstGeom prst="rect">
            <a:avLst/>
          </a:prstGeom>
          <a:ln>
            <a:solidFill>
              <a:srgbClr val="0D6B8C"/>
            </a:solidFill>
          </a:ln>
        </p:spPr>
        <p:txBody>
          <a:bodyPr vert="horz" lIns="45720" tIns="0" rIns="45720" bIns="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Arial" panose="020B0604020202020204" pitchFamily="34" charset="0"/>
              <a:buChar char="•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Courier New" panose="02070309020205020404" pitchFamily="49" charset="0"/>
              <a:buChar char="o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Wingdings" panose="05000000000000000000" pitchFamily="2" charset="2"/>
              <a:buChar char="Ø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Garamond" panose="02020404030301010803" pitchFamily="18" charset="0"/>
              <a:buChar char="–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200" dirty="0"/>
              <a:t>The project will benefit all the farmers in the 28 villages where project is being implemented</a:t>
            </a:r>
          </a:p>
        </p:txBody>
      </p:sp>
      <p:sp>
        <p:nvSpPr>
          <p:cNvPr id="42" name="Text Placeholder 8" descr="TresVistaShapes">
            <a:extLst>
              <a:ext uri="{FF2B5EF4-FFF2-40B4-BE49-F238E27FC236}">
                <a16:creationId xmlns:a16="http://schemas.microsoft.com/office/drawing/2014/main" id="{D298BCC4-96C0-4CCF-9580-C00CE497E638}"/>
              </a:ext>
            </a:extLst>
          </p:cNvPr>
          <p:cNvSpPr txBox="1">
            <a:spLocks/>
          </p:cNvSpPr>
          <p:nvPr/>
        </p:nvSpPr>
        <p:spPr>
          <a:xfrm>
            <a:off x="5455139" y="2195730"/>
            <a:ext cx="3460259" cy="1182962"/>
          </a:xfrm>
          <a:prstGeom prst="rect">
            <a:avLst/>
          </a:prstGeom>
          <a:ln>
            <a:solidFill>
              <a:srgbClr val="0D6B8C"/>
            </a:solidFill>
          </a:ln>
        </p:spPr>
        <p:txBody>
          <a:bodyPr vert="horz" lIns="45720" tIns="0" rIns="45720" bIns="0" rtlCol="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Wingdings" panose="05000000000000000000" pitchFamily="2" charset="2"/>
              <a:buChar char="§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Arial" panose="020B0604020202020204" pitchFamily="34" charset="0"/>
              <a:buChar char="•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Courier New" panose="02070309020205020404" pitchFamily="49" charset="0"/>
              <a:buChar char="o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Wingdings" panose="05000000000000000000" pitchFamily="2" charset="2"/>
              <a:buChar char="Ø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Garamond" panose="02020404030301010803" pitchFamily="18" charset="0"/>
              <a:buChar char="–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0"/>
              </a:spcAft>
              <a:buNone/>
            </a:pPr>
            <a:r>
              <a:rPr lang="en-US" sz="1200" b="1" dirty="0"/>
              <a:t>Financing working capital </a:t>
            </a:r>
            <a:br>
              <a:rPr lang="en-US" sz="1200" dirty="0"/>
            </a:br>
            <a:endParaRPr lang="en-US" sz="1200" dirty="0"/>
          </a:p>
          <a:p>
            <a:pPr marL="0" indent="0">
              <a:spcAft>
                <a:spcPts val="0"/>
              </a:spcAft>
              <a:buNone/>
            </a:pPr>
            <a:r>
              <a:rPr lang="en-US" sz="1200" b="1" dirty="0"/>
              <a:t>Impact and ESG lens </a:t>
            </a:r>
            <a:r>
              <a:rPr lang="en-US" sz="1200" dirty="0"/>
              <a:t>– Measuring SDG impacts and monitoring HSE and social risks associated with the project</a:t>
            </a:r>
          </a:p>
          <a:p>
            <a:pPr marL="0" indent="0">
              <a:spcAft>
                <a:spcPts val="0"/>
              </a:spcAft>
              <a:buNone/>
            </a:pPr>
            <a:endParaRPr lang="en-US" sz="800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F89A4BD-CF6F-46C4-8371-D68F2599C76C}"/>
              </a:ext>
            </a:extLst>
          </p:cNvPr>
          <p:cNvSpPr/>
          <p:nvPr/>
        </p:nvSpPr>
        <p:spPr>
          <a:xfrm>
            <a:off x="228600" y="4030463"/>
            <a:ext cx="348449" cy="16940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What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57DD36-49AC-44CA-8A18-2A64D0474DFF}"/>
              </a:ext>
            </a:extLst>
          </p:cNvPr>
          <p:cNvSpPr/>
          <p:nvPr/>
        </p:nvSpPr>
        <p:spPr>
          <a:xfrm>
            <a:off x="228600" y="5836247"/>
            <a:ext cx="348449" cy="6037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Risks</a:t>
            </a:r>
          </a:p>
        </p:txBody>
      </p:sp>
      <p:sp>
        <p:nvSpPr>
          <p:cNvPr id="45" name="Table Box 1">
            <a:extLst>
              <a:ext uri="{FF2B5EF4-FFF2-40B4-BE49-F238E27FC236}">
                <a16:creationId xmlns:a16="http://schemas.microsoft.com/office/drawing/2014/main" id="{0E40761C-3B54-4E8C-84CC-B713C197D0C9}"/>
              </a:ext>
            </a:extLst>
          </p:cNvPr>
          <p:cNvSpPr/>
          <p:nvPr/>
        </p:nvSpPr>
        <p:spPr>
          <a:xfrm>
            <a:off x="657225" y="4030463"/>
            <a:ext cx="1651635" cy="1694062"/>
          </a:xfrm>
          <a:prstGeom prst="rect">
            <a:avLst/>
          </a:prstGeom>
          <a:solidFill>
            <a:schemeClr val="bg1"/>
          </a:solidFill>
          <a:ln>
            <a:solidFill>
              <a:srgbClr val="0D6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marL="285750" indent="-285750">
              <a:buClr>
                <a:srgbClr val="0D6B8C"/>
              </a:buClr>
              <a:buFont typeface="Wingdings" panose="05000000000000000000" pitchFamily="2" charset="2"/>
              <a:buChar char="§"/>
            </a:pPr>
            <a:endParaRPr lang="en-US" sz="800" dirty="0"/>
          </a:p>
        </p:txBody>
      </p:sp>
      <p:sp>
        <p:nvSpPr>
          <p:cNvPr id="46" name="Table Box 2" descr="TresVistaShapes">
            <a:extLst>
              <a:ext uri="{FF2B5EF4-FFF2-40B4-BE49-F238E27FC236}">
                <a16:creationId xmlns:a16="http://schemas.microsoft.com/office/drawing/2014/main" id="{F9665D42-3A4C-467A-8BB0-F6B1668CB8BE}"/>
              </a:ext>
            </a:extLst>
          </p:cNvPr>
          <p:cNvSpPr/>
          <p:nvPr/>
        </p:nvSpPr>
        <p:spPr>
          <a:xfrm>
            <a:off x="2308860" y="4030463"/>
            <a:ext cx="1651635" cy="1694062"/>
          </a:xfrm>
          <a:prstGeom prst="rect">
            <a:avLst/>
          </a:prstGeom>
          <a:solidFill>
            <a:schemeClr val="bg1"/>
          </a:solidFill>
          <a:ln>
            <a:solidFill>
              <a:srgbClr val="0D6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171450" indent="-171450">
              <a:spcAft>
                <a:spcPts val="400"/>
              </a:spcAft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Supervising and monitoring construction of: </a:t>
            </a:r>
          </a:p>
          <a:p>
            <a:pPr>
              <a:spcAft>
                <a:spcPts val="400"/>
              </a:spcAft>
              <a:buClr>
                <a:srgbClr val="0D6B8C"/>
              </a:buClr>
            </a:pPr>
            <a:r>
              <a:rPr lang="en-US" sz="1000" dirty="0">
                <a:solidFill>
                  <a:schemeClr val="tx1"/>
                </a:solidFill>
              </a:rPr>
              <a:t>Raw water sump and pumping station, Power substation, Distribution chamber, gravity mains, high pressure main lines, distribution pipeline, on farm drip irrigation system,</a:t>
            </a:r>
          </a:p>
          <a:p>
            <a:pPr marL="171450" indent="-171450">
              <a:spcAft>
                <a:spcPts val="400"/>
              </a:spcAft>
              <a:buClr>
                <a:srgbClr val="0D6B8C"/>
              </a:buClr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Providing training to Water User Association members</a:t>
            </a:r>
          </a:p>
          <a:p>
            <a:pPr marL="171450" indent="-171450">
              <a:spcAft>
                <a:spcPts val="400"/>
              </a:spcAft>
              <a:buClr>
                <a:srgbClr val="0D6B8C"/>
              </a:buClr>
              <a:buFont typeface="Wingdings" panose="05000000000000000000" pitchFamily="2" charset="2"/>
              <a:buChar char="§"/>
            </a:pP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7" name="Table Box 2" descr="TresVistaShapes">
            <a:extLst>
              <a:ext uri="{FF2B5EF4-FFF2-40B4-BE49-F238E27FC236}">
                <a16:creationId xmlns:a16="http://schemas.microsoft.com/office/drawing/2014/main" id="{A0415DB5-71D9-4F54-BD40-AED8711636D7}"/>
              </a:ext>
            </a:extLst>
          </p:cNvPr>
          <p:cNvSpPr/>
          <p:nvPr/>
        </p:nvSpPr>
        <p:spPr>
          <a:xfrm>
            <a:off x="3960495" y="4030463"/>
            <a:ext cx="1651635" cy="1694062"/>
          </a:xfrm>
          <a:prstGeom prst="rect">
            <a:avLst/>
          </a:prstGeom>
          <a:solidFill>
            <a:schemeClr val="bg1"/>
          </a:solidFill>
          <a:ln>
            <a:solidFill>
              <a:srgbClr val="0D6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Increased agricultural land under irrigation</a:t>
            </a:r>
          </a:p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Increased number of farmer who are able irrigate their agricultural land and diversify cropping pattern</a:t>
            </a:r>
          </a:p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Increased water efficiencies in farming</a:t>
            </a:r>
          </a:p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New innovative technologies implemented</a:t>
            </a:r>
          </a:p>
        </p:txBody>
      </p:sp>
      <p:sp>
        <p:nvSpPr>
          <p:cNvPr id="48" name="Table Box 2" descr="TresVistaShapes">
            <a:extLst>
              <a:ext uri="{FF2B5EF4-FFF2-40B4-BE49-F238E27FC236}">
                <a16:creationId xmlns:a16="http://schemas.microsoft.com/office/drawing/2014/main" id="{37B3AC94-11CC-4E09-A7D7-5BDE36AFC954}"/>
              </a:ext>
            </a:extLst>
          </p:cNvPr>
          <p:cNvSpPr/>
          <p:nvPr/>
        </p:nvSpPr>
        <p:spPr>
          <a:xfrm>
            <a:off x="5612130" y="4030463"/>
            <a:ext cx="1651635" cy="1694062"/>
          </a:xfrm>
          <a:prstGeom prst="rect">
            <a:avLst/>
          </a:prstGeom>
          <a:solidFill>
            <a:schemeClr val="bg1"/>
          </a:solidFill>
          <a:ln>
            <a:solidFill>
              <a:srgbClr val="0D6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/>
          <a:lstStyle/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Improved access to safe water for farming</a:t>
            </a:r>
          </a:p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Reduced dependence on rainfall for farming</a:t>
            </a:r>
          </a:p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Reduced wastage of fertilizers and pesticides</a:t>
            </a:r>
          </a:p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Efficient irrigation delivery</a:t>
            </a:r>
          </a:p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Increased yield of crops</a:t>
            </a:r>
          </a:p>
        </p:txBody>
      </p:sp>
      <p:sp>
        <p:nvSpPr>
          <p:cNvPr id="49" name="Table Box 2" descr="TresVistaShapes">
            <a:extLst>
              <a:ext uri="{FF2B5EF4-FFF2-40B4-BE49-F238E27FC236}">
                <a16:creationId xmlns:a16="http://schemas.microsoft.com/office/drawing/2014/main" id="{7A4B5320-F50A-4F19-9AF8-8A598E631177}"/>
              </a:ext>
            </a:extLst>
          </p:cNvPr>
          <p:cNvSpPr/>
          <p:nvPr/>
        </p:nvSpPr>
        <p:spPr>
          <a:xfrm>
            <a:off x="7256905" y="4030463"/>
            <a:ext cx="1651635" cy="1694062"/>
          </a:xfrm>
          <a:prstGeom prst="rect">
            <a:avLst/>
          </a:prstGeom>
          <a:solidFill>
            <a:schemeClr val="bg1"/>
          </a:solidFill>
          <a:ln>
            <a:solidFill>
              <a:srgbClr val="0D6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bIns="457200" rtlCol="0" anchor="t"/>
          <a:lstStyle/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Improved food security (through increased efficiencies in agriculture); </a:t>
            </a:r>
          </a:p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Increased equality &amp; economic growth</a:t>
            </a:r>
          </a:p>
          <a:p>
            <a:pPr marL="182880" indent="-182880">
              <a:buClr>
                <a:srgbClr val="0D6B8C"/>
              </a:buClr>
              <a:buFont typeface="Wingdings" panose="05000000000000000000" pitchFamily="2" charset="2"/>
              <a:buChar char="§"/>
            </a:pPr>
            <a:r>
              <a:rPr lang="en-US" sz="1000" dirty="0">
                <a:solidFill>
                  <a:schemeClr val="tx1"/>
                </a:solidFill>
              </a:rPr>
              <a:t>Increase in income from farming</a:t>
            </a:r>
          </a:p>
        </p:txBody>
      </p:sp>
      <p:sp>
        <p:nvSpPr>
          <p:cNvPr id="50" name="Table Box 2" descr="TresVistaShapes">
            <a:extLst>
              <a:ext uri="{FF2B5EF4-FFF2-40B4-BE49-F238E27FC236}">
                <a16:creationId xmlns:a16="http://schemas.microsoft.com/office/drawing/2014/main" id="{A22EA695-A09B-46B3-AF41-AB9CC0891770}"/>
              </a:ext>
            </a:extLst>
          </p:cNvPr>
          <p:cNvSpPr/>
          <p:nvPr/>
        </p:nvSpPr>
        <p:spPr>
          <a:xfrm>
            <a:off x="657224" y="5751050"/>
            <a:ext cx="8258176" cy="688992"/>
          </a:xfrm>
          <a:prstGeom prst="rect">
            <a:avLst/>
          </a:prstGeom>
          <a:solidFill>
            <a:schemeClr val="bg1"/>
          </a:solidFill>
          <a:ln>
            <a:solidFill>
              <a:srgbClr val="0D6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>
              <a:spcAft>
                <a:spcPts val="400"/>
              </a:spcAft>
              <a:buClr>
                <a:srgbClr val="0D6B8C"/>
              </a:buClr>
            </a:pPr>
            <a:r>
              <a:rPr lang="en-US" sz="1000" b="1" dirty="0">
                <a:solidFill>
                  <a:schemeClr val="tx1"/>
                </a:solidFill>
              </a:rPr>
              <a:t>Evidence risk - </a:t>
            </a:r>
            <a:r>
              <a:rPr lang="en-US" sz="1000" dirty="0">
                <a:solidFill>
                  <a:schemeClr val="tx1"/>
                </a:solidFill>
              </a:rPr>
              <a:t>Translation of our outputs to outcomes is already well-established. On the project level, where applicable and when innovative approaches are implemented, we will strive to measure outcome-level results</a:t>
            </a:r>
          </a:p>
          <a:p>
            <a:pPr>
              <a:spcAft>
                <a:spcPts val="400"/>
              </a:spcAft>
              <a:buClr>
                <a:srgbClr val="0D6B8C"/>
              </a:buClr>
            </a:pPr>
            <a:r>
              <a:rPr lang="en-US" sz="1000" b="1" dirty="0">
                <a:solidFill>
                  <a:schemeClr val="tx1"/>
                </a:solidFill>
              </a:rPr>
              <a:t>Endurance and drop-off risks –</a:t>
            </a:r>
            <a:r>
              <a:rPr lang="en-US" sz="1000" dirty="0">
                <a:solidFill>
                  <a:schemeClr val="tx1"/>
                </a:solidFill>
              </a:rPr>
              <a:t> It is important for us to deliver reliable, enduring and long-term impact; Our technological provider have long term maintenance contracts and requires training of water user association members</a:t>
            </a:r>
          </a:p>
        </p:txBody>
      </p:sp>
      <p:grpSp>
        <p:nvGrpSpPr>
          <p:cNvPr id="51" name="Group 50" descr="TresVistaShapes">
            <a:extLst>
              <a:ext uri="{FF2B5EF4-FFF2-40B4-BE49-F238E27FC236}">
                <a16:creationId xmlns:a16="http://schemas.microsoft.com/office/drawing/2014/main" id="{37ED7C42-50D9-4CAE-A736-F2198A60684D}"/>
              </a:ext>
            </a:extLst>
          </p:cNvPr>
          <p:cNvGrpSpPr/>
          <p:nvPr/>
        </p:nvGrpSpPr>
        <p:grpSpPr>
          <a:xfrm>
            <a:off x="7297545" y="5257800"/>
            <a:ext cx="1570354" cy="425450"/>
            <a:chOff x="7297545" y="5257800"/>
            <a:chExt cx="1570354" cy="425450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7E02FD-5C6E-430C-A271-2074F0B7D1FD}"/>
                </a:ext>
              </a:extLst>
            </p:cNvPr>
            <p:cNvSpPr/>
            <p:nvPr/>
          </p:nvSpPr>
          <p:spPr>
            <a:xfrm>
              <a:off x="7297545" y="5257800"/>
              <a:ext cx="490856" cy="425450"/>
            </a:xfrm>
            <a:prstGeom prst="rect">
              <a:avLst/>
            </a:prstGeom>
            <a:solidFill>
              <a:srgbClr val="0DAC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Text Placeholder 8">
              <a:extLst>
                <a:ext uri="{FF2B5EF4-FFF2-40B4-BE49-F238E27FC236}">
                  <a16:creationId xmlns:a16="http://schemas.microsoft.com/office/drawing/2014/main" id="{866B86FA-D1AC-4541-9F26-F1A4CE459FAD}"/>
                </a:ext>
              </a:extLst>
            </p:cNvPr>
            <p:cNvSpPr txBox="1">
              <a:spLocks/>
            </p:cNvSpPr>
            <p:nvPr/>
          </p:nvSpPr>
          <p:spPr>
            <a:xfrm>
              <a:off x="7297545" y="5262342"/>
              <a:ext cx="109732" cy="172604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Wingdings" panose="05000000000000000000" pitchFamily="2" charset="2"/>
                <a:buChar char="§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36576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Arial" panose="020B0604020202020204" pitchFamily="34" charset="0"/>
                <a:buChar char="•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54864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Courier New" panose="02070309020205020404" pitchFamily="49" charset="0"/>
                <a:buChar char="o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73152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Wingdings" panose="05000000000000000000" pitchFamily="2" charset="2"/>
                <a:buChar char="Ø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91440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Garamond" panose="02020404030301010803" pitchFamily="18" charset="0"/>
                <a:buChar char="–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6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4" name="Text Placeholder 8">
              <a:extLst>
                <a:ext uri="{FF2B5EF4-FFF2-40B4-BE49-F238E27FC236}">
                  <a16:creationId xmlns:a16="http://schemas.microsoft.com/office/drawing/2014/main" id="{1AE7EB9E-388E-49A9-BBBF-B1B6AE4EF780}"/>
                </a:ext>
              </a:extLst>
            </p:cNvPr>
            <p:cNvSpPr txBox="1">
              <a:spLocks/>
            </p:cNvSpPr>
            <p:nvPr/>
          </p:nvSpPr>
          <p:spPr>
            <a:xfrm>
              <a:off x="7407278" y="5257801"/>
              <a:ext cx="381124" cy="255588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Wingdings" panose="05000000000000000000" pitchFamily="2" charset="2"/>
                <a:buChar char="§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36576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Arial" panose="020B0604020202020204" pitchFamily="34" charset="0"/>
                <a:buChar char="•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54864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Courier New" panose="02070309020205020404" pitchFamily="49" charset="0"/>
                <a:buChar char="o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73152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Wingdings" panose="05000000000000000000" pitchFamily="2" charset="2"/>
                <a:buChar char="Ø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91440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Garamond" panose="02020404030301010803" pitchFamily="18" charset="0"/>
                <a:buChar char="–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n-NO" sz="500" spc="-20" dirty="0">
                  <a:solidFill>
                    <a:schemeClr val="bg1"/>
                  </a:solidFill>
                </a:rPr>
                <a:t>CLEAN WATER AND SANITATION</a:t>
              </a:r>
              <a:endParaRPr lang="en-US" sz="500" spc="-20" dirty="0">
                <a:solidFill>
                  <a:schemeClr val="bg1"/>
                </a:solidFill>
              </a:endParaRPr>
            </a:p>
          </p:txBody>
        </p:sp>
        <p:sp>
          <p:nvSpPr>
            <p:cNvPr id="56" name="Text Placeholder 8">
              <a:extLst>
                <a:ext uri="{FF2B5EF4-FFF2-40B4-BE49-F238E27FC236}">
                  <a16:creationId xmlns:a16="http://schemas.microsoft.com/office/drawing/2014/main" id="{085FDB97-293B-4C5A-8A17-843256BE2B7C}"/>
                </a:ext>
              </a:extLst>
            </p:cNvPr>
            <p:cNvSpPr txBox="1">
              <a:spLocks/>
            </p:cNvSpPr>
            <p:nvPr/>
          </p:nvSpPr>
          <p:spPr>
            <a:xfrm>
              <a:off x="7837294" y="5262342"/>
              <a:ext cx="109732" cy="172604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Wingdings" panose="05000000000000000000" pitchFamily="2" charset="2"/>
                <a:buChar char="§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36576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Arial" panose="020B0604020202020204" pitchFamily="34" charset="0"/>
                <a:buChar char="•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54864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Courier New" panose="02070309020205020404" pitchFamily="49" charset="0"/>
                <a:buChar char="o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73152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Wingdings" panose="05000000000000000000" pitchFamily="2" charset="2"/>
                <a:buChar char="Ø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91440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Garamond" panose="02020404030301010803" pitchFamily="18" charset="0"/>
                <a:buChar char="–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3A7930C-4A61-4BF2-8295-EA1CF109132C}"/>
                </a:ext>
              </a:extLst>
            </p:cNvPr>
            <p:cNvSpPr/>
            <p:nvPr/>
          </p:nvSpPr>
          <p:spPr>
            <a:xfrm>
              <a:off x="8377043" y="5257800"/>
              <a:ext cx="490856" cy="425450"/>
            </a:xfrm>
            <a:prstGeom prst="rect">
              <a:avLst/>
            </a:prstGeom>
            <a:solidFill>
              <a:srgbClr val="D3A1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 Placeholder 8">
              <a:extLst>
                <a:ext uri="{FF2B5EF4-FFF2-40B4-BE49-F238E27FC236}">
                  <a16:creationId xmlns:a16="http://schemas.microsoft.com/office/drawing/2014/main" id="{EC8A999E-F143-4804-A6A2-13A58C8E84FC}"/>
                </a:ext>
              </a:extLst>
            </p:cNvPr>
            <p:cNvSpPr txBox="1">
              <a:spLocks/>
            </p:cNvSpPr>
            <p:nvPr/>
          </p:nvSpPr>
          <p:spPr>
            <a:xfrm>
              <a:off x="8377043" y="5262342"/>
              <a:ext cx="109732" cy="172604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Wingdings" panose="05000000000000000000" pitchFamily="2" charset="2"/>
                <a:buChar char="§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36576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Arial" panose="020B0604020202020204" pitchFamily="34" charset="0"/>
                <a:buChar char="•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54864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Courier New" panose="02070309020205020404" pitchFamily="49" charset="0"/>
                <a:buChar char="o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73152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Wingdings" panose="05000000000000000000" pitchFamily="2" charset="2"/>
                <a:buChar char="Ø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91440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Garamond" panose="02020404030301010803" pitchFamily="18" charset="0"/>
                <a:buChar char="–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Wingdings" panose="05000000000000000000" pitchFamily="2" charset="2"/>
                <a:buNone/>
              </a:pPr>
              <a:r>
                <a:rPr lang="en-US" sz="1200" b="1" dirty="0">
                  <a:solidFill>
                    <a:schemeClr val="bg1"/>
                  </a:solidFill>
                </a:rPr>
                <a:t>2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 Placeholder 8">
              <a:extLst>
                <a:ext uri="{FF2B5EF4-FFF2-40B4-BE49-F238E27FC236}">
                  <a16:creationId xmlns:a16="http://schemas.microsoft.com/office/drawing/2014/main" id="{58AF2AAC-CC80-4CBF-BC8D-A21BAB582DB8}"/>
                </a:ext>
              </a:extLst>
            </p:cNvPr>
            <p:cNvSpPr txBox="1">
              <a:spLocks/>
            </p:cNvSpPr>
            <p:nvPr/>
          </p:nvSpPr>
          <p:spPr>
            <a:xfrm>
              <a:off x="8486775" y="5257801"/>
              <a:ext cx="381124" cy="181687"/>
            </a:xfrm>
            <a:prstGeom prst="rect">
              <a:avLst/>
            </a:prstGeom>
          </p:spPr>
          <p:txBody>
            <a:bodyPr vert="horz" lIns="0" tIns="0" rIns="0" bIns="0" rtlCol="0" anchor="ctr" anchorCtr="0">
              <a:noAutofit/>
            </a:bodyPr>
            <a:lstStyle>
              <a:lvl1pPr marL="18288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Wingdings" panose="05000000000000000000" pitchFamily="2" charset="2"/>
                <a:buChar char="§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1pPr>
              <a:lvl2pPr marL="36576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Arial" panose="020B0604020202020204" pitchFamily="34" charset="0"/>
                <a:buChar char="•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2pPr>
              <a:lvl3pPr marL="54864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Courier New" panose="02070309020205020404" pitchFamily="49" charset="0"/>
                <a:buChar char="o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3pPr>
              <a:lvl4pPr marL="73152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Wingdings" panose="05000000000000000000" pitchFamily="2" charset="2"/>
                <a:buChar char="Ø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4pPr>
              <a:lvl5pPr marL="914400" indent="-18288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400"/>
                </a:spcAft>
                <a:buClr>
                  <a:srgbClr val="0D6B8C"/>
                </a:buClr>
                <a:buFont typeface="Garamond" panose="02020404030301010803" pitchFamily="18" charset="0"/>
                <a:buChar char="–"/>
                <a:defRPr sz="1000" kern="120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n-NO" sz="500" dirty="0">
                  <a:solidFill>
                    <a:schemeClr val="bg1"/>
                  </a:solidFill>
                </a:rPr>
                <a:t>ZERO HUNGER</a:t>
              </a:r>
              <a:endParaRPr lang="en-US" sz="500" dirty="0">
                <a:solidFill>
                  <a:schemeClr val="bg1"/>
                </a:solidFill>
              </a:endParaRPr>
            </a:p>
          </p:txBody>
        </p: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41240705-14F0-4B65-B435-2B1CFDD54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03853" y="5434946"/>
              <a:ext cx="237236" cy="237236"/>
            </a:xfrm>
            <a:prstGeom prst="rect">
              <a:avLst/>
            </a:prstGeom>
          </p:spPr>
        </p:pic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C640D19A-4048-4B1F-B3C2-FB774C8B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56367" y="5495462"/>
              <a:ext cx="173212" cy="173212"/>
            </a:xfrm>
            <a:prstGeom prst="rect">
              <a:avLst/>
            </a:prstGeom>
          </p:spPr>
        </p:pic>
      </p:grpSp>
      <p:pic>
        <p:nvPicPr>
          <p:cNvPr id="64" name="Picture 63" descr="TresVistaShapes">
            <a:extLst>
              <a:ext uri="{FF2B5EF4-FFF2-40B4-BE49-F238E27FC236}">
                <a16:creationId xmlns:a16="http://schemas.microsoft.com/office/drawing/2014/main" id="{2BAF63CF-3D46-4B20-9EFF-9C6E7423E87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027" y="4297316"/>
            <a:ext cx="986468" cy="993179"/>
          </a:xfrm>
          <a:prstGeom prst="rect">
            <a:avLst/>
          </a:prstGeom>
        </p:spPr>
      </p:pic>
      <p:sp>
        <p:nvSpPr>
          <p:cNvPr id="137" name="Text Placeholder 8" descr="TresVistaShapes">
            <a:extLst>
              <a:ext uri="{FF2B5EF4-FFF2-40B4-BE49-F238E27FC236}">
                <a16:creationId xmlns:a16="http://schemas.microsoft.com/office/drawing/2014/main" id="{947F6C63-2958-473B-98E7-7C271A66B19A}"/>
              </a:ext>
            </a:extLst>
          </p:cNvPr>
          <p:cNvSpPr txBox="1">
            <a:spLocks/>
          </p:cNvSpPr>
          <p:nvPr/>
        </p:nvSpPr>
        <p:spPr>
          <a:xfrm>
            <a:off x="577049" y="1008355"/>
            <a:ext cx="4323425" cy="2370337"/>
          </a:xfrm>
          <a:prstGeom prst="rect">
            <a:avLst/>
          </a:prstGeom>
          <a:noFill/>
        </p:spPr>
        <p:txBody>
          <a:bodyPr vert="horz" lIns="91440" tIns="0" rIns="0" bIns="2743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Wingdings" panose="05000000000000000000" pitchFamily="2" charset="2"/>
              <a:buNone/>
              <a:defRPr sz="1200" b="1" kern="1200">
                <a:solidFill>
                  <a:srgbClr val="0D6B8C"/>
                </a:solidFill>
                <a:latin typeface="+mn-lt"/>
                <a:ea typeface="+mn-ea"/>
                <a:cs typeface="+mn-cs"/>
              </a:defRPr>
            </a:lvl1pPr>
            <a:lvl2pPr marL="3657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Arial" panose="020B0604020202020204" pitchFamily="34" charset="0"/>
              <a:buChar char="•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54864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Courier New" panose="02070309020205020404" pitchFamily="49" charset="0"/>
              <a:buChar char="o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Wingdings" panose="05000000000000000000" pitchFamily="2" charset="2"/>
              <a:buChar char="Ø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0D6B8C"/>
              </a:buClr>
              <a:buFont typeface="Garamond" panose="02020404030301010803" pitchFamily="18" charset="0"/>
              <a:buChar char="–"/>
              <a:defRPr sz="1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Raichur district is economically backward areas with 72% population (&gt; 40,000) dependent on agriculture</a:t>
            </a:r>
          </a:p>
          <a:p>
            <a:pPr algn="l"/>
            <a:r>
              <a:rPr lang="en-US" sz="1400" dirty="0">
                <a:solidFill>
                  <a:schemeClr val="tx1"/>
                </a:solidFill>
              </a:rPr>
              <a:t>The region is water stressed with </a:t>
            </a:r>
          </a:p>
          <a:p>
            <a:pPr marL="36576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Annual rainfall of only 502 mm</a:t>
            </a:r>
          </a:p>
          <a:p>
            <a:pPr marL="36576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Only 20% agricultural land is irrigated</a:t>
            </a:r>
          </a:p>
          <a:p>
            <a:pPr marL="36576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Farmers are only growing dry crops </a:t>
            </a:r>
          </a:p>
          <a:p>
            <a:pPr marL="36576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Average yield of the crops is very low</a:t>
            </a:r>
          </a:p>
        </p:txBody>
      </p:sp>
    </p:spTree>
    <p:extLst>
      <p:ext uri="{BB962C8B-B14F-4D97-AF65-F5344CB8AC3E}">
        <p14:creationId xmlns:p14="http://schemas.microsoft.com/office/powerpoint/2010/main" val="3578414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CE">
      <a:dk1>
        <a:srgbClr val="000000"/>
      </a:dk1>
      <a:lt1>
        <a:srgbClr val="FFFFFF"/>
      </a:lt1>
      <a:dk2>
        <a:srgbClr val="FAB301"/>
      </a:dk2>
      <a:lt2>
        <a:srgbClr val="E7E6E6"/>
      </a:lt2>
      <a:accent1>
        <a:srgbClr val="0D6B8C"/>
      </a:accent1>
      <a:accent2>
        <a:srgbClr val="3D89A3"/>
      </a:accent2>
      <a:accent3>
        <a:srgbClr val="86AFAB"/>
      </a:accent3>
      <a:accent4>
        <a:srgbClr val="C2C08C"/>
      </a:accent4>
      <a:accent5>
        <a:srgbClr val="FCD167"/>
      </a:accent5>
      <a:accent6>
        <a:srgbClr val="E9DBAB"/>
      </a:accent6>
      <a:hlink>
        <a:srgbClr val="0563C1"/>
      </a:hlink>
      <a:folHlink>
        <a:srgbClr val="954F72"/>
      </a:folHlink>
    </a:clrScheme>
    <a:fontScheme name="Garamond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24483</TotalTime>
  <Words>318</Words>
  <Application>Microsoft Office PowerPoint</Application>
  <PresentationFormat>On-screen Show (4:3)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Courier New</vt:lpstr>
      <vt:lpstr>Garamond</vt:lpstr>
      <vt:lpstr>Wingdings</vt:lpstr>
      <vt:lpstr>Office Theme</vt:lpstr>
      <vt:lpstr>NLIS project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TV</dc:creator>
  <cp:lastModifiedBy>Shweta Chauhan</cp:lastModifiedBy>
  <cp:revision>731</cp:revision>
  <cp:lastPrinted>2020-01-30T03:26:45Z</cp:lastPrinted>
  <dcterms:created xsi:type="dcterms:W3CDTF">2020-01-26T04:48:31Z</dcterms:created>
  <dcterms:modified xsi:type="dcterms:W3CDTF">2023-01-09T06:01:45Z</dcterms:modified>
</cp:coreProperties>
</file>