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5"/>
  </p:notesMasterIdLst>
  <p:sldIdLst>
    <p:sldId id="1629" r:id="rId2"/>
    <p:sldId id="1670" r:id="rId3"/>
    <p:sldId id="1671" r:id="rId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2144" userDrawn="1">
          <p15:clr>
            <a:srgbClr val="A4A3A4"/>
          </p15:clr>
        </p15:guide>
        <p15:guide id="3" orient="horz" pos="2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 Priye" initials="RP" lastIdx="6" clrIdx="0">
    <p:extLst>
      <p:ext uri="{19B8F6BF-5375-455C-9EA6-DF929625EA0E}">
        <p15:presenceInfo xmlns:p15="http://schemas.microsoft.com/office/powerpoint/2012/main" userId="Rishabh Priye" providerId="None"/>
      </p:ext>
    </p:extLst>
  </p:cmAuthor>
  <p:cmAuthor id="2" name="TV" initials="TVFS" lastIdx="50" clrIdx="1">
    <p:extLst>
      <p:ext uri="{19B8F6BF-5375-455C-9EA6-DF929625EA0E}">
        <p15:presenceInfo xmlns:p15="http://schemas.microsoft.com/office/powerpoint/2012/main" userId="TV" providerId="None"/>
      </p:ext>
    </p:extLst>
  </p:cmAuthor>
  <p:cmAuthor id="3" name="Siddhant Tayal" initials="ST" lastIdx="4" clrIdx="2">
    <p:extLst>
      <p:ext uri="{19B8F6BF-5375-455C-9EA6-DF929625EA0E}">
        <p15:presenceInfo xmlns:p15="http://schemas.microsoft.com/office/powerpoint/2012/main" userId="S-1-5-21-2984163721-1267959548-401904460-5735" providerId="AD"/>
      </p:ext>
    </p:extLst>
  </p:cmAuthor>
  <p:cmAuthor id="4" name="TresVista" initials="TV" lastIdx="1" clrIdx="3">
    <p:extLst>
      <p:ext uri="{19B8F6BF-5375-455C-9EA6-DF929625EA0E}">
        <p15:presenceInfo xmlns:p15="http://schemas.microsoft.com/office/powerpoint/2012/main" userId="TresVista" providerId="None"/>
      </p:ext>
    </p:extLst>
  </p:cmAuthor>
  <p:cmAuthor id="5" name="Arik Matlaw" initials="AM" lastIdx="3" clrIdx="4">
    <p:extLst>
      <p:ext uri="{19B8F6BF-5375-455C-9EA6-DF929625EA0E}">
        <p15:presenceInfo xmlns:p15="http://schemas.microsoft.com/office/powerpoint/2012/main" userId="26a744826bb7a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B8C"/>
    <a:srgbClr val="F9B302"/>
    <a:srgbClr val="D3A12A"/>
    <a:srgbClr val="269B47"/>
    <a:srgbClr val="0DACD9"/>
    <a:srgbClr val="F7B529"/>
    <a:srgbClr val="C9A62E"/>
    <a:srgbClr val="668757"/>
    <a:srgbClr val="367A73"/>
    <a:srgbClr val="FBC2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autoAdjust="0"/>
    <p:restoredTop sz="93817" autoAdjust="0"/>
  </p:normalViewPr>
  <p:slideViewPr>
    <p:cSldViewPr snapToGrid="0" showGuides="1">
      <p:cViewPr varScale="1">
        <p:scale>
          <a:sx n="100" d="100"/>
          <a:sy n="100" d="100"/>
        </p:scale>
        <p:origin x="1182" y="84"/>
      </p:cViewPr>
      <p:guideLst>
        <p:guide orient="horz" pos="1056"/>
        <p:guide pos="2144"/>
        <p:guide orient="horz" pos="2640"/>
      </p:guideLst>
    </p:cSldViewPr>
  </p:slideViewPr>
  <p:notesTextViewPr>
    <p:cViewPr>
      <p:scale>
        <a:sx n="400" d="100"/>
        <a:sy n="400" d="100"/>
      </p:scale>
      <p:origin x="0" y="0"/>
    </p:cViewPr>
  </p:notesTextViewPr>
  <p:sorterViewPr>
    <p:cViewPr varScale="1">
      <p:scale>
        <a:sx n="100" d="100"/>
        <a:sy n="100" d="100"/>
      </p:scale>
      <p:origin x="0" y="-465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A32CF4A-1111-4ECE-8122-ED13347EBCC1}" type="datetimeFigureOut">
              <a:rPr lang="en-US" smtClean="0"/>
              <a:t>1/4/2023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E6B3AA-64B0-4B89-A63F-579CA62F3A9E}" type="slidenum">
              <a:rPr lang="en-US" smtClean="0"/>
              <a:t>‹#›</a:t>
            </a:fld>
            <a:endParaRPr lang="en-US" dirty="0"/>
          </a:p>
        </p:txBody>
      </p:sp>
    </p:spTree>
    <p:extLst>
      <p:ext uri="{BB962C8B-B14F-4D97-AF65-F5344CB8AC3E}">
        <p14:creationId xmlns:p14="http://schemas.microsoft.com/office/powerpoint/2010/main" val="295620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34329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806368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307144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9D0FA-E759-4A66-9550-29FBA9DDD6E8}"/>
              </a:ext>
            </a:extLst>
          </p:cNvPr>
          <p:cNvSpPr/>
          <p:nvPr userDrawn="1"/>
        </p:nvSpPr>
        <p:spPr>
          <a:xfrm>
            <a:off x="-1" y="-1"/>
            <a:ext cx="12192001" cy="6853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Rectangle 17">
            <a:extLst>
              <a:ext uri="{FF2B5EF4-FFF2-40B4-BE49-F238E27FC236}">
                <a16:creationId xmlns:a16="http://schemas.microsoft.com/office/drawing/2014/main" id="{0E8E3CD6-4243-4628-B12C-7A358043CCBC}"/>
              </a:ext>
            </a:extLst>
          </p:cNvPr>
          <p:cNvSpPr/>
          <p:nvPr userDrawn="1"/>
        </p:nvSpPr>
        <p:spPr>
          <a:xfrm>
            <a:off x="1" y="0"/>
            <a:ext cx="12192001" cy="6858000"/>
          </a:xfrm>
          <a:prstGeom prst="rect">
            <a:avLst/>
          </a:prstGeom>
          <a:gradFill flip="none" rotWithShape="1">
            <a:gsLst>
              <a:gs pos="0">
                <a:schemeClr val="bg1">
                  <a:lumMod val="61000"/>
                </a:schemeClr>
              </a:gs>
              <a:gs pos="54000">
                <a:schemeClr val="accent1"/>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 name="Rectangle 2">
            <a:extLst>
              <a:ext uri="{FF2B5EF4-FFF2-40B4-BE49-F238E27FC236}">
                <a16:creationId xmlns:a16="http://schemas.microsoft.com/office/drawing/2014/main" id="{89F31B1C-2A14-4351-B49E-306913FEBB6A}"/>
              </a:ext>
            </a:extLst>
          </p:cNvPr>
          <p:cNvSpPr/>
          <p:nvPr userDrawn="1"/>
        </p:nvSpPr>
        <p:spPr>
          <a:xfrm>
            <a:off x="-3" y="1634152"/>
            <a:ext cx="12192003" cy="3227560"/>
          </a:xfrm>
          <a:prstGeom prst="rect">
            <a:avLst/>
          </a:prstGeom>
          <a:solidFill>
            <a:schemeClr val="accent5">
              <a:lumMod val="40000"/>
              <a:lumOff val="6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8" name="Freeform: Shape 37">
            <a:extLst>
              <a:ext uri="{FF2B5EF4-FFF2-40B4-BE49-F238E27FC236}">
                <a16:creationId xmlns:a16="http://schemas.microsoft.com/office/drawing/2014/main" id="{AFC2150C-D1BD-44BC-BBFA-C2DB038B45D1}"/>
              </a:ext>
            </a:extLst>
          </p:cNvPr>
          <p:cNvSpPr/>
          <p:nvPr userDrawn="1"/>
        </p:nvSpPr>
        <p:spPr>
          <a:xfrm>
            <a:off x="0" y="4148963"/>
            <a:ext cx="12192000" cy="1482294"/>
          </a:xfrm>
          <a:custGeom>
            <a:avLst/>
            <a:gdLst>
              <a:gd name="connsiteX0" fmla="*/ 482600 w 9144000"/>
              <a:gd name="connsiteY0" fmla="*/ 0 h 1482294"/>
              <a:gd name="connsiteX1" fmla="*/ 1917700 w 9144000"/>
              <a:gd name="connsiteY1" fmla="*/ 0 h 1482294"/>
              <a:gd name="connsiteX2" fmla="*/ 1917700 w 9144000"/>
              <a:gd name="connsiteY2" fmla="*/ 710760 h 1482294"/>
              <a:gd name="connsiteX3" fmla="*/ 9144000 w 9144000"/>
              <a:gd name="connsiteY3" fmla="*/ 710760 h 1482294"/>
              <a:gd name="connsiteX4" fmla="*/ 9144000 w 9144000"/>
              <a:gd name="connsiteY4" fmla="*/ 1482294 h 1482294"/>
              <a:gd name="connsiteX5" fmla="*/ 0 w 9144000"/>
              <a:gd name="connsiteY5" fmla="*/ 1482294 h 1482294"/>
              <a:gd name="connsiteX6" fmla="*/ 0 w 9144000"/>
              <a:gd name="connsiteY6" fmla="*/ 710760 h 1482294"/>
              <a:gd name="connsiteX7" fmla="*/ 482600 w 9144000"/>
              <a:gd name="connsiteY7" fmla="*/ 710760 h 148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482294">
                <a:moveTo>
                  <a:pt x="482600" y="0"/>
                </a:moveTo>
                <a:lnTo>
                  <a:pt x="1917700" y="0"/>
                </a:lnTo>
                <a:lnTo>
                  <a:pt x="1917700" y="710760"/>
                </a:lnTo>
                <a:lnTo>
                  <a:pt x="9144000" y="710760"/>
                </a:lnTo>
                <a:lnTo>
                  <a:pt x="9144000" y="1482294"/>
                </a:lnTo>
                <a:lnTo>
                  <a:pt x="0" y="1482294"/>
                </a:lnTo>
                <a:lnTo>
                  <a:pt x="0" y="710760"/>
                </a:lnTo>
                <a:lnTo>
                  <a:pt x="482600" y="710760"/>
                </a:ln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4" name="Text Placeholder 18" descr="TresVistaShapes">
            <a:extLst>
              <a:ext uri="{FF2B5EF4-FFF2-40B4-BE49-F238E27FC236}">
                <a16:creationId xmlns:a16="http://schemas.microsoft.com/office/drawing/2014/main" id="{43CB8A77-302A-4600-B35F-E4BF25036437}"/>
              </a:ext>
            </a:extLst>
          </p:cNvPr>
          <p:cNvSpPr>
            <a:spLocks noGrp="1"/>
          </p:cNvSpPr>
          <p:nvPr userDrawn="1">
            <p:ph type="body" sz="quarter" idx="10" hasCustomPrompt="1"/>
          </p:nvPr>
        </p:nvSpPr>
        <p:spPr>
          <a:xfrm>
            <a:off x="254002" y="2222549"/>
            <a:ext cx="7568193" cy="430887"/>
          </a:xfrm>
        </p:spPr>
        <p:txBody>
          <a:bodyPr anchor="b" anchorCtr="0">
            <a:noAutofit/>
          </a:bodyPr>
          <a:lstStyle>
            <a:lvl1pPr marL="0" indent="0">
              <a:spcBef>
                <a:spcPts val="0"/>
              </a:spcBef>
              <a:buNone/>
              <a:defRPr sz="3200" b="1">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35" name="Text Placeholder 18" descr="TresVistaShapes">
            <a:extLst>
              <a:ext uri="{FF2B5EF4-FFF2-40B4-BE49-F238E27FC236}">
                <a16:creationId xmlns:a16="http://schemas.microsoft.com/office/drawing/2014/main" id="{171B9918-9810-4FBC-B8E9-EAA505A02469}"/>
              </a:ext>
            </a:extLst>
          </p:cNvPr>
          <p:cNvSpPr>
            <a:spLocks noGrp="1"/>
          </p:cNvSpPr>
          <p:nvPr userDrawn="1">
            <p:ph type="body" sz="quarter" idx="11" hasCustomPrompt="1"/>
          </p:nvPr>
        </p:nvSpPr>
        <p:spPr>
          <a:xfrm>
            <a:off x="254001" y="2730076"/>
            <a:ext cx="7121555" cy="430887"/>
          </a:xfrm>
        </p:spPr>
        <p:txBody>
          <a:bodyPr anchor="t" anchorCtr="0">
            <a:noAutofit/>
          </a:bodyPr>
          <a:lstStyle>
            <a:lvl1pPr marL="0" indent="0">
              <a:spcBef>
                <a:spcPts val="0"/>
              </a:spcBef>
              <a:buNone/>
              <a:defRPr sz="2200" b="0">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36" name="Rectangle 35">
            <a:extLst>
              <a:ext uri="{FF2B5EF4-FFF2-40B4-BE49-F238E27FC236}">
                <a16:creationId xmlns:a16="http://schemas.microsoft.com/office/drawing/2014/main" id="{266359CB-2BD6-473F-BA33-00966A676AB6}"/>
              </a:ext>
            </a:extLst>
          </p:cNvPr>
          <p:cNvSpPr/>
          <p:nvPr userDrawn="1"/>
        </p:nvSpPr>
        <p:spPr>
          <a:xfrm>
            <a:off x="-3" y="3311550"/>
            <a:ext cx="12192003" cy="145405"/>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9" name="Freeform: Shape 28">
            <a:extLst>
              <a:ext uri="{FF2B5EF4-FFF2-40B4-BE49-F238E27FC236}">
                <a16:creationId xmlns:a16="http://schemas.microsoft.com/office/drawing/2014/main" id="{80100777-AA08-471F-A67A-B5928163FB4F}"/>
              </a:ext>
            </a:extLst>
          </p:cNvPr>
          <p:cNvSpPr/>
          <p:nvPr userDrawn="1"/>
        </p:nvSpPr>
        <p:spPr>
          <a:xfrm rot="16200000">
            <a:off x="7944396" y="614107"/>
            <a:ext cx="3220477" cy="5274732"/>
          </a:xfrm>
          <a:custGeom>
            <a:avLst/>
            <a:gdLst>
              <a:gd name="connsiteX0" fmla="*/ 3228104 w 3228104"/>
              <a:gd name="connsiteY0" fmla="*/ 1466662 h 3965418"/>
              <a:gd name="connsiteX1" fmla="*/ 3227832 w 3228104"/>
              <a:gd name="connsiteY1" fmla="*/ 1466662 h 3965418"/>
              <a:gd name="connsiteX2" fmla="*/ 3227832 w 3228104"/>
              <a:gd name="connsiteY2" fmla="*/ 3965418 h 3965418"/>
              <a:gd name="connsiteX3" fmla="*/ 0 w 3228104"/>
              <a:gd name="connsiteY3" fmla="*/ 3965418 h 3965418"/>
              <a:gd name="connsiteX4" fmla="*/ 0 w 3228104"/>
              <a:gd name="connsiteY4" fmla="*/ 1466662 h 3965418"/>
              <a:gd name="connsiteX5" fmla="*/ 272 w 3228104"/>
              <a:gd name="connsiteY5" fmla="*/ 1466662 h 3965418"/>
              <a:gd name="connsiteX6" fmla="*/ 1052836 w 3228104"/>
              <a:gd name="connsiteY6" fmla="*/ 0 h 39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104" h="3965418">
                <a:moveTo>
                  <a:pt x="3228104" y="1466662"/>
                </a:moveTo>
                <a:lnTo>
                  <a:pt x="3227832" y="1466662"/>
                </a:lnTo>
                <a:lnTo>
                  <a:pt x="3227832" y="3965418"/>
                </a:lnTo>
                <a:lnTo>
                  <a:pt x="0" y="3965418"/>
                </a:lnTo>
                <a:lnTo>
                  <a:pt x="0" y="1466662"/>
                </a:lnTo>
                <a:lnTo>
                  <a:pt x="272" y="1466662"/>
                </a:lnTo>
                <a:lnTo>
                  <a:pt x="1052836" y="0"/>
                </a:lnTo>
                <a:close/>
              </a:path>
            </a:pathLst>
          </a:custGeom>
          <a:blipFill dpi="0" rotWithShape="0">
            <a:blip r:embed="rId2"/>
            <a:srcRect/>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33" name="Picture 32" descr="A close up of a sign&#10;&#10;Description automatically generated">
            <a:extLst>
              <a:ext uri="{FF2B5EF4-FFF2-40B4-BE49-F238E27FC236}">
                <a16:creationId xmlns:a16="http://schemas.microsoft.com/office/drawing/2014/main" id="{EB034769-DACD-4955-BEC2-35BE1488076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810586" y="4280670"/>
            <a:ext cx="1579229" cy="1171686"/>
          </a:xfrm>
          <a:prstGeom prst="rect">
            <a:avLst/>
          </a:prstGeom>
        </p:spPr>
      </p:pic>
    </p:spTree>
    <p:extLst>
      <p:ext uri="{BB962C8B-B14F-4D97-AF65-F5344CB8AC3E}">
        <p14:creationId xmlns:p14="http://schemas.microsoft.com/office/powerpoint/2010/main" val="1705641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9D0FA-E759-4A66-9550-29FBA9DDD6E8}"/>
              </a:ext>
            </a:extLst>
          </p:cNvPr>
          <p:cNvSpPr/>
          <p:nvPr userDrawn="1"/>
        </p:nvSpPr>
        <p:spPr>
          <a:xfrm>
            <a:off x="-1" y="-1"/>
            <a:ext cx="12192001" cy="6853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8" name="Rectangle 17">
            <a:extLst>
              <a:ext uri="{FF2B5EF4-FFF2-40B4-BE49-F238E27FC236}">
                <a16:creationId xmlns:a16="http://schemas.microsoft.com/office/drawing/2014/main" id="{0E8E3CD6-4243-4628-B12C-7A358043CCBC}"/>
              </a:ext>
            </a:extLst>
          </p:cNvPr>
          <p:cNvSpPr/>
          <p:nvPr userDrawn="1"/>
        </p:nvSpPr>
        <p:spPr>
          <a:xfrm>
            <a:off x="1" y="0"/>
            <a:ext cx="12192001" cy="6858000"/>
          </a:xfrm>
          <a:prstGeom prst="rect">
            <a:avLst/>
          </a:prstGeom>
          <a:gradFill flip="none" rotWithShape="1">
            <a:gsLst>
              <a:gs pos="0">
                <a:schemeClr val="bg1">
                  <a:lumMod val="61000"/>
                </a:schemeClr>
              </a:gs>
              <a:gs pos="54000">
                <a:schemeClr val="accent1"/>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 name="Rectangle 2">
            <a:extLst>
              <a:ext uri="{FF2B5EF4-FFF2-40B4-BE49-F238E27FC236}">
                <a16:creationId xmlns:a16="http://schemas.microsoft.com/office/drawing/2014/main" id="{89F31B1C-2A14-4351-B49E-306913FEBB6A}"/>
              </a:ext>
            </a:extLst>
          </p:cNvPr>
          <p:cNvSpPr/>
          <p:nvPr userDrawn="1"/>
        </p:nvSpPr>
        <p:spPr>
          <a:xfrm>
            <a:off x="-3" y="1634152"/>
            <a:ext cx="12192003" cy="3227560"/>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8" name="Freeform: Shape 37">
            <a:extLst>
              <a:ext uri="{FF2B5EF4-FFF2-40B4-BE49-F238E27FC236}">
                <a16:creationId xmlns:a16="http://schemas.microsoft.com/office/drawing/2014/main" id="{AFC2150C-D1BD-44BC-BBFA-C2DB038B45D1}"/>
              </a:ext>
            </a:extLst>
          </p:cNvPr>
          <p:cNvSpPr/>
          <p:nvPr userDrawn="1"/>
        </p:nvSpPr>
        <p:spPr>
          <a:xfrm>
            <a:off x="0" y="4148963"/>
            <a:ext cx="12192000" cy="1482294"/>
          </a:xfrm>
          <a:custGeom>
            <a:avLst/>
            <a:gdLst>
              <a:gd name="connsiteX0" fmla="*/ 482600 w 9144000"/>
              <a:gd name="connsiteY0" fmla="*/ 0 h 1482294"/>
              <a:gd name="connsiteX1" fmla="*/ 1917700 w 9144000"/>
              <a:gd name="connsiteY1" fmla="*/ 0 h 1482294"/>
              <a:gd name="connsiteX2" fmla="*/ 1917700 w 9144000"/>
              <a:gd name="connsiteY2" fmla="*/ 710760 h 1482294"/>
              <a:gd name="connsiteX3" fmla="*/ 9144000 w 9144000"/>
              <a:gd name="connsiteY3" fmla="*/ 710760 h 1482294"/>
              <a:gd name="connsiteX4" fmla="*/ 9144000 w 9144000"/>
              <a:gd name="connsiteY4" fmla="*/ 1482294 h 1482294"/>
              <a:gd name="connsiteX5" fmla="*/ 0 w 9144000"/>
              <a:gd name="connsiteY5" fmla="*/ 1482294 h 1482294"/>
              <a:gd name="connsiteX6" fmla="*/ 0 w 9144000"/>
              <a:gd name="connsiteY6" fmla="*/ 710760 h 1482294"/>
              <a:gd name="connsiteX7" fmla="*/ 482600 w 9144000"/>
              <a:gd name="connsiteY7" fmla="*/ 710760 h 148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482294">
                <a:moveTo>
                  <a:pt x="482600" y="0"/>
                </a:moveTo>
                <a:lnTo>
                  <a:pt x="1917700" y="0"/>
                </a:lnTo>
                <a:lnTo>
                  <a:pt x="1917700" y="710760"/>
                </a:lnTo>
                <a:lnTo>
                  <a:pt x="9144000" y="710760"/>
                </a:lnTo>
                <a:lnTo>
                  <a:pt x="9144000" y="1482294"/>
                </a:lnTo>
                <a:lnTo>
                  <a:pt x="0" y="1482294"/>
                </a:lnTo>
                <a:lnTo>
                  <a:pt x="0" y="710760"/>
                </a:lnTo>
                <a:lnTo>
                  <a:pt x="482600" y="710760"/>
                </a:ln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34" name="Text Placeholder 18" descr="TresVistaShapes">
            <a:extLst>
              <a:ext uri="{FF2B5EF4-FFF2-40B4-BE49-F238E27FC236}">
                <a16:creationId xmlns:a16="http://schemas.microsoft.com/office/drawing/2014/main" id="{43CB8A77-302A-4600-B35F-E4BF25036437}"/>
              </a:ext>
            </a:extLst>
          </p:cNvPr>
          <p:cNvSpPr>
            <a:spLocks noGrp="1"/>
          </p:cNvSpPr>
          <p:nvPr userDrawn="1">
            <p:ph type="body" sz="quarter" idx="10" hasCustomPrompt="1"/>
          </p:nvPr>
        </p:nvSpPr>
        <p:spPr>
          <a:xfrm>
            <a:off x="254002" y="2222549"/>
            <a:ext cx="7568193" cy="430887"/>
          </a:xfrm>
        </p:spPr>
        <p:txBody>
          <a:bodyPr anchor="b" anchorCtr="0">
            <a:noAutofit/>
          </a:bodyPr>
          <a:lstStyle>
            <a:lvl1pPr marL="0" indent="0">
              <a:spcBef>
                <a:spcPts val="0"/>
              </a:spcBef>
              <a:buNone/>
              <a:defRPr sz="3200" b="1">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35" name="Text Placeholder 18" descr="TresVistaShapes">
            <a:extLst>
              <a:ext uri="{FF2B5EF4-FFF2-40B4-BE49-F238E27FC236}">
                <a16:creationId xmlns:a16="http://schemas.microsoft.com/office/drawing/2014/main" id="{171B9918-9810-4FBC-B8E9-EAA505A02469}"/>
              </a:ext>
            </a:extLst>
          </p:cNvPr>
          <p:cNvSpPr>
            <a:spLocks noGrp="1"/>
          </p:cNvSpPr>
          <p:nvPr userDrawn="1">
            <p:ph type="body" sz="quarter" idx="11" hasCustomPrompt="1"/>
          </p:nvPr>
        </p:nvSpPr>
        <p:spPr>
          <a:xfrm>
            <a:off x="254001" y="2730076"/>
            <a:ext cx="7121555" cy="430887"/>
          </a:xfrm>
        </p:spPr>
        <p:txBody>
          <a:bodyPr anchor="t" anchorCtr="0">
            <a:noAutofit/>
          </a:bodyPr>
          <a:lstStyle>
            <a:lvl1pPr marL="0" indent="0">
              <a:spcBef>
                <a:spcPts val="0"/>
              </a:spcBef>
              <a:buNone/>
              <a:defRPr sz="2200" b="0">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36" name="Rectangle 35">
            <a:extLst>
              <a:ext uri="{FF2B5EF4-FFF2-40B4-BE49-F238E27FC236}">
                <a16:creationId xmlns:a16="http://schemas.microsoft.com/office/drawing/2014/main" id="{266359CB-2BD6-473F-BA33-00966A676AB6}"/>
              </a:ext>
            </a:extLst>
          </p:cNvPr>
          <p:cNvSpPr/>
          <p:nvPr userDrawn="1"/>
        </p:nvSpPr>
        <p:spPr>
          <a:xfrm>
            <a:off x="-3" y="3311550"/>
            <a:ext cx="12192003" cy="145405"/>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9" name="Freeform: Shape 28">
            <a:extLst>
              <a:ext uri="{FF2B5EF4-FFF2-40B4-BE49-F238E27FC236}">
                <a16:creationId xmlns:a16="http://schemas.microsoft.com/office/drawing/2014/main" id="{80100777-AA08-471F-A67A-B5928163FB4F}"/>
              </a:ext>
            </a:extLst>
          </p:cNvPr>
          <p:cNvSpPr/>
          <p:nvPr userDrawn="1"/>
        </p:nvSpPr>
        <p:spPr>
          <a:xfrm rot="16200000">
            <a:off x="7944396" y="614107"/>
            <a:ext cx="3220477" cy="5274732"/>
          </a:xfrm>
          <a:custGeom>
            <a:avLst/>
            <a:gdLst>
              <a:gd name="connsiteX0" fmla="*/ 3228104 w 3228104"/>
              <a:gd name="connsiteY0" fmla="*/ 1466662 h 3965418"/>
              <a:gd name="connsiteX1" fmla="*/ 3227832 w 3228104"/>
              <a:gd name="connsiteY1" fmla="*/ 1466662 h 3965418"/>
              <a:gd name="connsiteX2" fmla="*/ 3227832 w 3228104"/>
              <a:gd name="connsiteY2" fmla="*/ 3965418 h 3965418"/>
              <a:gd name="connsiteX3" fmla="*/ 0 w 3228104"/>
              <a:gd name="connsiteY3" fmla="*/ 3965418 h 3965418"/>
              <a:gd name="connsiteX4" fmla="*/ 0 w 3228104"/>
              <a:gd name="connsiteY4" fmla="*/ 1466662 h 3965418"/>
              <a:gd name="connsiteX5" fmla="*/ 272 w 3228104"/>
              <a:gd name="connsiteY5" fmla="*/ 1466662 h 3965418"/>
              <a:gd name="connsiteX6" fmla="*/ 1052836 w 3228104"/>
              <a:gd name="connsiteY6" fmla="*/ 0 h 39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104" h="3965418">
                <a:moveTo>
                  <a:pt x="3228104" y="1466662"/>
                </a:moveTo>
                <a:lnTo>
                  <a:pt x="3227832" y="1466662"/>
                </a:lnTo>
                <a:lnTo>
                  <a:pt x="3227832" y="3965418"/>
                </a:lnTo>
                <a:lnTo>
                  <a:pt x="0" y="3965418"/>
                </a:lnTo>
                <a:lnTo>
                  <a:pt x="0" y="1466662"/>
                </a:lnTo>
                <a:lnTo>
                  <a:pt x="272" y="1466662"/>
                </a:lnTo>
                <a:lnTo>
                  <a:pt x="1052836" y="0"/>
                </a:lnTo>
                <a:close/>
              </a:path>
            </a:pathLst>
          </a:custGeom>
          <a:blipFill dpi="0" rotWithShape="0">
            <a:blip r:embed="rId2"/>
            <a:srcRect/>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33" name="Picture 32" descr="A close up of a sign&#10;&#10;Description automatically generated">
            <a:extLst>
              <a:ext uri="{FF2B5EF4-FFF2-40B4-BE49-F238E27FC236}">
                <a16:creationId xmlns:a16="http://schemas.microsoft.com/office/drawing/2014/main" id="{EB034769-DACD-4955-BEC2-35BE1488076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810586" y="4280670"/>
            <a:ext cx="1579229" cy="1171686"/>
          </a:xfrm>
          <a:prstGeom prst="rect">
            <a:avLst/>
          </a:prstGeom>
        </p:spPr>
      </p:pic>
    </p:spTree>
    <p:extLst>
      <p:ext uri="{BB962C8B-B14F-4D97-AF65-F5344CB8AC3E}">
        <p14:creationId xmlns:p14="http://schemas.microsoft.com/office/powerpoint/2010/main" val="3842676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Rectangle 4" descr="TresVistaShapes">
            <a:extLst>
              <a:ext uri="{FF2B5EF4-FFF2-40B4-BE49-F238E27FC236}">
                <a16:creationId xmlns:a16="http://schemas.microsoft.com/office/drawing/2014/main" id="{707D4EB1-AA95-4709-8539-B712F91D92C3}"/>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7" name="Picture 16">
            <a:extLst>
              <a:ext uri="{FF2B5EF4-FFF2-40B4-BE49-F238E27FC236}">
                <a16:creationId xmlns:a16="http://schemas.microsoft.com/office/drawing/2014/main" id="{D252E68F-3C61-469E-B40A-01F2F1CE19B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3823" r="13823"/>
          <a:stretch/>
        </p:blipFill>
        <p:spPr>
          <a:xfrm>
            <a:off x="0" y="-1"/>
            <a:ext cx="12192000" cy="6858001"/>
          </a:xfrm>
          <a:prstGeom prst="rect">
            <a:avLst/>
          </a:prstGeom>
        </p:spPr>
      </p:pic>
      <p:pic>
        <p:nvPicPr>
          <p:cNvPr id="21" name="Picture 20" descr="A close up of a sign&#10;&#10;Description automatically generatedTresVistaShapes">
            <a:extLst>
              <a:ext uri="{FF2B5EF4-FFF2-40B4-BE49-F238E27FC236}">
                <a16:creationId xmlns:a16="http://schemas.microsoft.com/office/drawing/2014/main" id="{C69DEF03-3E7F-424A-8CB5-A37E1AE3A8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10107848" y="128016"/>
            <a:ext cx="1579229" cy="1171686"/>
          </a:xfrm>
          <a:prstGeom prst="rect">
            <a:avLst/>
          </a:prstGeom>
        </p:spPr>
      </p:pic>
      <p:sp>
        <p:nvSpPr>
          <p:cNvPr id="8" name="Arrow: Left-Right 7">
            <a:extLst>
              <a:ext uri="{FF2B5EF4-FFF2-40B4-BE49-F238E27FC236}">
                <a16:creationId xmlns:a16="http://schemas.microsoft.com/office/drawing/2014/main" id="{8E971C25-C746-41C8-ABCF-BDD8C9D5578D}"/>
              </a:ext>
            </a:extLst>
          </p:cNvPr>
          <p:cNvSpPr/>
          <p:nvPr userDrawn="1"/>
        </p:nvSpPr>
        <p:spPr>
          <a:xfrm>
            <a:off x="560338" y="2636983"/>
            <a:ext cx="11071325" cy="1584036"/>
          </a:xfrm>
          <a:prstGeom prst="leftRightArrow">
            <a:avLst>
              <a:gd name="adj1" fmla="val 96501"/>
              <a:gd name="adj2" fmla="val 38921"/>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9" name="Text Placeholder 18" descr="TresVistaShapes">
            <a:extLst>
              <a:ext uri="{FF2B5EF4-FFF2-40B4-BE49-F238E27FC236}">
                <a16:creationId xmlns:a16="http://schemas.microsoft.com/office/drawing/2014/main" id="{4BF341ED-3B06-42D8-94EE-DD6E8B190BE9}"/>
              </a:ext>
            </a:extLst>
          </p:cNvPr>
          <p:cNvSpPr>
            <a:spLocks noGrp="1"/>
          </p:cNvSpPr>
          <p:nvPr>
            <p:ph type="body" sz="quarter" idx="10" hasCustomPrompt="1"/>
          </p:nvPr>
        </p:nvSpPr>
        <p:spPr>
          <a:xfrm>
            <a:off x="3830011" y="3050937"/>
            <a:ext cx="6958060" cy="492443"/>
          </a:xfrm>
        </p:spPr>
        <p:txBody>
          <a:bodyPr wrap="square" anchor="b" anchorCtr="0">
            <a:spAutoFit/>
          </a:bodyPr>
          <a:lstStyle>
            <a:lvl1pPr marL="0" indent="0" algn="r">
              <a:spcBef>
                <a:spcPts val="0"/>
              </a:spcBef>
              <a:buNone/>
              <a:defRPr sz="3200" b="1">
                <a:solidFill>
                  <a:schemeClr val="bg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20" name="Text Placeholder 18" descr="TresVistaShapes">
            <a:extLst>
              <a:ext uri="{FF2B5EF4-FFF2-40B4-BE49-F238E27FC236}">
                <a16:creationId xmlns:a16="http://schemas.microsoft.com/office/drawing/2014/main" id="{4105E0B9-BD31-41A3-A428-D07CC88D5589}"/>
              </a:ext>
            </a:extLst>
          </p:cNvPr>
          <p:cNvSpPr>
            <a:spLocks noGrp="1"/>
          </p:cNvSpPr>
          <p:nvPr>
            <p:ph type="body" sz="quarter" idx="11" hasCustomPrompt="1"/>
          </p:nvPr>
        </p:nvSpPr>
        <p:spPr>
          <a:xfrm>
            <a:off x="3830011" y="3595030"/>
            <a:ext cx="6958060" cy="307777"/>
          </a:xfrm>
        </p:spPr>
        <p:txBody>
          <a:bodyPr wrap="square" anchor="ctr" anchorCtr="0">
            <a:spAutoFit/>
          </a:bodyPr>
          <a:lstStyle>
            <a:lvl1pPr marL="0" indent="0" algn="r">
              <a:spcBef>
                <a:spcPts val="0"/>
              </a:spcBef>
              <a:buNone/>
              <a:defRPr sz="2000" b="0">
                <a:solidFill>
                  <a:schemeClr val="bg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9" name="Freeform 5">
            <a:extLst>
              <a:ext uri="{FF2B5EF4-FFF2-40B4-BE49-F238E27FC236}">
                <a16:creationId xmlns:a16="http://schemas.microsoft.com/office/drawing/2014/main" id="{705219C7-1FE0-49FC-AF52-CC602CCF8BCE}"/>
              </a:ext>
            </a:extLst>
          </p:cNvPr>
          <p:cNvSpPr>
            <a:spLocks noEditPoints="1"/>
          </p:cNvSpPr>
          <p:nvPr userDrawn="1"/>
        </p:nvSpPr>
        <p:spPr bwMode="auto">
          <a:xfrm>
            <a:off x="504923" y="653273"/>
            <a:ext cx="1237677" cy="1423328"/>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0" name="Freeform 5">
            <a:extLst>
              <a:ext uri="{FF2B5EF4-FFF2-40B4-BE49-F238E27FC236}">
                <a16:creationId xmlns:a16="http://schemas.microsoft.com/office/drawing/2014/main" id="{4099A5D1-DE03-4E5B-9347-E150049ED415}"/>
              </a:ext>
            </a:extLst>
          </p:cNvPr>
          <p:cNvSpPr>
            <a:spLocks noEditPoints="1"/>
          </p:cNvSpPr>
          <p:nvPr userDrawn="1"/>
        </p:nvSpPr>
        <p:spPr bwMode="auto">
          <a:xfrm>
            <a:off x="10746091" y="4886161"/>
            <a:ext cx="799039" cy="918894"/>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1" name="Freeform 5">
            <a:extLst>
              <a:ext uri="{FF2B5EF4-FFF2-40B4-BE49-F238E27FC236}">
                <a16:creationId xmlns:a16="http://schemas.microsoft.com/office/drawing/2014/main" id="{F53CC006-B3BC-47C5-A165-628836D421E4}"/>
              </a:ext>
            </a:extLst>
          </p:cNvPr>
          <p:cNvSpPr>
            <a:spLocks noEditPoints="1"/>
          </p:cNvSpPr>
          <p:nvPr userDrawn="1"/>
        </p:nvSpPr>
        <p:spPr bwMode="auto">
          <a:xfrm>
            <a:off x="11293069" y="4306417"/>
            <a:ext cx="504123"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2" name="Freeform 5">
            <a:extLst>
              <a:ext uri="{FF2B5EF4-FFF2-40B4-BE49-F238E27FC236}">
                <a16:creationId xmlns:a16="http://schemas.microsoft.com/office/drawing/2014/main" id="{30421F63-44CA-4C5E-AB6A-CBB22D314EF0}"/>
              </a:ext>
            </a:extLst>
          </p:cNvPr>
          <p:cNvSpPr>
            <a:spLocks noEditPoints="1"/>
          </p:cNvSpPr>
          <p:nvPr userDrawn="1"/>
        </p:nvSpPr>
        <p:spPr bwMode="auto">
          <a:xfrm>
            <a:off x="10283948" y="4654469"/>
            <a:ext cx="504123"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3" name="Freeform 5">
            <a:extLst>
              <a:ext uri="{FF2B5EF4-FFF2-40B4-BE49-F238E27FC236}">
                <a16:creationId xmlns:a16="http://schemas.microsoft.com/office/drawing/2014/main" id="{D69EE51F-287D-42BB-9AF8-AF102982191C}"/>
              </a:ext>
            </a:extLst>
          </p:cNvPr>
          <p:cNvSpPr>
            <a:spLocks noEditPoints="1"/>
          </p:cNvSpPr>
          <p:nvPr userDrawn="1"/>
        </p:nvSpPr>
        <p:spPr bwMode="auto">
          <a:xfrm>
            <a:off x="1409876" y="181089"/>
            <a:ext cx="504123"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4" name="Freeform 5">
            <a:extLst>
              <a:ext uri="{FF2B5EF4-FFF2-40B4-BE49-F238E27FC236}">
                <a16:creationId xmlns:a16="http://schemas.microsoft.com/office/drawing/2014/main" id="{1DF256C7-73F0-4333-9154-F7E2D4992492}"/>
              </a:ext>
            </a:extLst>
          </p:cNvPr>
          <p:cNvSpPr>
            <a:spLocks noEditPoints="1"/>
          </p:cNvSpPr>
          <p:nvPr userDrawn="1"/>
        </p:nvSpPr>
        <p:spPr bwMode="auto">
          <a:xfrm>
            <a:off x="245092" y="567874"/>
            <a:ext cx="504123"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
        <p:nvSpPr>
          <p:cNvPr id="15" name="Freeform 5">
            <a:extLst>
              <a:ext uri="{FF2B5EF4-FFF2-40B4-BE49-F238E27FC236}">
                <a16:creationId xmlns:a16="http://schemas.microsoft.com/office/drawing/2014/main" id="{39D3914C-6CFE-4306-A40E-AFE4A9B86288}"/>
              </a:ext>
            </a:extLst>
          </p:cNvPr>
          <p:cNvSpPr>
            <a:spLocks noEditPoints="1"/>
          </p:cNvSpPr>
          <p:nvPr userDrawn="1"/>
        </p:nvSpPr>
        <p:spPr bwMode="auto">
          <a:xfrm>
            <a:off x="794377" y="181089"/>
            <a:ext cx="341504" cy="392730"/>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sz="1800" dirty="0"/>
          </a:p>
        </p:txBody>
      </p:sp>
    </p:spTree>
    <p:extLst>
      <p:ext uri="{BB962C8B-B14F-4D97-AF65-F5344CB8AC3E}">
        <p14:creationId xmlns:p14="http://schemas.microsoft.com/office/powerpoint/2010/main" val="1859032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1" name="Rectangle 20" descr="TresVistaShapes">
            <a:extLst>
              <a:ext uri="{FF2B5EF4-FFF2-40B4-BE49-F238E27FC236}">
                <a16:creationId xmlns:a16="http://schemas.microsoft.com/office/drawing/2014/main" id="{37D1C849-62BF-4E61-912E-71B9CD146E4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ectangle 21" descr="TresVistaShapes">
            <a:extLst>
              <a:ext uri="{FF2B5EF4-FFF2-40B4-BE49-F238E27FC236}">
                <a16:creationId xmlns:a16="http://schemas.microsoft.com/office/drawing/2014/main" id="{798BAD5B-953B-4DF0-96A2-CDC203DADEF5}"/>
              </a:ext>
            </a:extLst>
          </p:cNvPr>
          <p:cNvSpPr/>
          <p:nvPr userDrawn="1"/>
        </p:nvSpPr>
        <p:spPr>
          <a:xfrm>
            <a:off x="0" y="2052661"/>
            <a:ext cx="12192000" cy="324036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Rectangle 25" descr="TresVistaShapes">
            <a:extLst>
              <a:ext uri="{FF2B5EF4-FFF2-40B4-BE49-F238E27FC236}">
                <a16:creationId xmlns:a16="http://schemas.microsoft.com/office/drawing/2014/main" id="{C08A0CDA-CC12-4799-9F6C-F5D4986AABFC}"/>
              </a:ext>
            </a:extLst>
          </p:cNvPr>
          <p:cNvSpPr/>
          <p:nvPr userDrawn="1"/>
        </p:nvSpPr>
        <p:spPr>
          <a:xfrm>
            <a:off x="1587499" y="2189798"/>
            <a:ext cx="10604500" cy="2966086"/>
          </a:xfrm>
          <a:prstGeom prst="rect">
            <a:avLst/>
          </a:prstGeom>
          <a:gradFill>
            <a:gsLst>
              <a:gs pos="78000">
                <a:srgbClr val="367A73"/>
              </a:gs>
              <a:gs pos="0">
                <a:schemeClr val="bg1">
                  <a:lumMod val="75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7" name="Rectangle 26" descr="TresVistaShapes">
            <a:extLst>
              <a:ext uri="{FF2B5EF4-FFF2-40B4-BE49-F238E27FC236}">
                <a16:creationId xmlns:a16="http://schemas.microsoft.com/office/drawing/2014/main" id="{D2AF5F17-10D3-49FC-947C-370C26E19922}"/>
              </a:ext>
            </a:extLst>
          </p:cNvPr>
          <p:cNvSpPr/>
          <p:nvPr userDrawn="1"/>
        </p:nvSpPr>
        <p:spPr>
          <a:xfrm>
            <a:off x="1897812" y="2286195"/>
            <a:ext cx="10294187" cy="2777511"/>
          </a:xfrm>
          <a:custGeom>
            <a:avLst/>
            <a:gdLst>
              <a:gd name="connsiteX0" fmla="*/ 0 w 6797614"/>
              <a:gd name="connsiteY0" fmla="*/ 0 h 2773292"/>
              <a:gd name="connsiteX1" fmla="*/ 6797614 w 6797614"/>
              <a:gd name="connsiteY1" fmla="*/ 0 h 2773292"/>
              <a:gd name="connsiteX2" fmla="*/ 6797614 w 6797614"/>
              <a:gd name="connsiteY2" fmla="*/ 2773292 h 2773292"/>
              <a:gd name="connsiteX3" fmla="*/ 0 w 6797614"/>
              <a:gd name="connsiteY3" fmla="*/ 2773292 h 2773292"/>
              <a:gd name="connsiteX4" fmla="*/ 0 w 6797614"/>
              <a:gd name="connsiteY4" fmla="*/ 0 h 2773292"/>
              <a:gd name="connsiteX0" fmla="*/ 923026 w 7720640"/>
              <a:gd name="connsiteY0" fmla="*/ 0 h 2781918"/>
              <a:gd name="connsiteX1" fmla="*/ 7720640 w 7720640"/>
              <a:gd name="connsiteY1" fmla="*/ 0 h 2781918"/>
              <a:gd name="connsiteX2" fmla="*/ 7720640 w 7720640"/>
              <a:gd name="connsiteY2" fmla="*/ 2773292 h 2781918"/>
              <a:gd name="connsiteX3" fmla="*/ 0 w 7720640"/>
              <a:gd name="connsiteY3" fmla="*/ 2781918 h 2781918"/>
              <a:gd name="connsiteX4" fmla="*/ 923026 w 7720640"/>
              <a:gd name="connsiteY4" fmla="*/ 0 h 278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640" h="2781918">
                <a:moveTo>
                  <a:pt x="923026" y="0"/>
                </a:moveTo>
                <a:lnTo>
                  <a:pt x="7720640" y="0"/>
                </a:lnTo>
                <a:lnTo>
                  <a:pt x="7720640" y="2773292"/>
                </a:lnTo>
                <a:lnTo>
                  <a:pt x="0" y="2781918"/>
                </a:lnTo>
                <a:lnTo>
                  <a:pt x="923026" y="0"/>
                </a:lnTo>
                <a:close/>
              </a:path>
            </a:pathLst>
          </a:custGeom>
          <a:solidFill>
            <a:srgbClr val="FAB30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8" name="Rectangle 27" descr="TresVistaShapes">
            <a:extLst>
              <a:ext uri="{FF2B5EF4-FFF2-40B4-BE49-F238E27FC236}">
                <a16:creationId xmlns:a16="http://schemas.microsoft.com/office/drawing/2014/main" id="{4E2245FF-1A06-4103-8988-10406C8366B6}"/>
              </a:ext>
            </a:extLst>
          </p:cNvPr>
          <p:cNvSpPr/>
          <p:nvPr userDrawn="1"/>
        </p:nvSpPr>
        <p:spPr>
          <a:xfrm>
            <a:off x="1991207" y="2384085"/>
            <a:ext cx="10200792" cy="2576506"/>
          </a:xfrm>
          <a:custGeom>
            <a:avLst/>
            <a:gdLst>
              <a:gd name="connsiteX0" fmla="*/ 0 w 7650594"/>
              <a:gd name="connsiteY0" fmla="*/ 0 h 2567880"/>
              <a:gd name="connsiteX1" fmla="*/ 7650594 w 7650594"/>
              <a:gd name="connsiteY1" fmla="*/ 0 h 2567880"/>
              <a:gd name="connsiteX2" fmla="*/ 7650594 w 7650594"/>
              <a:gd name="connsiteY2" fmla="*/ 2567880 h 2567880"/>
              <a:gd name="connsiteX3" fmla="*/ 0 w 7650594"/>
              <a:gd name="connsiteY3" fmla="*/ 2567880 h 2567880"/>
              <a:gd name="connsiteX4" fmla="*/ 0 w 7650594"/>
              <a:gd name="connsiteY4" fmla="*/ 0 h 2567880"/>
              <a:gd name="connsiteX0" fmla="*/ 871267 w 7650594"/>
              <a:gd name="connsiteY0" fmla="*/ 0 h 2576506"/>
              <a:gd name="connsiteX1" fmla="*/ 7650594 w 7650594"/>
              <a:gd name="connsiteY1" fmla="*/ 8626 h 2576506"/>
              <a:gd name="connsiteX2" fmla="*/ 7650594 w 7650594"/>
              <a:gd name="connsiteY2" fmla="*/ 2576506 h 2576506"/>
              <a:gd name="connsiteX3" fmla="*/ 0 w 7650594"/>
              <a:gd name="connsiteY3" fmla="*/ 2576506 h 2576506"/>
              <a:gd name="connsiteX4" fmla="*/ 871267 w 7650594"/>
              <a:gd name="connsiteY4" fmla="*/ 0 h 2576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0594" h="2576506">
                <a:moveTo>
                  <a:pt x="871267" y="0"/>
                </a:moveTo>
                <a:lnTo>
                  <a:pt x="7650594" y="8626"/>
                </a:lnTo>
                <a:lnTo>
                  <a:pt x="7650594" y="2576506"/>
                </a:lnTo>
                <a:lnTo>
                  <a:pt x="0" y="2576506"/>
                </a:lnTo>
                <a:lnTo>
                  <a:pt x="871267"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30" name="Text Placeholder 18" descr="TresVistaShapes">
            <a:extLst>
              <a:ext uri="{FF2B5EF4-FFF2-40B4-BE49-F238E27FC236}">
                <a16:creationId xmlns:a16="http://schemas.microsoft.com/office/drawing/2014/main" id="{1B039D1F-8687-4FAE-BBB0-4AD2612CAD1D}"/>
              </a:ext>
            </a:extLst>
          </p:cNvPr>
          <p:cNvSpPr>
            <a:spLocks noGrp="1"/>
          </p:cNvSpPr>
          <p:nvPr>
            <p:ph type="body" sz="quarter" idx="10" hasCustomPrompt="1"/>
          </p:nvPr>
        </p:nvSpPr>
        <p:spPr>
          <a:xfrm>
            <a:off x="4614333" y="3327159"/>
            <a:ext cx="7272867" cy="367791"/>
          </a:xfrm>
        </p:spPr>
        <p:txBody>
          <a:bodyPr anchor="ctr" anchorCtr="0"/>
          <a:lstStyle>
            <a:lvl1pPr marL="0" indent="0">
              <a:spcBef>
                <a:spcPts val="0"/>
              </a:spcBef>
              <a:buNone/>
              <a:defRPr sz="2400" b="1">
                <a:solidFill>
                  <a:srgbClr val="0D6B8C"/>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VCE Strategy - Presentation for IC</a:t>
            </a:r>
          </a:p>
        </p:txBody>
      </p:sp>
      <p:sp>
        <p:nvSpPr>
          <p:cNvPr id="31" name="Text Placeholder 18" descr="TresVistaShapes">
            <a:extLst>
              <a:ext uri="{FF2B5EF4-FFF2-40B4-BE49-F238E27FC236}">
                <a16:creationId xmlns:a16="http://schemas.microsoft.com/office/drawing/2014/main" id="{E4F43AF2-584B-4C9C-A258-AFD50F9DBB4B}"/>
              </a:ext>
            </a:extLst>
          </p:cNvPr>
          <p:cNvSpPr>
            <a:spLocks noGrp="1"/>
          </p:cNvSpPr>
          <p:nvPr>
            <p:ph type="body" sz="quarter" idx="11" hasCustomPrompt="1"/>
          </p:nvPr>
        </p:nvSpPr>
        <p:spPr>
          <a:xfrm>
            <a:off x="4614333" y="3753212"/>
            <a:ext cx="7272867" cy="227559"/>
          </a:xfrm>
        </p:spPr>
        <p:txBody>
          <a:bodyPr anchor="ctr" anchorCtr="0"/>
          <a:lstStyle>
            <a:lvl1pPr marL="0" indent="0">
              <a:spcBef>
                <a:spcPts val="0"/>
              </a:spcBef>
              <a:buNone/>
              <a:defRPr sz="1600" b="1">
                <a:solidFill>
                  <a:srgbClr val="FAB30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January 2020</a:t>
            </a:r>
          </a:p>
        </p:txBody>
      </p:sp>
      <p:pic>
        <p:nvPicPr>
          <p:cNvPr id="23" name="Picture 22" descr="TresVistaShapes">
            <a:extLst>
              <a:ext uri="{FF2B5EF4-FFF2-40B4-BE49-F238E27FC236}">
                <a16:creationId xmlns:a16="http://schemas.microsoft.com/office/drawing/2014/main" id="{21AB012D-58F9-4665-A0F0-5F8BDBDE5F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4867" y="283682"/>
            <a:ext cx="1362332" cy="1028700"/>
          </a:xfrm>
          <a:prstGeom prst="rect">
            <a:avLst/>
          </a:prstGeom>
        </p:spPr>
      </p:pic>
      <p:pic>
        <p:nvPicPr>
          <p:cNvPr id="24" name="graphics2" descr="TresVistaShapes">
            <a:extLst>
              <a:ext uri="{FF2B5EF4-FFF2-40B4-BE49-F238E27FC236}">
                <a16:creationId xmlns:a16="http://schemas.microsoft.com/office/drawing/2014/main" id="{13740951-7C47-4C2E-A146-8C2EEDA76ECE}"/>
              </a:ext>
            </a:extLst>
          </p:cNvPr>
          <p:cNvPicPr/>
          <p:nvPr userDrawn="1"/>
        </p:nvPicPr>
        <p:blipFill rotWithShape="1">
          <a:blip r:embed="rId3">
            <a:lum/>
            <a:alphaModFix/>
          </a:blip>
          <a:srcRect t="49491" b="43051"/>
          <a:stretch/>
        </p:blipFill>
        <p:spPr>
          <a:xfrm>
            <a:off x="0" y="1"/>
            <a:ext cx="12192000" cy="180975"/>
          </a:xfrm>
          <a:prstGeom prst="rect">
            <a:avLst/>
          </a:prstGeom>
        </p:spPr>
      </p:pic>
      <p:pic>
        <p:nvPicPr>
          <p:cNvPr id="25" name="graphics2" descr="TresVistaShapes">
            <a:extLst>
              <a:ext uri="{FF2B5EF4-FFF2-40B4-BE49-F238E27FC236}">
                <a16:creationId xmlns:a16="http://schemas.microsoft.com/office/drawing/2014/main" id="{BE23D68D-9669-4D6F-90BF-264C2ACA4255}"/>
              </a:ext>
            </a:extLst>
          </p:cNvPr>
          <p:cNvPicPr/>
          <p:nvPr userDrawn="1"/>
        </p:nvPicPr>
        <p:blipFill rotWithShape="1">
          <a:blip r:embed="rId3">
            <a:lum/>
            <a:alphaModFix/>
          </a:blip>
          <a:srcRect t="49491" b="43051"/>
          <a:stretch/>
        </p:blipFill>
        <p:spPr>
          <a:xfrm>
            <a:off x="0" y="6677026"/>
            <a:ext cx="12192000" cy="180975"/>
          </a:xfrm>
          <a:prstGeom prst="rect">
            <a:avLst/>
          </a:prstGeom>
        </p:spPr>
      </p:pic>
      <p:sp>
        <p:nvSpPr>
          <p:cNvPr id="10" name="Freeform 9" descr="TresVistaShapes">
            <a:extLst>
              <a:ext uri="{FF2B5EF4-FFF2-40B4-BE49-F238E27FC236}">
                <a16:creationId xmlns:a16="http://schemas.microsoft.com/office/drawing/2014/main" id="{E0E91B7A-E3AC-417C-A284-BDC45AA4547C}"/>
              </a:ext>
            </a:extLst>
          </p:cNvPr>
          <p:cNvSpPr>
            <a:spLocks/>
          </p:cNvSpPr>
          <p:nvPr userDrawn="1"/>
        </p:nvSpPr>
        <p:spPr bwMode="auto">
          <a:xfrm>
            <a:off x="1" y="2286195"/>
            <a:ext cx="3576735" cy="2773292"/>
          </a:xfrm>
          <a:custGeom>
            <a:avLst/>
            <a:gdLst>
              <a:gd name="T0" fmla="*/ 0 w 3236"/>
              <a:gd name="T1" fmla="*/ 0 h 3327"/>
              <a:gd name="T2" fmla="*/ 1567 w 3236"/>
              <a:gd name="T3" fmla="*/ 0 h 3327"/>
              <a:gd name="T4" fmla="*/ 1567 w 3236"/>
              <a:gd name="T5" fmla="*/ 118 h 3327"/>
              <a:gd name="T6" fmla="*/ 1076 w 3236"/>
              <a:gd name="T7" fmla="*/ 118 h 3327"/>
              <a:gd name="T8" fmla="*/ 1885 w 3236"/>
              <a:gd name="T9" fmla="*/ 2696 h 3327"/>
              <a:gd name="T10" fmla="*/ 2748 w 3236"/>
              <a:gd name="T11" fmla="*/ 118 h 3327"/>
              <a:gd name="T12" fmla="*/ 2239 w 3236"/>
              <a:gd name="T13" fmla="*/ 118 h 3327"/>
              <a:gd name="T14" fmla="*/ 2239 w 3236"/>
              <a:gd name="T15" fmla="*/ 0 h 3327"/>
              <a:gd name="T16" fmla="*/ 3236 w 3236"/>
              <a:gd name="T17" fmla="*/ 0 h 3327"/>
              <a:gd name="T18" fmla="*/ 3236 w 3236"/>
              <a:gd name="T19" fmla="*/ 118 h 3327"/>
              <a:gd name="T20" fmla="*/ 2939 w 3236"/>
              <a:gd name="T21" fmla="*/ 118 h 3327"/>
              <a:gd name="T22" fmla="*/ 1838 w 3236"/>
              <a:gd name="T23" fmla="*/ 3327 h 3327"/>
              <a:gd name="T24" fmla="*/ 1524 w 3236"/>
              <a:gd name="T25" fmla="*/ 3327 h 3327"/>
              <a:gd name="T26" fmla="*/ 456 w 3236"/>
              <a:gd name="T27" fmla="*/ 118 h 3327"/>
              <a:gd name="T28" fmla="*/ 0 w 3236"/>
              <a:gd name="T29" fmla="*/ 118 h 3327"/>
              <a:gd name="T30" fmla="*/ 0 w 3236"/>
              <a:gd name="T31" fmla="*/ 0 h 3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6" h="3327">
                <a:moveTo>
                  <a:pt x="0" y="0"/>
                </a:moveTo>
                <a:lnTo>
                  <a:pt x="1567" y="0"/>
                </a:lnTo>
                <a:lnTo>
                  <a:pt x="1567" y="118"/>
                </a:lnTo>
                <a:lnTo>
                  <a:pt x="1076" y="118"/>
                </a:lnTo>
                <a:lnTo>
                  <a:pt x="1885" y="2696"/>
                </a:lnTo>
                <a:lnTo>
                  <a:pt x="2748" y="118"/>
                </a:lnTo>
                <a:lnTo>
                  <a:pt x="2239" y="118"/>
                </a:lnTo>
                <a:lnTo>
                  <a:pt x="2239" y="0"/>
                </a:lnTo>
                <a:lnTo>
                  <a:pt x="3236" y="0"/>
                </a:lnTo>
                <a:lnTo>
                  <a:pt x="3236" y="118"/>
                </a:lnTo>
                <a:lnTo>
                  <a:pt x="2939" y="118"/>
                </a:lnTo>
                <a:lnTo>
                  <a:pt x="1838" y="3327"/>
                </a:lnTo>
                <a:lnTo>
                  <a:pt x="1524" y="3327"/>
                </a:lnTo>
                <a:lnTo>
                  <a:pt x="456" y="118"/>
                </a:lnTo>
                <a:lnTo>
                  <a:pt x="0" y="118"/>
                </a:lnTo>
                <a:lnTo>
                  <a:pt x="0" y="0"/>
                </a:lnTo>
                <a:close/>
              </a:path>
            </a:pathLst>
          </a:custGeom>
          <a:solidFill>
            <a:srgbClr val="FAB30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80327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Rectangle 20" descr="TresVistaShapes">
            <a:extLst>
              <a:ext uri="{FF2B5EF4-FFF2-40B4-BE49-F238E27FC236}">
                <a16:creationId xmlns:a16="http://schemas.microsoft.com/office/drawing/2014/main" id="{37D1C849-62BF-4E61-912E-71B9CD146E4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descr="TresVistaShapes">
            <a:extLst>
              <a:ext uri="{FF2B5EF4-FFF2-40B4-BE49-F238E27FC236}">
                <a16:creationId xmlns:a16="http://schemas.microsoft.com/office/drawing/2014/main" id="{39BEAAC0-57CA-4AAE-A04E-765AF7EA4E8C}"/>
              </a:ext>
            </a:extLst>
          </p:cNvPr>
          <p:cNvSpPr/>
          <p:nvPr userDrawn="1"/>
        </p:nvSpPr>
        <p:spPr>
          <a:xfrm>
            <a:off x="0" y="1516381"/>
            <a:ext cx="12192000" cy="431292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3" name="Picture 22" descr="TresVistaShapes">
            <a:extLst>
              <a:ext uri="{FF2B5EF4-FFF2-40B4-BE49-F238E27FC236}">
                <a16:creationId xmlns:a16="http://schemas.microsoft.com/office/drawing/2014/main" id="{21AB012D-58F9-4665-A0F0-5F8BDBDE5F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24867" y="283682"/>
            <a:ext cx="1362332" cy="1028700"/>
          </a:xfrm>
          <a:prstGeom prst="rect">
            <a:avLst/>
          </a:prstGeom>
        </p:spPr>
      </p:pic>
      <p:pic>
        <p:nvPicPr>
          <p:cNvPr id="24" name="graphics2" descr="TresVistaShapes">
            <a:extLst>
              <a:ext uri="{FF2B5EF4-FFF2-40B4-BE49-F238E27FC236}">
                <a16:creationId xmlns:a16="http://schemas.microsoft.com/office/drawing/2014/main" id="{13740951-7C47-4C2E-A146-8C2EEDA76ECE}"/>
              </a:ext>
            </a:extLst>
          </p:cNvPr>
          <p:cNvPicPr/>
          <p:nvPr userDrawn="1"/>
        </p:nvPicPr>
        <p:blipFill rotWithShape="1">
          <a:blip r:embed="rId3">
            <a:lum/>
            <a:alphaModFix/>
          </a:blip>
          <a:srcRect t="49491" b="43051"/>
          <a:stretch/>
        </p:blipFill>
        <p:spPr>
          <a:xfrm>
            <a:off x="0" y="1"/>
            <a:ext cx="12192000" cy="180975"/>
          </a:xfrm>
          <a:prstGeom prst="rect">
            <a:avLst/>
          </a:prstGeom>
        </p:spPr>
      </p:pic>
      <p:pic>
        <p:nvPicPr>
          <p:cNvPr id="25" name="graphics2" descr="TresVistaShapes">
            <a:extLst>
              <a:ext uri="{FF2B5EF4-FFF2-40B4-BE49-F238E27FC236}">
                <a16:creationId xmlns:a16="http://schemas.microsoft.com/office/drawing/2014/main" id="{BE23D68D-9669-4D6F-90BF-264C2ACA4255}"/>
              </a:ext>
            </a:extLst>
          </p:cNvPr>
          <p:cNvPicPr/>
          <p:nvPr userDrawn="1"/>
        </p:nvPicPr>
        <p:blipFill rotWithShape="1">
          <a:blip r:embed="rId3">
            <a:lum/>
            <a:alphaModFix/>
          </a:blip>
          <a:srcRect t="49491" b="43051"/>
          <a:stretch/>
        </p:blipFill>
        <p:spPr>
          <a:xfrm>
            <a:off x="0" y="6677026"/>
            <a:ext cx="12192000" cy="180975"/>
          </a:xfrm>
          <a:prstGeom prst="rect">
            <a:avLst/>
          </a:prstGeom>
        </p:spPr>
      </p:pic>
      <p:sp>
        <p:nvSpPr>
          <p:cNvPr id="26" name="Freeform: Shape 25" descr="TresVistaShapes">
            <a:extLst>
              <a:ext uri="{FF2B5EF4-FFF2-40B4-BE49-F238E27FC236}">
                <a16:creationId xmlns:a16="http://schemas.microsoft.com/office/drawing/2014/main" id="{C08A0CDA-CC12-4799-9F6C-F5D4986AABFC}"/>
              </a:ext>
            </a:extLst>
          </p:cNvPr>
          <p:cNvSpPr/>
          <p:nvPr userDrawn="1"/>
        </p:nvSpPr>
        <p:spPr>
          <a:xfrm>
            <a:off x="1587499" y="1702719"/>
            <a:ext cx="10604500" cy="3947862"/>
          </a:xfrm>
          <a:custGeom>
            <a:avLst/>
            <a:gdLst>
              <a:gd name="connsiteX0" fmla="*/ 0 w 7953375"/>
              <a:gd name="connsiteY0" fmla="*/ 0 h 3947862"/>
              <a:gd name="connsiteX1" fmla="*/ 7953375 w 7953375"/>
              <a:gd name="connsiteY1" fmla="*/ 0 h 3947862"/>
              <a:gd name="connsiteX2" fmla="*/ 7953375 w 7953375"/>
              <a:gd name="connsiteY2" fmla="*/ 3947862 h 3947862"/>
              <a:gd name="connsiteX3" fmla="*/ 1109925 w 7953375"/>
              <a:gd name="connsiteY3" fmla="*/ 3947862 h 3947862"/>
              <a:gd name="connsiteX4" fmla="*/ 159452 w 7953375"/>
              <a:gd name="connsiteY4" fmla="*/ 860410 h 3947862"/>
              <a:gd name="connsiteX5" fmla="*/ 0 w 7953375"/>
              <a:gd name="connsiteY5" fmla="*/ 860410 h 394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3375" h="3947862">
                <a:moveTo>
                  <a:pt x="0" y="0"/>
                </a:moveTo>
                <a:lnTo>
                  <a:pt x="7953375" y="0"/>
                </a:lnTo>
                <a:lnTo>
                  <a:pt x="7953375" y="3947862"/>
                </a:lnTo>
                <a:lnTo>
                  <a:pt x="1109925" y="3947862"/>
                </a:lnTo>
                <a:lnTo>
                  <a:pt x="159452" y="860410"/>
                </a:lnTo>
                <a:lnTo>
                  <a:pt x="0" y="860410"/>
                </a:lnTo>
                <a:close/>
              </a:path>
            </a:pathLst>
          </a:custGeom>
          <a:gradFill>
            <a:gsLst>
              <a:gs pos="78000">
                <a:srgbClr val="367A73"/>
              </a:gs>
              <a:gs pos="0">
                <a:schemeClr val="bg1">
                  <a:lumMod val="75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7" name="Freeform: Shape 26" descr="TresVistaShapes">
            <a:extLst>
              <a:ext uri="{FF2B5EF4-FFF2-40B4-BE49-F238E27FC236}">
                <a16:creationId xmlns:a16="http://schemas.microsoft.com/office/drawing/2014/main" id="{D2AF5F17-10D3-49FC-947C-370C26E19922}"/>
              </a:ext>
            </a:extLst>
          </p:cNvPr>
          <p:cNvSpPr/>
          <p:nvPr userDrawn="1"/>
        </p:nvSpPr>
        <p:spPr>
          <a:xfrm>
            <a:off x="1714499" y="2290004"/>
            <a:ext cx="10477500" cy="2773292"/>
          </a:xfrm>
          <a:custGeom>
            <a:avLst/>
            <a:gdLst>
              <a:gd name="connsiteX0" fmla="*/ 0 w 7858125"/>
              <a:gd name="connsiteY0" fmla="*/ 0 h 2773292"/>
              <a:gd name="connsiteX1" fmla="*/ 7858125 w 7858125"/>
              <a:gd name="connsiteY1" fmla="*/ 0 h 2773292"/>
              <a:gd name="connsiteX2" fmla="*/ 7858125 w 7858125"/>
              <a:gd name="connsiteY2" fmla="*/ 2773292 h 2773292"/>
              <a:gd name="connsiteX3" fmla="*/ 1074009 w 7858125"/>
              <a:gd name="connsiteY3" fmla="*/ 2773292 h 2773292"/>
              <a:gd name="connsiteX4" fmla="*/ 164001 w 7858125"/>
              <a:gd name="connsiteY4" fmla="*/ 292221 h 2773292"/>
              <a:gd name="connsiteX5" fmla="*/ 0 w 7858125"/>
              <a:gd name="connsiteY5" fmla="*/ 292221 h 277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8125" h="2773292">
                <a:moveTo>
                  <a:pt x="0" y="0"/>
                </a:moveTo>
                <a:lnTo>
                  <a:pt x="7858125" y="0"/>
                </a:lnTo>
                <a:lnTo>
                  <a:pt x="7858125" y="2773292"/>
                </a:lnTo>
                <a:lnTo>
                  <a:pt x="1074009" y="2773292"/>
                </a:lnTo>
                <a:lnTo>
                  <a:pt x="164001" y="292221"/>
                </a:lnTo>
                <a:lnTo>
                  <a:pt x="0" y="292221"/>
                </a:lnTo>
                <a:close/>
              </a:path>
            </a:pathLst>
          </a:custGeom>
          <a:solidFill>
            <a:srgbClr val="FAB30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8" name="Freeform: Shape 27" descr="TresVistaShapes">
            <a:extLst>
              <a:ext uri="{FF2B5EF4-FFF2-40B4-BE49-F238E27FC236}">
                <a16:creationId xmlns:a16="http://schemas.microsoft.com/office/drawing/2014/main" id="{4E2245FF-1A06-4103-8988-10406C8366B6}"/>
              </a:ext>
            </a:extLst>
          </p:cNvPr>
          <p:cNvSpPr/>
          <p:nvPr userDrawn="1"/>
        </p:nvSpPr>
        <p:spPr>
          <a:xfrm>
            <a:off x="1991207" y="2392711"/>
            <a:ext cx="10200792" cy="2567880"/>
          </a:xfrm>
          <a:custGeom>
            <a:avLst/>
            <a:gdLst>
              <a:gd name="connsiteX0" fmla="*/ 0 w 7650594"/>
              <a:gd name="connsiteY0" fmla="*/ 0 h 2567880"/>
              <a:gd name="connsiteX1" fmla="*/ 7650594 w 7650594"/>
              <a:gd name="connsiteY1" fmla="*/ 0 h 2567880"/>
              <a:gd name="connsiteX2" fmla="*/ 7650594 w 7650594"/>
              <a:gd name="connsiteY2" fmla="*/ 2567880 h 2567880"/>
              <a:gd name="connsiteX3" fmla="*/ 604425 w 7650594"/>
              <a:gd name="connsiteY3" fmla="*/ 2567880 h 2567880"/>
            </a:gdLst>
            <a:ahLst/>
            <a:cxnLst>
              <a:cxn ang="0">
                <a:pos x="connsiteX0" y="connsiteY0"/>
              </a:cxn>
              <a:cxn ang="0">
                <a:pos x="connsiteX1" y="connsiteY1"/>
              </a:cxn>
              <a:cxn ang="0">
                <a:pos x="connsiteX2" y="connsiteY2"/>
              </a:cxn>
              <a:cxn ang="0">
                <a:pos x="connsiteX3" y="connsiteY3"/>
              </a:cxn>
            </a:cxnLst>
            <a:rect l="l" t="t" r="r" b="b"/>
            <a:pathLst>
              <a:path w="7650594" h="2567880">
                <a:moveTo>
                  <a:pt x="0" y="0"/>
                </a:moveTo>
                <a:lnTo>
                  <a:pt x="7650594" y="0"/>
                </a:lnTo>
                <a:lnTo>
                  <a:pt x="7650594" y="2567880"/>
                </a:lnTo>
                <a:lnTo>
                  <a:pt x="604425" y="256788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30" name="Text Placeholder 18" descr="TresVistaShapes">
            <a:extLst>
              <a:ext uri="{FF2B5EF4-FFF2-40B4-BE49-F238E27FC236}">
                <a16:creationId xmlns:a16="http://schemas.microsoft.com/office/drawing/2014/main" id="{1B039D1F-8687-4FAE-BBB0-4AD2612CAD1D}"/>
              </a:ext>
            </a:extLst>
          </p:cNvPr>
          <p:cNvSpPr>
            <a:spLocks noGrp="1"/>
          </p:cNvSpPr>
          <p:nvPr>
            <p:ph type="body" sz="quarter" idx="10" hasCustomPrompt="1"/>
          </p:nvPr>
        </p:nvSpPr>
        <p:spPr>
          <a:xfrm>
            <a:off x="4614333" y="3492756"/>
            <a:ext cx="7272867" cy="367791"/>
          </a:xfrm>
        </p:spPr>
        <p:txBody>
          <a:bodyPr anchor="ctr" anchorCtr="0"/>
          <a:lstStyle>
            <a:lvl1pPr marL="0" indent="0" algn="ctr">
              <a:spcBef>
                <a:spcPts val="0"/>
              </a:spcBef>
              <a:buNone/>
              <a:defRPr sz="2400" b="1">
                <a:solidFill>
                  <a:srgbClr val="0D6B8C"/>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Section Divider</a:t>
            </a:r>
          </a:p>
        </p:txBody>
      </p:sp>
      <p:sp>
        <p:nvSpPr>
          <p:cNvPr id="12" name="Freeform 9" descr="TresVistaShapes">
            <a:extLst>
              <a:ext uri="{FF2B5EF4-FFF2-40B4-BE49-F238E27FC236}">
                <a16:creationId xmlns:a16="http://schemas.microsoft.com/office/drawing/2014/main" id="{81BDFB97-CFD0-4D19-B9F5-A0B848DB5D2A}"/>
              </a:ext>
            </a:extLst>
          </p:cNvPr>
          <p:cNvSpPr>
            <a:spLocks/>
          </p:cNvSpPr>
          <p:nvPr userDrawn="1"/>
        </p:nvSpPr>
        <p:spPr bwMode="auto">
          <a:xfrm>
            <a:off x="0" y="1358900"/>
            <a:ext cx="5766816" cy="4471416"/>
          </a:xfrm>
          <a:custGeom>
            <a:avLst/>
            <a:gdLst>
              <a:gd name="T0" fmla="*/ 0 w 3236"/>
              <a:gd name="T1" fmla="*/ 0 h 3327"/>
              <a:gd name="T2" fmla="*/ 1567 w 3236"/>
              <a:gd name="T3" fmla="*/ 0 h 3327"/>
              <a:gd name="T4" fmla="*/ 1567 w 3236"/>
              <a:gd name="T5" fmla="*/ 118 h 3327"/>
              <a:gd name="T6" fmla="*/ 1076 w 3236"/>
              <a:gd name="T7" fmla="*/ 118 h 3327"/>
              <a:gd name="T8" fmla="*/ 1885 w 3236"/>
              <a:gd name="T9" fmla="*/ 2696 h 3327"/>
              <a:gd name="T10" fmla="*/ 2748 w 3236"/>
              <a:gd name="T11" fmla="*/ 118 h 3327"/>
              <a:gd name="T12" fmla="*/ 2239 w 3236"/>
              <a:gd name="T13" fmla="*/ 118 h 3327"/>
              <a:gd name="T14" fmla="*/ 2239 w 3236"/>
              <a:gd name="T15" fmla="*/ 0 h 3327"/>
              <a:gd name="T16" fmla="*/ 3236 w 3236"/>
              <a:gd name="T17" fmla="*/ 0 h 3327"/>
              <a:gd name="T18" fmla="*/ 3236 w 3236"/>
              <a:gd name="T19" fmla="*/ 118 h 3327"/>
              <a:gd name="T20" fmla="*/ 2939 w 3236"/>
              <a:gd name="T21" fmla="*/ 118 h 3327"/>
              <a:gd name="T22" fmla="*/ 1838 w 3236"/>
              <a:gd name="T23" fmla="*/ 3327 h 3327"/>
              <a:gd name="T24" fmla="*/ 1524 w 3236"/>
              <a:gd name="T25" fmla="*/ 3327 h 3327"/>
              <a:gd name="T26" fmla="*/ 456 w 3236"/>
              <a:gd name="T27" fmla="*/ 118 h 3327"/>
              <a:gd name="T28" fmla="*/ 0 w 3236"/>
              <a:gd name="T29" fmla="*/ 118 h 3327"/>
              <a:gd name="T30" fmla="*/ 0 w 3236"/>
              <a:gd name="T31" fmla="*/ 0 h 3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6" h="3327">
                <a:moveTo>
                  <a:pt x="0" y="0"/>
                </a:moveTo>
                <a:lnTo>
                  <a:pt x="1567" y="0"/>
                </a:lnTo>
                <a:lnTo>
                  <a:pt x="1567" y="118"/>
                </a:lnTo>
                <a:lnTo>
                  <a:pt x="1076" y="118"/>
                </a:lnTo>
                <a:lnTo>
                  <a:pt x="1885" y="2696"/>
                </a:lnTo>
                <a:lnTo>
                  <a:pt x="2748" y="118"/>
                </a:lnTo>
                <a:lnTo>
                  <a:pt x="2239" y="118"/>
                </a:lnTo>
                <a:lnTo>
                  <a:pt x="2239" y="0"/>
                </a:lnTo>
                <a:lnTo>
                  <a:pt x="3236" y="0"/>
                </a:lnTo>
                <a:lnTo>
                  <a:pt x="3236" y="118"/>
                </a:lnTo>
                <a:lnTo>
                  <a:pt x="2939" y="118"/>
                </a:lnTo>
                <a:lnTo>
                  <a:pt x="1838" y="3327"/>
                </a:lnTo>
                <a:lnTo>
                  <a:pt x="1524" y="3327"/>
                </a:lnTo>
                <a:lnTo>
                  <a:pt x="456" y="118"/>
                </a:lnTo>
                <a:lnTo>
                  <a:pt x="0" y="118"/>
                </a:lnTo>
                <a:lnTo>
                  <a:pt x="0" y="0"/>
                </a:lnTo>
                <a:close/>
              </a:path>
            </a:pathLst>
          </a:custGeom>
          <a:solidFill>
            <a:srgbClr val="FAB301"/>
          </a:solidFill>
          <a:ln>
            <a:noFill/>
          </a:ln>
        </p:spPr>
        <p:txBody>
          <a:bodyPr vert="horz" wrap="square" lIns="91440" tIns="45720" rIns="91440" bIns="45720"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472967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descr="TresVistaShapes">
            <a:extLst>
              <a:ext uri="{FF2B5EF4-FFF2-40B4-BE49-F238E27FC236}">
                <a16:creationId xmlns:a16="http://schemas.microsoft.com/office/drawing/2014/main" id="{8E59B5B1-0945-4457-B47B-CEE869862B85}"/>
              </a:ext>
            </a:extLst>
          </p:cNvPr>
          <p:cNvSpPr>
            <a:spLocks noGrp="1"/>
          </p:cNvSpPr>
          <p:nvPr>
            <p:ph type="title" hasCustomPrompt="1"/>
          </p:nvPr>
        </p:nvSpPr>
        <p:spPr/>
        <p:txBody>
          <a:bodyPr/>
          <a:lstStyle>
            <a:lvl1pPr>
              <a:defRPr/>
            </a:lvl1pPr>
          </a:lstStyle>
          <a:p>
            <a:r>
              <a:rPr lang="en-US" dirty="0"/>
              <a:t>Table Of Contents</a:t>
            </a:r>
          </a:p>
        </p:txBody>
      </p:sp>
      <p:sp>
        <p:nvSpPr>
          <p:cNvPr id="3" name="Footer Placeholder 2">
            <a:extLst>
              <a:ext uri="{FF2B5EF4-FFF2-40B4-BE49-F238E27FC236}">
                <a16:creationId xmlns:a16="http://schemas.microsoft.com/office/drawing/2014/main" id="{CF49480C-0F23-445D-A8FF-FF9AB5B6DB2B}"/>
              </a:ext>
            </a:extLst>
          </p:cNvPr>
          <p:cNvSpPr>
            <a:spLocks noGrp="1"/>
          </p:cNvSpPr>
          <p:nvPr>
            <p:ph type="ftr" sz="quarter" idx="10"/>
          </p:nvPr>
        </p:nvSpPr>
        <p:spPr/>
        <p:txBody>
          <a:bodyPr/>
          <a:lstStyle/>
          <a:p>
            <a:endParaRPr lang="en-US" dirty="0"/>
          </a:p>
        </p:txBody>
      </p:sp>
      <p:sp>
        <p:nvSpPr>
          <p:cNvPr id="8" name="Freeform: Shape 7" descr="TresVistaShapes">
            <a:extLst>
              <a:ext uri="{FF2B5EF4-FFF2-40B4-BE49-F238E27FC236}">
                <a16:creationId xmlns:a16="http://schemas.microsoft.com/office/drawing/2014/main" id="{740481CC-B2D4-4EAF-9998-E3515328E077}"/>
              </a:ext>
            </a:extLst>
          </p:cNvPr>
          <p:cNvSpPr/>
          <p:nvPr userDrawn="1"/>
        </p:nvSpPr>
        <p:spPr>
          <a:xfrm>
            <a:off x="524933" y="990600"/>
            <a:ext cx="9279468" cy="5448300"/>
          </a:xfrm>
          <a:custGeom>
            <a:avLst/>
            <a:gdLst>
              <a:gd name="connsiteX0" fmla="*/ 0 w 6959601"/>
              <a:gd name="connsiteY0" fmla="*/ 0 h 5448300"/>
              <a:gd name="connsiteX1" fmla="*/ 3035300 w 6959601"/>
              <a:gd name="connsiteY1" fmla="*/ 0 h 5448300"/>
              <a:gd name="connsiteX2" fmla="*/ 5232401 w 6959601"/>
              <a:gd name="connsiteY2" fmla="*/ 0 h 5448300"/>
              <a:gd name="connsiteX3" fmla="*/ 6959601 w 6959601"/>
              <a:gd name="connsiteY3" fmla="*/ 0 h 5448300"/>
              <a:gd name="connsiteX4" fmla="*/ 5651501 w 6959601"/>
              <a:gd name="connsiteY4" fmla="*/ 5448300 h 5448300"/>
              <a:gd name="connsiteX5" fmla="*/ 5232401 w 6959601"/>
              <a:gd name="connsiteY5" fmla="*/ 5448300 h 5448300"/>
              <a:gd name="connsiteX6" fmla="*/ 1727200 w 6959601"/>
              <a:gd name="connsiteY6" fmla="*/ 5448300 h 5448300"/>
              <a:gd name="connsiteX7" fmla="*/ 0 w 6959601"/>
              <a:gd name="connsiteY7" fmla="*/ 544830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9601" h="5448300">
                <a:moveTo>
                  <a:pt x="0" y="0"/>
                </a:moveTo>
                <a:lnTo>
                  <a:pt x="3035300" y="0"/>
                </a:lnTo>
                <a:lnTo>
                  <a:pt x="5232401" y="0"/>
                </a:lnTo>
                <a:lnTo>
                  <a:pt x="6959601" y="0"/>
                </a:lnTo>
                <a:lnTo>
                  <a:pt x="5651501" y="5448300"/>
                </a:lnTo>
                <a:lnTo>
                  <a:pt x="5232401" y="5448300"/>
                </a:lnTo>
                <a:lnTo>
                  <a:pt x="1727200" y="5448300"/>
                </a:lnTo>
                <a:lnTo>
                  <a:pt x="0" y="5448300"/>
                </a:lnTo>
                <a:close/>
              </a:path>
            </a:pathLst>
          </a:custGeom>
          <a:solidFill>
            <a:srgbClr val="FAB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Freeform: Shape 6" descr="TresVistaShapes">
            <a:extLst>
              <a:ext uri="{FF2B5EF4-FFF2-40B4-BE49-F238E27FC236}">
                <a16:creationId xmlns:a16="http://schemas.microsoft.com/office/drawing/2014/main" id="{8CBFED68-ED1B-4DB2-AC44-CE3732A633BB}"/>
              </a:ext>
            </a:extLst>
          </p:cNvPr>
          <p:cNvSpPr/>
          <p:nvPr userDrawn="1"/>
        </p:nvSpPr>
        <p:spPr>
          <a:xfrm>
            <a:off x="304799" y="990600"/>
            <a:ext cx="9279468" cy="5448300"/>
          </a:xfrm>
          <a:custGeom>
            <a:avLst/>
            <a:gdLst>
              <a:gd name="connsiteX0" fmla="*/ 0 w 6959601"/>
              <a:gd name="connsiteY0" fmla="*/ 0 h 5448300"/>
              <a:gd name="connsiteX1" fmla="*/ 3035300 w 6959601"/>
              <a:gd name="connsiteY1" fmla="*/ 0 h 5448300"/>
              <a:gd name="connsiteX2" fmla="*/ 5232401 w 6959601"/>
              <a:gd name="connsiteY2" fmla="*/ 0 h 5448300"/>
              <a:gd name="connsiteX3" fmla="*/ 6959601 w 6959601"/>
              <a:gd name="connsiteY3" fmla="*/ 0 h 5448300"/>
              <a:gd name="connsiteX4" fmla="*/ 5651501 w 6959601"/>
              <a:gd name="connsiteY4" fmla="*/ 5448300 h 5448300"/>
              <a:gd name="connsiteX5" fmla="*/ 5232401 w 6959601"/>
              <a:gd name="connsiteY5" fmla="*/ 5448300 h 5448300"/>
              <a:gd name="connsiteX6" fmla="*/ 1727200 w 6959601"/>
              <a:gd name="connsiteY6" fmla="*/ 5448300 h 5448300"/>
              <a:gd name="connsiteX7" fmla="*/ 0 w 6959601"/>
              <a:gd name="connsiteY7" fmla="*/ 544830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9601" h="5448300">
                <a:moveTo>
                  <a:pt x="0" y="0"/>
                </a:moveTo>
                <a:lnTo>
                  <a:pt x="3035300" y="0"/>
                </a:lnTo>
                <a:lnTo>
                  <a:pt x="5232401" y="0"/>
                </a:lnTo>
                <a:lnTo>
                  <a:pt x="6959601" y="0"/>
                </a:lnTo>
                <a:lnTo>
                  <a:pt x="5651501" y="5448300"/>
                </a:lnTo>
                <a:lnTo>
                  <a:pt x="5232401" y="5448300"/>
                </a:lnTo>
                <a:lnTo>
                  <a:pt x="1727200" y="5448300"/>
                </a:lnTo>
                <a:lnTo>
                  <a:pt x="0" y="5448300"/>
                </a:lnTo>
                <a:close/>
              </a:path>
            </a:pathLst>
          </a:cu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0" name="Freeform: Shape 29" descr="TresVistaShapes">
            <a:extLst>
              <a:ext uri="{FF2B5EF4-FFF2-40B4-BE49-F238E27FC236}">
                <a16:creationId xmlns:a16="http://schemas.microsoft.com/office/drawing/2014/main" id="{7928ED28-AA41-461B-8F69-B0E89749A4D0}"/>
              </a:ext>
            </a:extLst>
          </p:cNvPr>
          <p:cNvSpPr/>
          <p:nvPr userDrawn="1"/>
        </p:nvSpPr>
        <p:spPr>
          <a:xfrm>
            <a:off x="508001" y="1092199"/>
            <a:ext cx="9135532" cy="495300"/>
          </a:xfrm>
          <a:custGeom>
            <a:avLst/>
            <a:gdLst>
              <a:gd name="connsiteX0" fmla="*/ 0 w 6851649"/>
              <a:gd name="connsiteY0" fmla="*/ 0 h 495300"/>
              <a:gd name="connsiteX1" fmla="*/ 6200774 w 6851649"/>
              <a:gd name="connsiteY1" fmla="*/ 0 h 495300"/>
              <a:gd name="connsiteX2" fmla="*/ 6299200 w 6851649"/>
              <a:gd name="connsiteY2" fmla="*/ 0 h 495300"/>
              <a:gd name="connsiteX3" fmla="*/ 6851649 w 6851649"/>
              <a:gd name="connsiteY3" fmla="*/ 0 h 495300"/>
              <a:gd name="connsiteX4" fmla="*/ 6727824 w 6851649"/>
              <a:gd name="connsiteY4" fmla="*/ 495300 h 495300"/>
              <a:gd name="connsiteX5" fmla="*/ 6299200 w 6851649"/>
              <a:gd name="connsiteY5" fmla="*/ 495300 h 495300"/>
              <a:gd name="connsiteX6" fmla="*/ 6076949 w 6851649"/>
              <a:gd name="connsiteY6" fmla="*/ 495300 h 495300"/>
              <a:gd name="connsiteX7" fmla="*/ 0 w 6851649"/>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1649" h="495300">
                <a:moveTo>
                  <a:pt x="0" y="0"/>
                </a:moveTo>
                <a:lnTo>
                  <a:pt x="6200774" y="0"/>
                </a:lnTo>
                <a:lnTo>
                  <a:pt x="6299200" y="0"/>
                </a:lnTo>
                <a:lnTo>
                  <a:pt x="6851649" y="0"/>
                </a:lnTo>
                <a:lnTo>
                  <a:pt x="6727824" y="495300"/>
                </a:lnTo>
                <a:lnTo>
                  <a:pt x="6299200" y="495300"/>
                </a:lnTo>
                <a:lnTo>
                  <a:pt x="6076949"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Rectangle 11" descr="TresVistaShapes">
            <a:extLst>
              <a:ext uri="{FF2B5EF4-FFF2-40B4-BE49-F238E27FC236}">
                <a16:creationId xmlns:a16="http://schemas.microsoft.com/office/drawing/2014/main" id="{D42160FE-1824-42BB-9F49-57E72D525D5C}"/>
              </a:ext>
            </a:extLst>
          </p:cNvPr>
          <p:cNvSpPr/>
          <p:nvPr userDrawn="1"/>
        </p:nvSpPr>
        <p:spPr>
          <a:xfrm>
            <a:off x="304799" y="1092199"/>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 Placeholder 45" descr="TresVistaShapes">
            <a:extLst>
              <a:ext uri="{FF2B5EF4-FFF2-40B4-BE49-F238E27FC236}">
                <a16:creationId xmlns:a16="http://schemas.microsoft.com/office/drawing/2014/main" id="{35D7BC13-0C99-4FC0-A2B2-58A0ED9633F2}"/>
              </a:ext>
            </a:extLst>
          </p:cNvPr>
          <p:cNvSpPr>
            <a:spLocks noGrp="1"/>
          </p:cNvSpPr>
          <p:nvPr>
            <p:ph type="body" sz="quarter" idx="13"/>
          </p:nvPr>
        </p:nvSpPr>
        <p:spPr>
          <a:xfrm>
            <a:off x="753533" y="1092200"/>
            <a:ext cx="8356603"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1" name="Freeform: Shape 30" descr="TresVistaShapes">
            <a:extLst>
              <a:ext uri="{FF2B5EF4-FFF2-40B4-BE49-F238E27FC236}">
                <a16:creationId xmlns:a16="http://schemas.microsoft.com/office/drawing/2014/main" id="{554FA3E6-7438-4607-B338-FE31D80E4A51}"/>
              </a:ext>
            </a:extLst>
          </p:cNvPr>
          <p:cNvSpPr/>
          <p:nvPr userDrawn="1"/>
        </p:nvSpPr>
        <p:spPr>
          <a:xfrm>
            <a:off x="508001" y="1775391"/>
            <a:ext cx="8906929" cy="495300"/>
          </a:xfrm>
          <a:custGeom>
            <a:avLst/>
            <a:gdLst>
              <a:gd name="connsiteX0" fmla="*/ 0 w 6680197"/>
              <a:gd name="connsiteY0" fmla="*/ 0 h 495300"/>
              <a:gd name="connsiteX1" fmla="*/ 6029322 w 6680197"/>
              <a:gd name="connsiteY1" fmla="*/ 0 h 495300"/>
              <a:gd name="connsiteX2" fmla="*/ 6299200 w 6680197"/>
              <a:gd name="connsiteY2" fmla="*/ 0 h 495300"/>
              <a:gd name="connsiteX3" fmla="*/ 6680197 w 6680197"/>
              <a:gd name="connsiteY3" fmla="*/ 0 h 495300"/>
              <a:gd name="connsiteX4" fmla="*/ 6556372 w 6680197"/>
              <a:gd name="connsiteY4" fmla="*/ 495300 h 495300"/>
              <a:gd name="connsiteX5" fmla="*/ 6299200 w 6680197"/>
              <a:gd name="connsiteY5" fmla="*/ 495300 h 495300"/>
              <a:gd name="connsiteX6" fmla="*/ 5905497 w 6680197"/>
              <a:gd name="connsiteY6" fmla="*/ 495300 h 495300"/>
              <a:gd name="connsiteX7" fmla="*/ 0 w 6680197"/>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0197" h="495300">
                <a:moveTo>
                  <a:pt x="0" y="0"/>
                </a:moveTo>
                <a:lnTo>
                  <a:pt x="6029322" y="0"/>
                </a:lnTo>
                <a:lnTo>
                  <a:pt x="6299200" y="0"/>
                </a:lnTo>
                <a:lnTo>
                  <a:pt x="6680197" y="0"/>
                </a:lnTo>
                <a:lnTo>
                  <a:pt x="6556372" y="495300"/>
                </a:lnTo>
                <a:lnTo>
                  <a:pt x="6299200" y="495300"/>
                </a:lnTo>
                <a:lnTo>
                  <a:pt x="5905497"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15" descr="TresVistaShapes">
            <a:extLst>
              <a:ext uri="{FF2B5EF4-FFF2-40B4-BE49-F238E27FC236}">
                <a16:creationId xmlns:a16="http://schemas.microsoft.com/office/drawing/2014/main" id="{182B38E0-9E85-4BBC-9036-115CA2D0A0D8}"/>
              </a:ext>
            </a:extLst>
          </p:cNvPr>
          <p:cNvSpPr/>
          <p:nvPr userDrawn="1"/>
        </p:nvSpPr>
        <p:spPr>
          <a:xfrm>
            <a:off x="304799" y="1775391"/>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 name="Text Placeholder 45" descr="TresVistaShapes">
            <a:extLst>
              <a:ext uri="{FF2B5EF4-FFF2-40B4-BE49-F238E27FC236}">
                <a16:creationId xmlns:a16="http://schemas.microsoft.com/office/drawing/2014/main" id="{49FEB470-439F-411D-BFF0-DD0CBA721AEB}"/>
              </a:ext>
            </a:extLst>
          </p:cNvPr>
          <p:cNvSpPr>
            <a:spLocks noGrp="1"/>
          </p:cNvSpPr>
          <p:nvPr>
            <p:ph type="body" sz="quarter" idx="14"/>
          </p:nvPr>
        </p:nvSpPr>
        <p:spPr>
          <a:xfrm>
            <a:off x="753534" y="1775392"/>
            <a:ext cx="790151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2" name="Freeform: Shape 31" descr="TresVistaShapes">
            <a:extLst>
              <a:ext uri="{FF2B5EF4-FFF2-40B4-BE49-F238E27FC236}">
                <a16:creationId xmlns:a16="http://schemas.microsoft.com/office/drawing/2014/main" id="{4C7C871C-CC64-4244-BDE3-A444E58E55B4}"/>
              </a:ext>
            </a:extLst>
          </p:cNvPr>
          <p:cNvSpPr/>
          <p:nvPr userDrawn="1"/>
        </p:nvSpPr>
        <p:spPr>
          <a:xfrm>
            <a:off x="508001" y="2458583"/>
            <a:ext cx="8661401" cy="495300"/>
          </a:xfrm>
          <a:custGeom>
            <a:avLst/>
            <a:gdLst>
              <a:gd name="connsiteX0" fmla="*/ 0 w 6496051"/>
              <a:gd name="connsiteY0" fmla="*/ 0 h 495300"/>
              <a:gd name="connsiteX1" fmla="*/ 5845176 w 6496051"/>
              <a:gd name="connsiteY1" fmla="*/ 0 h 495300"/>
              <a:gd name="connsiteX2" fmla="*/ 6299200 w 6496051"/>
              <a:gd name="connsiteY2" fmla="*/ 0 h 495300"/>
              <a:gd name="connsiteX3" fmla="*/ 6496051 w 6496051"/>
              <a:gd name="connsiteY3" fmla="*/ 0 h 495300"/>
              <a:gd name="connsiteX4" fmla="*/ 6372226 w 6496051"/>
              <a:gd name="connsiteY4" fmla="*/ 495300 h 495300"/>
              <a:gd name="connsiteX5" fmla="*/ 6299200 w 6496051"/>
              <a:gd name="connsiteY5" fmla="*/ 495300 h 495300"/>
              <a:gd name="connsiteX6" fmla="*/ 5721351 w 6496051"/>
              <a:gd name="connsiteY6" fmla="*/ 495300 h 495300"/>
              <a:gd name="connsiteX7" fmla="*/ 0 w 649605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6051" h="495300">
                <a:moveTo>
                  <a:pt x="0" y="0"/>
                </a:moveTo>
                <a:lnTo>
                  <a:pt x="5845176" y="0"/>
                </a:lnTo>
                <a:lnTo>
                  <a:pt x="6299200" y="0"/>
                </a:lnTo>
                <a:lnTo>
                  <a:pt x="6496051" y="0"/>
                </a:lnTo>
                <a:lnTo>
                  <a:pt x="6372226" y="495300"/>
                </a:lnTo>
                <a:lnTo>
                  <a:pt x="6299200" y="495300"/>
                </a:lnTo>
                <a:lnTo>
                  <a:pt x="572135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Rectangle 19" descr="TresVistaShapes">
            <a:extLst>
              <a:ext uri="{FF2B5EF4-FFF2-40B4-BE49-F238E27FC236}">
                <a16:creationId xmlns:a16="http://schemas.microsoft.com/office/drawing/2014/main" id="{1C046C24-2907-440C-B60D-68E40E99B347}"/>
              </a:ext>
            </a:extLst>
          </p:cNvPr>
          <p:cNvSpPr/>
          <p:nvPr userDrawn="1"/>
        </p:nvSpPr>
        <p:spPr>
          <a:xfrm>
            <a:off x="304799" y="2458583"/>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Text Placeholder 45" descr="TresVistaShapes">
            <a:extLst>
              <a:ext uri="{FF2B5EF4-FFF2-40B4-BE49-F238E27FC236}">
                <a16:creationId xmlns:a16="http://schemas.microsoft.com/office/drawing/2014/main" id="{77CFDA76-8A11-4EDD-BD8B-A0666D072256}"/>
              </a:ext>
            </a:extLst>
          </p:cNvPr>
          <p:cNvSpPr>
            <a:spLocks noGrp="1"/>
          </p:cNvSpPr>
          <p:nvPr>
            <p:ph type="body" sz="quarter" idx="15"/>
          </p:nvPr>
        </p:nvSpPr>
        <p:spPr>
          <a:xfrm>
            <a:off x="753534" y="2458584"/>
            <a:ext cx="790151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3" name="Freeform: Shape 32" descr="TresVistaShapes">
            <a:extLst>
              <a:ext uri="{FF2B5EF4-FFF2-40B4-BE49-F238E27FC236}">
                <a16:creationId xmlns:a16="http://schemas.microsoft.com/office/drawing/2014/main" id="{E8520820-A3EA-4655-8AAE-0881E627AF95}"/>
              </a:ext>
            </a:extLst>
          </p:cNvPr>
          <p:cNvSpPr/>
          <p:nvPr userDrawn="1"/>
        </p:nvSpPr>
        <p:spPr>
          <a:xfrm>
            <a:off x="508000" y="3141775"/>
            <a:ext cx="8453120" cy="495300"/>
          </a:xfrm>
          <a:custGeom>
            <a:avLst/>
            <a:gdLst>
              <a:gd name="connsiteX0" fmla="*/ 0 w 6299200"/>
              <a:gd name="connsiteY0" fmla="*/ 0 h 495300"/>
              <a:gd name="connsiteX1" fmla="*/ 5648325 w 6299200"/>
              <a:gd name="connsiteY1" fmla="*/ 0 h 495300"/>
              <a:gd name="connsiteX2" fmla="*/ 5995988 w 6299200"/>
              <a:gd name="connsiteY2" fmla="*/ 0 h 495300"/>
              <a:gd name="connsiteX3" fmla="*/ 6299200 w 6299200"/>
              <a:gd name="connsiteY3" fmla="*/ 0 h 495300"/>
              <a:gd name="connsiteX4" fmla="*/ 6175375 w 6299200"/>
              <a:gd name="connsiteY4" fmla="*/ 495300 h 495300"/>
              <a:gd name="connsiteX5" fmla="*/ 5995988 w 6299200"/>
              <a:gd name="connsiteY5" fmla="*/ 495300 h 495300"/>
              <a:gd name="connsiteX6" fmla="*/ 5524500 w 6299200"/>
              <a:gd name="connsiteY6" fmla="*/ 495300 h 495300"/>
              <a:gd name="connsiteX7" fmla="*/ 0 w 62992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200" h="495300">
                <a:moveTo>
                  <a:pt x="0" y="0"/>
                </a:moveTo>
                <a:lnTo>
                  <a:pt x="5648325" y="0"/>
                </a:lnTo>
                <a:lnTo>
                  <a:pt x="5995988" y="0"/>
                </a:lnTo>
                <a:lnTo>
                  <a:pt x="6299200" y="0"/>
                </a:lnTo>
                <a:lnTo>
                  <a:pt x="6175375" y="495300"/>
                </a:lnTo>
                <a:lnTo>
                  <a:pt x="5995988" y="495300"/>
                </a:lnTo>
                <a:lnTo>
                  <a:pt x="5524500"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 name="Rectangle 23" descr="TresVistaShapes">
            <a:extLst>
              <a:ext uri="{FF2B5EF4-FFF2-40B4-BE49-F238E27FC236}">
                <a16:creationId xmlns:a16="http://schemas.microsoft.com/office/drawing/2014/main" id="{F089219F-D33E-491F-99CA-9596BF8EE7F1}"/>
              </a:ext>
            </a:extLst>
          </p:cNvPr>
          <p:cNvSpPr/>
          <p:nvPr userDrawn="1"/>
        </p:nvSpPr>
        <p:spPr>
          <a:xfrm>
            <a:off x="304799" y="3141775"/>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5" name="Text Placeholder 45" descr="TresVistaShapes">
            <a:extLst>
              <a:ext uri="{FF2B5EF4-FFF2-40B4-BE49-F238E27FC236}">
                <a16:creationId xmlns:a16="http://schemas.microsoft.com/office/drawing/2014/main" id="{6E844AAD-90FD-4193-A8DE-DFA8DE4D4E45}"/>
              </a:ext>
            </a:extLst>
          </p:cNvPr>
          <p:cNvSpPr>
            <a:spLocks noGrp="1"/>
          </p:cNvSpPr>
          <p:nvPr>
            <p:ph type="body" sz="quarter" idx="16"/>
          </p:nvPr>
        </p:nvSpPr>
        <p:spPr>
          <a:xfrm>
            <a:off x="753533" y="3141776"/>
            <a:ext cx="752686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4" name="Freeform: Shape 33" descr="TresVistaShapes">
            <a:extLst>
              <a:ext uri="{FF2B5EF4-FFF2-40B4-BE49-F238E27FC236}">
                <a16:creationId xmlns:a16="http://schemas.microsoft.com/office/drawing/2014/main" id="{35AEEF46-BD0A-460E-98DD-856914EA2AF0}"/>
              </a:ext>
            </a:extLst>
          </p:cNvPr>
          <p:cNvSpPr/>
          <p:nvPr userDrawn="1"/>
        </p:nvSpPr>
        <p:spPr>
          <a:xfrm>
            <a:off x="508000" y="3824967"/>
            <a:ext cx="823976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8" name="Rectangle 27" descr="TresVistaShapes">
            <a:extLst>
              <a:ext uri="{FF2B5EF4-FFF2-40B4-BE49-F238E27FC236}">
                <a16:creationId xmlns:a16="http://schemas.microsoft.com/office/drawing/2014/main" id="{4C95E3D8-96FC-42E3-A8D8-D6171E3712A7}"/>
              </a:ext>
            </a:extLst>
          </p:cNvPr>
          <p:cNvSpPr/>
          <p:nvPr userDrawn="1"/>
        </p:nvSpPr>
        <p:spPr>
          <a:xfrm>
            <a:off x="304799" y="3824967"/>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7"/>
          </p:nvPr>
        </p:nvSpPr>
        <p:spPr>
          <a:xfrm>
            <a:off x="753533" y="3824968"/>
            <a:ext cx="729826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22" name="Freeform: Shape 33" descr="TresVistaShapes">
            <a:extLst>
              <a:ext uri="{FF2B5EF4-FFF2-40B4-BE49-F238E27FC236}">
                <a16:creationId xmlns:a16="http://schemas.microsoft.com/office/drawing/2014/main" id="{35AEEF46-BD0A-460E-98DD-856914EA2AF0}"/>
              </a:ext>
            </a:extLst>
          </p:cNvPr>
          <p:cNvSpPr/>
          <p:nvPr userDrawn="1"/>
        </p:nvSpPr>
        <p:spPr>
          <a:xfrm>
            <a:off x="508001" y="5191351"/>
            <a:ext cx="777240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Rectangle 22" descr="TresVistaShapes">
            <a:extLst>
              <a:ext uri="{FF2B5EF4-FFF2-40B4-BE49-F238E27FC236}">
                <a16:creationId xmlns:a16="http://schemas.microsoft.com/office/drawing/2014/main" id="{4C95E3D8-96FC-42E3-A8D8-D6171E3712A7}"/>
              </a:ext>
            </a:extLst>
          </p:cNvPr>
          <p:cNvSpPr/>
          <p:nvPr userDrawn="1"/>
        </p:nvSpPr>
        <p:spPr>
          <a:xfrm>
            <a:off x="304799" y="5191351"/>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8"/>
          </p:nvPr>
        </p:nvSpPr>
        <p:spPr>
          <a:xfrm>
            <a:off x="753533" y="5191352"/>
            <a:ext cx="729826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27" name="Freeform: Shape 33" descr="TresVistaShapes">
            <a:extLst>
              <a:ext uri="{FF2B5EF4-FFF2-40B4-BE49-F238E27FC236}">
                <a16:creationId xmlns:a16="http://schemas.microsoft.com/office/drawing/2014/main" id="{35AEEF46-BD0A-460E-98DD-856914EA2AF0}"/>
              </a:ext>
            </a:extLst>
          </p:cNvPr>
          <p:cNvSpPr/>
          <p:nvPr userDrawn="1"/>
        </p:nvSpPr>
        <p:spPr>
          <a:xfrm>
            <a:off x="524932" y="5874541"/>
            <a:ext cx="754380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5" name="Rectangle 34" descr="TresVistaShapes">
            <a:extLst>
              <a:ext uri="{FF2B5EF4-FFF2-40B4-BE49-F238E27FC236}">
                <a16:creationId xmlns:a16="http://schemas.microsoft.com/office/drawing/2014/main" id="{4C95E3D8-96FC-42E3-A8D8-D6171E3712A7}"/>
              </a:ext>
            </a:extLst>
          </p:cNvPr>
          <p:cNvSpPr/>
          <p:nvPr userDrawn="1"/>
        </p:nvSpPr>
        <p:spPr>
          <a:xfrm>
            <a:off x="321731" y="5874541"/>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6"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9"/>
          </p:nvPr>
        </p:nvSpPr>
        <p:spPr>
          <a:xfrm>
            <a:off x="770465" y="5874542"/>
            <a:ext cx="729826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46" name="Freeform: Shape 33" descr="TresVistaShapes">
            <a:extLst>
              <a:ext uri="{FF2B5EF4-FFF2-40B4-BE49-F238E27FC236}">
                <a16:creationId xmlns:a16="http://schemas.microsoft.com/office/drawing/2014/main" id="{35AEEF46-BD0A-460E-98DD-856914EA2AF0}"/>
              </a:ext>
            </a:extLst>
          </p:cNvPr>
          <p:cNvSpPr/>
          <p:nvPr userDrawn="1"/>
        </p:nvSpPr>
        <p:spPr>
          <a:xfrm>
            <a:off x="524933" y="4508159"/>
            <a:ext cx="8009468"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7" name="Rectangle 46" descr="TresVistaShapes">
            <a:extLst>
              <a:ext uri="{FF2B5EF4-FFF2-40B4-BE49-F238E27FC236}">
                <a16:creationId xmlns:a16="http://schemas.microsoft.com/office/drawing/2014/main" id="{4C95E3D8-96FC-42E3-A8D8-D6171E3712A7}"/>
              </a:ext>
            </a:extLst>
          </p:cNvPr>
          <p:cNvSpPr/>
          <p:nvPr userDrawn="1"/>
        </p:nvSpPr>
        <p:spPr>
          <a:xfrm>
            <a:off x="321731" y="4508159"/>
            <a:ext cx="22860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8"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20"/>
          </p:nvPr>
        </p:nvSpPr>
        <p:spPr>
          <a:xfrm>
            <a:off x="770465" y="4508160"/>
            <a:ext cx="7298267"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Tree>
    <p:extLst>
      <p:ext uri="{BB962C8B-B14F-4D97-AF65-F5344CB8AC3E}">
        <p14:creationId xmlns:p14="http://schemas.microsoft.com/office/powerpoint/2010/main" val="20882486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descr="TresVistaShapes"/>
          <p:cNvSpPr>
            <a:spLocks noGrp="1"/>
          </p:cNvSpPr>
          <p:nvPr>
            <p:ph type="ctrTitle"/>
          </p:nvPr>
        </p:nvSpPr>
        <p:spPr>
          <a:xfrm>
            <a:off x="304800" y="146304"/>
            <a:ext cx="10769600" cy="310896"/>
          </a:xfrm>
        </p:spPr>
        <p:txBody>
          <a:bodyPr anchor="ctr" anchorCtr="0"/>
          <a:lstStyle>
            <a:lvl1pPr algn="l">
              <a:defRPr sz="2000"/>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US" dirty="0"/>
          </a:p>
        </p:txBody>
      </p:sp>
      <p:sp>
        <p:nvSpPr>
          <p:cNvPr id="13" name="Text Placeholder 13" descr="TresVistaShapes">
            <a:extLst>
              <a:ext uri="{FF2B5EF4-FFF2-40B4-BE49-F238E27FC236}">
                <a16:creationId xmlns:a16="http://schemas.microsoft.com/office/drawing/2014/main" id="{3165E98F-8D62-44F9-8CF8-A337F477C310}"/>
              </a:ext>
            </a:extLst>
          </p:cNvPr>
          <p:cNvSpPr>
            <a:spLocks noGrp="1"/>
          </p:cNvSpPr>
          <p:nvPr>
            <p:ph type="body" sz="quarter" idx="14"/>
          </p:nvPr>
        </p:nvSpPr>
        <p:spPr>
          <a:xfrm>
            <a:off x="304800" y="1193800"/>
            <a:ext cx="566928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1" descr="TresVistaShapes">
            <a:extLst>
              <a:ext uri="{FF2B5EF4-FFF2-40B4-BE49-F238E27FC236}">
                <a16:creationId xmlns:a16="http://schemas.microsoft.com/office/drawing/2014/main" id="{7E37DC3A-705D-4DEC-B4AD-6C549F47715E}"/>
              </a:ext>
            </a:extLst>
          </p:cNvPr>
          <p:cNvSpPr>
            <a:spLocks noGrp="1"/>
          </p:cNvSpPr>
          <p:nvPr>
            <p:ph type="body" sz="quarter" idx="13" hasCustomPrompt="1"/>
          </p:nvPr>
        </p:nvSpPr>
        <p:spPr>
          <a:xfrm>
            <a:off x="304800" y="1175687"/>
            <a:ext cx="566928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17" name="Text Placeholder 13">
            <a:extLst>
              <a:ext uri="{FF2B5EF4-FFF2-40B4-BE49-F238E27FC236}">
                <a16:creationId xmlns:a16="http://schemas.microsoft.com/office/drawing/2014/main" id="{E7652894-4F3E-4F74-A67E-9F1EE8C3ABD1}"/>
              </a:ext>
            </a:extLst>
          </p:cNvPr>
          <p:cNvSpPr>
            <a:spLocks noGrp="1"/>
          </p:cNvSpPr>
          <p:nvPr>
            <p:ph type="body" sz="quarter" idx="15"/>
          </p:nvPr>
        </p:nvSpPr>
        <p:spPr>
          <a:xfrm>
            <a:off x="6217920" y="1193800"/>
            <a:ext cx="566928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descr="TresVistaShapes">
            <a:extLst>
              <a:ext uri="{FF2B5EF4-FFF2-40B4-BE49-F238E27FC236}">
                <a16:creationId xmlns:a16="http://schemas.microsoft.com/office/drawing/2014/main" id="{B11FAECE-DBBA-4C6E-AE30-AFC7B59E574F}"/>
              </a:ext>
            </a:extLst>
          </p:cNvPr>
          <p:cNvSpPr>
            <a:spLocks noGrp="1"/>
          </p:cNvSpPr>
          <p:nvPr>
            <p:ph type="body" sz="quarter" idx="16" hasCustomPrompt="1"/>
          </p:nvPr>
        </p:nvSpPr>
        <p:spPr>
          <a:xfrm>
            <a:off x="6217920" y="1175687"/>
            <a:ext cx="566928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19" name="Text Placeholder 13">
            <a:extLst>
              <a:ext uri="{FF2B5EF4-FFF2-40B4-BE49-F238E27FC236}">
                <a16:creationId xmlns:a16="http://schemas.microsoft.com/office/drawing/2014/main" id="{3712D9CE-AB7B-4B66-8A85-37CA6BF6C2B5}"/>
              </a:ext>
            </a:extLst>
          </p:cNvPr>
          <p:cNvSpPr>
            <a:spLocks noGrp="1"/>
          </p:cNvSpPr>
          <p:nvPr>
            <p:ph type="body" sz="quarter" idx="17"/>
          </p:nvPr>
        </p:nvSpPr>
        <p:spPr>
          <a:xfrm>
            <a:off x="304800" y="4013200"/>
            <a:ext cx="566928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1" descr="TresVistaShapes">
            <a:extLst>
              <a:ext uri="{FF2B5EF4-FFF2-40B4-BE49-F238E27FC236}">
                <a16:creationId xmlns:a16="http://schemas.microsoft.com/office/drawing/2014/main" id="{A26B5B56-FF51-4928-A074-82A0D6B2ADDC}"/>
              </a:ext>
            </a:extLst>
          </p:cNvPr>
          <p:cNvSpPr>
            <a:spLocks noGrp="1"/>
          </p:cNvSpPr>
          <p:nvPr>
            <p:ph type="body" sz="quarter" idx="18" hasCustomPrompt="1"/>
          </p:nvPr>
        </p:nvSpPr>
        <p:spPr>
          <a:xfrm>
            <a:off x="304800" y="3995087"/>
            <a:ext cx="566928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21" name="Text Placeholder 13">
            <a:extLst>
              <a:ext uri="{FF2B5EF4-FFF2-40B4-BE49-F238E27FC236}">
                <a16:creationId xmlns:a16="http://schemas.microsoft.com/office/drawing/2014/main" id="{462A6A20-3645-49C0-8454-D1DCBA6520CF}"/>
              </a:ext>
            </a:extLst>
          </p:cNvPr>
          <p:cNvSpPr>
            <a:spLocks noGrp="1"/>
          </p:cNvSpPr>
          <p:nvPr>
            <p:ph type="body" sz="quarter" idx="19"/>
          </p:nvPr>
        </p:nvSpPr>
        <p:spPr>
          <a:xfrm>
            <a:off x="6217920" y="4013200"/>
            <a:ext cx="566928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1" descr="TresVistaShapes">
            <a:extLst>
              <a:ext uri="{FF2B5EF4-FFF2-40B4-BE49-F238E27FC236}">
                <a16:creationId xmlns:a16="http://schemas.microsoft.com/office/drawing/2014/main" id="{98638E8E-AE9F-455F-904A-371113BC584B}"/>
              </a:ext>
            </a:extLst>
          </p:cNvPr>
          <p:cNvSpPr>
            <a:spLocks noGrp="1"/>
          </p:cNvSpPr>
          <p:nvPr>
            <p:ph type="body" sz="quarter" idx="20" hasCustomPrompt="1"/>
          </p:nvPr>
        </p:nvSpPr>
        <p:spPr>
          <a:xfrm>
            <a:off x="6217920" y="3995087"/>
            <a:ext cx="566928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23" name="Subtitle 2">
            <a:extLst>
              <a:ext uri="{FF2B5EF4-FFF2-40B4-BE49-F238E27FC236}">
                <a16:creationId xmlns:a16="http://schemas.microsoft.com/office/drawing/2014/main" id="{9EBA2DDA-1B76-4BD8-B2FA-E70A817E94E3}"/>
              </a:ext>
            </a:extLst>
          </p:cNvPr>
          <p:cNvSpPr>
            <a:spLocks noGrp="1"/>
          </p:cNvSpPr>
          <p:nvPr>
            <p:ph type="subTitle" idx="1"/>
          </p:nvPr>
        </p:nvSpPr>
        <p:spPr>
          <a:xfrm>
            <a:off x="304800" y="457200"/>
            <a:ext cx="10769600" cy="310896"/>
          </a:xfrm>
        </p:spPr>
        <p:txBody>
          <a:bodyPr anchor="ctr" anchorCtr="0"/>
          <a:lstStyle>
            <a:lvl1pPr marL="0" indent="0" algn="l">
              <a:buNone/>
              <a:defRPr sz="1800" b="1">
                <a:solidFill>
                  <a:srgbClr val="FAB30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33228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D1C4210-729E-4037-B842-80DE7CF77919}"/>
              </a:ext>
            </a:extLst>
          </p:cNvPr>
          <p:cNvSpPr>
            <a:spLocks noGrp="1"/>
          </p:cNvSpPr>
          <p:nvPr>
            <p:ph type="body" sz="quarter" idx="14"/>
          </p:nvPr>
        </p:nvSpPr>
        <p:spPr>
          <a:xfrm>
            <a:off x="304800" y="1193800"/>
            <a:ext cx="11582400" cy="524510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descr="TresVistaShapes"/>
          <p:cNvSpPr>
            <a:spLocks noGrp="1"/>
          </p:cNvSpPr>
          <p:nvPr>
            <p:ph type="ctrTitle"/>
          </p:nvPr>
        </p:nvSpPr>
        <p:spPr>
          <a:xfrm>
            <a:off x="304800" y="146304"/>
            <a:ext cx="10769600" cy="310896"/>
          </a:xfrm>
        </p:spPr>
        <p:txBody>
          <a:bodyPr anchor="ctr" anchorCtr="0"/>
          <a:lstStyle>
            <a:lvl1pPr algn="l">
              <a:defRPr sz="2000"/>
            </a:lvl1pPr>
          </a:lstStyle>
          <a:p>
            <a:r>
              <a:rPr lang="en-US" dirty="0"/>
              <a:t>Click to edit Master title style</a:t>
            </a:r>
          </a:p>
        </p:txBody>
      </p:sp>
      <p:sp>
        <p:nvSpPr>
          <p:cNvPr id="3" name="Subtitle 2"/>
          <p:cNvSpPr>
            <a:spLocks noGrp="1"/>
          </p:cNvSpPr>
          <p:nvPr>
            <p:ph type="subTitle" idx="1"/>
          </p:nvPr>
        </p:nvSpPr>
        <p:spPr>
          <a:xfrm>
            <a:off x="304800" y="457200"/>
            <a:ext cx="10769600" cy="310896"/>
          </a:xfrm>
        </p:spPr>
        <p:txBody>
          <a:bodyPr anchor="ctr" anchorCtr="0"/>
          <a:lstStyle>
            <a:lvl1pPr marL="0" indent="0" algn="l">
              <a:buNone/>
              <a:defRPr sz="1800" b="1">
                <a:solidFill>
                  <a:srgbClr val="FAB30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12" name="Text Placeholder 11" descr="TresVistaShapes">
            <a:extLst>
              <a:ext uri="{FF2B5EF4-FFF2-40B4-BE49-F238E27FC236}">
                <a16:creationId xmlns:a16="http://schemas.microsoft.com/office/drawing/2014/main" id="{1B5BA175-3BBD-436E-898D-72F9C81AED67}"/>
              </a:ext>
            </a:extLst>
          </p:cNvPr>
          <p:cNvSpPr>
            <a:spLocks noGrp="1"/>
          </p:cNvSpPr>
          <p:nvPr>
            <p:ph type="body" sz="quarter" idx="13" hasCustomPrompt="1"/>
          </p:nvPr>
        </p:nvSpPr>
        <p:spPr>
          <a:xfrm>
            <a:off x="304800" y="1175687"/>
            <a:ext cx="1158240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Tree>
    <p:extLst>
      <p:ext uri="{BB962C8B-B14F-4D97-AF65-F5344CB8AC3E}">
        <p14:creationId xmlns:p14="http://schemas.microsoft.com/office/powerpoint/2010/main" val="375049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129892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070778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17804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78626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177473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3014341"/>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0097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593870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
        <p:nvSpPr>
          <p:cNvPr id="7" name="Freeform: Shape 6" descr="TresVistaShapes">
            <a:extLst>
              <a:ext uri="{FF2B5EF4-FFF2-40B4-BE49-F238E27FC236}">
                <a16:creationId xmlns:a16="http://schemas.microsoft.com/office/drawing/2014/main" id="{7839CB52-72D9-4E09-B8D4-3908D980D693}"/>
              </a:ext>
            </a:extLst>
          </p:cNvPr>
          <p:cNvSpPr>
            <a:spLocks/>
          </p:cNvSpPr>
          <p:nvPr userDrawn="1"/>
        </p:nvSpPr>
        <p:spPr bwMode="auto">
          <a:xfrm>
            <a:off x="6501363" y="0"/>
            <a:ext cx="5690637" cy="6858000"/>
          </a:xfrm>
          <a:custGeom>
            <a:avLst/>
            <a:gdLst>
              <a:gd name="connsiteX0" fmla="*/ 0 w 4267978"/>
              <a:gd name="connsiteY0" fmla="*/ 0 h 6858000"/>
              <a:gd name="connsiteX1" fmla="*/ 3215585 w 4267978"/>
              <a:gd name="connsiteY1" fmla="*/ 0 h 6858000"/>
              <a:gd name="connsiteX2" fmla="*/ 3215585 w 4267978"/>
              <a:gd name="connsiteY2" fmla="*/ 262664 h 6858000"/>
              <a:gd name="connsiteX3" fmla="*/ 2203917 w 4267978"/>
              <a:gd name="connsiteY3" fmla="*/ 262664 h 6858000"/>
              <a:gd name="connsiteX4" fmla="*/ 3868142 w 4267978"/>
              <a:gd name="connsiteY4" fmla="*/ 5563147 h 6858000"/>
              <a:gd name="connsiteX5" fmla="*/ 4267978 w 4267978"/>
              <a:gd name="connsiteY5" fmla="*/ 4365972 h 6858000"/>
              <a:gd name="connsiteX6" fmla="*/ 4267978 w 4267978"/>
              <a:gd name="connsiteY6" fmla="*/ 5409269 h 6858000"/>
              <a:gd name="connsiteX7" fmla="*/ 3771695 w 4267978"/>
              <a:gd name="connsiteY7" fmla="*/ 6858000 h 6858000"/>
              <a:gd name="connsiteX8" fmla="*/ 3127347 w 4267978"/>
              <a:gd name="connsiteY8" fmla="*/ 6858000 h 6858000"/>
              <a:gd name="connsiteX9" fmla="*/ 931638 w 4267978"/>
              <a:gd name="connsiteY9" fmla="*/ 250352 h 6858000"/>
              <a:gd name="connsiteX10" fmla="*/ 0 w 4267978"/>
              <a:gd name="connsiteY10" fmla="*/ 2503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7978" h="6858000">
                <a:moveTo>
                  <a:pt x="0" y="0"/>
                </a:moveTo>
                <a:lnTo>
                  <a:pt x="3215585" y="0"/>
                </a:lnTo>
                <a:lnTo>
                  <a:pt x="3215585" y="262664"/>
                </a:lnTo>
                <a:lnTo>
                  <a:pt x="2203917" y="262664"/>
                </a:lnTo>
                <a:lnTo>
                  <a:pt x="3868142" y="5563147"/>
                </a:lnTo>
                <a:lnTo>
                  <a:pt x="4267978" y="4365972"/>
                </a:lnTo>
                <a:lnTo>
                  <a:pt x="4267978" y="5409269"/>
                </a:lnTo>
                <a:lnTo>
                  <a:pt x="3771695" y="6858000"/>
                </a:lnTo>
                <a:lnTo>
                  <a:pt x="3127347" y="6858000"/>
                </a:lnTo>
                <a:lnTo>
                  <a:pt x="931638" y="250352"/>
                </a:lnTo>
                <a:lnTo>
                  <a:pt x="0" y="250352"/>
                </a:lnTo>
                <a:close/>
              </a:path>
            </a:pathLst>
          </a:custGeom>
          <a:solidFill>
            <a:srgbClr val="FEF7E9">
              <a:alpha val="40000"/>
            </a:srgbClr>
          </a:solidFill>
          <a:ln>
            <a:noFill/>
          </a:ln>
        </p:spPr>
        <p:txBody>
          <a:bodyPr vert="horz" wrap="square" lIns="91440" tIns="45720" rIns="91440" bIns="45720" numCol="1" anchor="t" anchorCtr="0" compatLnSpc="1">
            <a:prstTxWarp prst="textNoShape">
              <a:avLst/>
            </a:prstTxWarp>
            <a:noAutofit/>
          </a:bodyPr>
          <a:lstStyle/>
          <a:p>
            <a:endParaRPr lang="en-US" sz="1800" dirty="0"/>
          </a:p>
        </p:txBody>
      </p:sp>
      <p:cxnSp>
        <p:nvCxnSpPr>
          <p:cNvPr id="8" name="Straight Connector 7">
            <a:extLst>
              <a:ext uri="{FF2B5EF4-FFF2-40B4-BE49-F238E27FC236}">
                <a16:creationId xmlns:a16="http://schemas.microsoft.com/office/drawing/2014/main" id="{31107B1F-23B5-442D-A11F-81937FEE1CEF}"/>
              </a:ext>
            </a:extLst>
          </p:cNvPr>
          <p:cNvCxnSpPr/>
          <p:nvPr userDrawn="1"/>
        </p:nvCxnSpPr>
        <p:spPr>
          <a:xfrm>
            <a:off x="304800" y="878462"/>
            <a:ext cx="11582400" cy="0"/>
          </a:xfrm>
          <a:prstGeom prst="line">
            <a:avLst/>
          </a:prstGeom>
          <a:ln w="22225">
            <a:solidFill>
              <a:srgbClr val="0D6B8C"/>
            </a:solidFill>
          </a:ln>
        </p:spPr>
        <p:style>
          <a:lnRef idx="1">
            <a:schemeClr val="accent1"/>
          </a:lnRef>
          <a:fillRef idx="0">
            <a:schemeClr val="accent1"/>
          </a:fillRef>
          <a:effectRef idx="0">
            <a:schemeClr val="accent1"/>
          </a:effectRef>
          <a:fontRef idx="minor">
            <a:schemeClr val="tx1"/>
          </a:fontRef>
        </p:style>
      </p:cxnSp>
      <p:grpSp>
        <p:nvGrpSpPr>
          <p:cNvPr id="9" name="Group 8" descr="TresVistaShapes">
            <a:extLst>
              <a:ext uri="{FF2B5EF4-FFF2-40B4-BE49-F238E27FC236}">
                <a16:creationId xmlns:a16="http://schemas.microsoft.com/office/drawing/2014/main" id="{70C2E9D6-0E61-4FB7-8A89-625DE8F65C71}"/>
              </a:ext>
            </a:extLst>
          </p:cNvPr>
          <p:cNvGrpSpPr/>
          <p:nvPr userDrawn="1"/>
        </p:nvGrpSpPr>
        <p:grpSpPr>
          <a:xfrm>
            <a:off x="1" y="-2"/>
            <a:ext cx="165100" cy="6858000"/>
            <a:chOff x="0" y="-2"/>
            <a:chExt cx="123825" cy="6858000"/>
          </a:xfrm>
        </p:grpSpPr>
        <p:sp>
          <p:nvSpPr>
            <p:cNvPr id="10" name="Table Box 1">
              <a:extLst>
                <a:ext uri="{FF2B5EF4-FFF2-40B4-BE49-F238E27FC236}">
                  <a16:creationId xmlns:a16="http://schemas.microsoft.com/office/drawing/2014/main" id="{C6FAC2FF-BF46-4041-8DD6-E580C1811044}"/>
                </a:ext>
              </a:extLst>
            </p:cNvPr>
            <p:cNvSpPr/>
            <p:nvPr userDrawn="1"/>
          </p:nvSpPr>
          <p:spPr>
            <a:xfrm>
              <a:off x="0" y="-2"/>
              <a:ext cx="123825" cy="114300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able Box 2">
              <a:extLst>
                <a:ext uri="{FF2B5EF4-FFF2-40B4-BE49-F238E27FC236}">
                  <a16:creationId xmlns:a16="http://schemas.microsoft.com/office/drawing/2014/main" id="{1E559975-D7D6-4EEB-8590-1EC2ED144E4E}"/>
                </a:ext>
              </a:extLst>
            </p:cNvPr>
            <p:cNvSpPr/>
            <p:nvPr userDrawn="1"/>
          </p:nvSpPr>
          <p:spPr>
            <a:xfrm>
              <a:off x="0" y="1142998"/>
              <a:ext cx="123825" cy="1143000"/>
            </a:xfrm>
            <a:prstGeom prst="rect">
              <a:avLst/>
            </a:prstGeom>
            <a:solidFill>
              <a:srgbClr val="367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able Box 3">
              <a:extLst>
                <a:ext uri="{FF2B5EF4-FFF2-40B4-BE49-F238E27FC236}">
                  <a16:creationId xmlns:a16="http://schemas.microsoft.com/office/drawing/2014/main" id="{6D8BD37B-8808-4219-B587-EF7EF15437BE}"/>
                </a:ext>
              </a:extLst>
            </p:cNvPr>
            <p:cNvSpPr/>
            <p:nvPr userDrawn="1"/>
          </p:nvSpPr>
          <p:spPr>
            <a:xfrm>
              <a:off x="0" y="2285998"/>
              <a:ext cx="123825" cy="11430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able Box 4">
              <a:extLst>
                <a:ext uri="{FF2B5EF4-FFF2-40B4-BE49-F238E27FC236}">
                  <a16:creationId xmlns:a16="http://schemas.microsoft.com/office/drawing/2014/main" id="{7E4145A6-0015-4FC6-9E38-DFD5F6C6BEAB}"/>
                </a:ext>
              </a:extLst>
            </p:cNvPr>
            <p:cNvSpPr/>
            <p:nvPr userDrawn="1"/>
          </p:nvSpPr>
          <p:spPr>
            <a:xfrm>
              <a:off x="0" y="3428998"/>
              <a:ext cx="123825" cy="1143000"/>
            </a:xfrm>
            <a:prstGeom prst="rect">
              <a:avLst/>
            </a:prstGeom>
            <a:solidFill>
              <a:srgbClr val="999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Table Box 5">
              <a:extLst>
                <a:ext uri="{FF2B5EF4-FFF2-40B4-BE49-F238E27FC236}">
                  <a16:creationId xmlns:a16="http://schemas.microsoft.com/office/drawing/2014/main" id="{EDABB1A1-CE6E-473B-848F-34C64A20FB1A}"/>
                </a:ext>
              </a:extLst>
            </p:cNvPr>
            <p:cNvSpPr/>
            <p:nvPr userDrawn="1"/>
          </p:nvSpPr>
          <p:spPr>
            <a:xfrm>
              <a:off x="0" y="4571998"/>
              <a:ext cx="123825" cy="1143000"/>
            </a:xfrm>
            <a:prstGeom prst="rect">
              <a:avLst/>
            </a:prstGeom>
            <a:solidFill>
              <a:srgbClr val="C9A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able Box 6">
              <a:extLst>
                <a:ext uri="{FF2B5EF4-FFF2-40B4-BE49-F238E27FC236}">
                  <a16:creationId xmlns:a16="http://schemas.microsoft.com/office/drawing/2014/main" id="{F1CCC2E3-19B5-468B-9F44-C2BC012F1032}"/>
                </a:ext>
              </a:extLst>
            </p:cNvPr>
            <p:cNvSpPr/>
            <p:nvPr userDrawn="1"/>
          </p:nvSpPr>
          <p:spPr>
            <a:xfrm>
              <a:off x="0" y="5714998"/>
              <a:ext cx="123825" cy="1143000"/>
            </a:xfrm>
            <a:prstGeom prst="rect">
              <a:avLst/>
            </a:prstGeom>
            <a:solidFill>
              <a:srgbClr val="F7B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cxnSp>
        <p:nvCxnSpPr>
          <p:cNvPr id="16" name="Straight Connector 15">
            <a:extLst>
              <a:ext uri="{FF2B5EF4-FFF2-40B4-BE49-F238E27FC236}">
                <a16:creationId xmlns:a16="http://schemas.microsoft.com/office/drawing/2014/main" id="{DA863D0D-653E-4126-9076-B266AB875FF2}"/>
              </a:ext>
            </a:extLst>
          </p:cNvPr>
          <p:cNvCxnSpPr/>
          <p:nvPr userDrawn="1"/>
        </p:nvCxnSpPr>
        <p:spPr>
          <a:xfrm>
            <a:off x="304800" y="6492875"/>
            <a:ext cx="115824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7" name="Picture 16" descr="TresVistaShapes">
            <a:extLst>
              <a:ext uri="{FF2B5EF4-FFF2-40B4-BE49-F238E27FC236}">
                <a16:creationId xmlns:a16="http://schemas.microsoft.com/office/drawing/2014/main" id="{7E632DD0-0F16-4655-B9D7-B7CF7DF74064}"/>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0928351" y="101484"/>
            <a:ext cx="958851" cy="724030"/>
          </a:xfrm>
          <a:prstGeom prst="rect">
            <a:avLst/>
          </a:prstGeom>
        </p:spPr>
      </p:pic>
      <p:sp>
        <p:nvSpPr>
          <p:cNvPr id="18" name="Diamond 17">
            <a:extLst>
              <a:ext uri="{FF2B5EF4-FFF2-40B4-BE49-F238E27FC236}">
                <a16:creationId xmlns:a16="http://schemas.microsoft.com/office/drawing/2014/main" id="{E34BF1A3-5C8F-4741-BB57-08F524F3DB8C}"/>
              </a:ext>
            </a:extLst>
          </p:cNvPr>
          <p:cNvSpPr/>
          <p:nvPr userDrawn="1"/>
        </p:nvSpPr>
        <p:spPr>
          <a:xfrm>
            <a:off x="11449051" y="6518274"/>
            <a:ext cx="438149" cy="328612"/>
          </a:xfrm>
          <a:prstGeom prst="diamond">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9" name="TextBox 18">
            <a:extLst>
              <a:ext uri="{FF2B5EF4-FFF2-40B4-BE49-F238E27FC236}">
                <a16:creationId xmlns:a16="http://schemas.microsoft.com/office/drawing/2014/main" id="{09353E8F-D175-49E7-90E2-EA5A55F83EE3}"/>
              </a:ext>
            </a:extLst>
          </p:cNvPr>
          <p:cNvSpPr txBox="1"/>
          <p:nvPr userDrawn="1"/>
        </p:nvSpPr>
        <p:spPr>
          <a:xfrm>
            <a:off x="11450972" y="6567164"/>
            <a:ext cx="434307" cy="230832"/>
          </a:xfrm>
          <a:prstGeom prst="rect">
            <a:avLst/>
          </a:prstGeom>
        </p:spPr>
        <p:txBody>
          <a:bodyPr vert="horz" lIns="91440" tIns="45720" rIns="91440" bIns="45720" rtlCol="0" anchor="ctr"/>
          <a:lstStyle>
            <a:defPPr>
              <a:defRPr lang="en-US"/>
            </a:defPPr>
            <a:lvl1pPr algn="ctr">
              <a:defRPr sz="900" b="1">
                <a:solidFill>
                  <a:schemeClr val="bg1"/>
                </a:solidFill>
              </a:defRPr>
            </a:lvl1pPr>
          </a:lstStyle>
          <a:p>
            <a:pPr lvl="0"/>
            <a:fld id="{8552535B-76D2-4DA9-BCCE-EE5083648E4D}" type="slidenum">
              <a:rPr lang="en-IN" sz="900" smtClean="0"/>
              <a:pPr lvl="0"/>
              <a:t>‹#›</a:t>
            </a:fld>
            <a:endParaRPr lang="en-IN" sz="900" dirty="0"/>
          </a:p>
        </p:txBody>
      </p:sp>
    </p:spTree>
    <p:extLst>
      <p:ext uri="{BB962C8B-B14F-4D97-AF65-F5344CB8AC3E}">
        <p14:creationId xmlns:p14="http://schemas.microsoft.com/office/powerpoint/2010/main" val="262583551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82" r:id="rId12"/>
    <p:sldLayoutId id="2147483683" r:id="rId13"/>
    <p:sldLayoutId id="2147483685" r:id="rId14"/>
    <p:sldLayoutId id="2147483676" r:id="rId15"/>
    <p:sldLayoutId id="2147483679" r:id="rId16"/>
    <p:sldLayoutId id="2147483680" r:id="rId17"/>
    <p:sldLayoutId id="2147483673" r:id="rId18"/>
    <p:sldLayoutId id="2147483700" r:id="rId1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pos="7488" userDrawn="1">
          <p15:clr>
            <a:srgbClr val="F26B43"/>
          </p15:clr>
        </p15:guide>
        <p15:guide id="5" pos="192" userDrawn="1">
          <p15:clr>
            <a:srgbClr val="F26B43"/>
          </p15:clr>
        </p15:guide>
        <p15:guide id="6" orient="horz" pos="552" userDrawn="1">
          <p15:clr>
            <a:srgbClr val="F26B43"/>
          </p15:clr>
        </p15:guide>
        <p15:guide id="7" orient="horz" pos="624" userDrawn="1">
          <p15:clr>
            <a:srgbClr val="F26B43"/>
          </p15:clr>
        </p15:guide>
        <p15:guide id="8" orient="horz" pos="4176" userDrawn="1">
          <p15:clr>
            <a:srgbClr val="F26B43"/>
          </p15:clr>
        </p15:guide>
        <p15:guide id="9" orient="horz" pos="4080" userDrawn="1">
          <p15:clr>
            <a:srgbClr val="F26B43"/>
          </p15:clr>
        </p15:guide>
        <p15:guide id="10"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descr="TresVistaShapes">
            <a:extLst>
              <a:ext uri="{FF2B5EF4-FFF2-40B4-BE49-F238E27FC236}">
                <a16:creationId xmlns:a16="http://schemas.microsoft.com/office/drawing/2014/main" id="{5553C74D-D02D-4933-A211-0DF3453C67C0}"/>
              </a:ext>
            </a:extLst>
          </p:cNvPr>
          <p:cNvSpPr>
            <a:spLocks noGrp="1"/>
          </p:cNvSpPr>
          <p:nvPr>
            <p:ph type="ctrTitle"/>
          </p:nvPr>
        </p:nvSpPr>
        <p:spPr>
          <a:xfrm>
            <a:off x="495300" y="101170"/>
            <a:ext cx="8077200" cy="310896"/>
          </a:xfrm>
        </p:spPr>
        <p:txBody>
          <a:bodyPr>
            <a:noAutofit/>
          </a:bodyPr>
          <a:lstStyle/>
          <a:p>
            <a:r>
              <a:rPr lang="en-US" b="1" dirty="0">
                <a:solidFill>
                  <a:srgbClr val="0D6B8C"/>
                </a:solidFill>
                <a:latin typeface="Garamond" panose="02020404030301010803" pitchFamily="18" charset="0"/>
              </a:rPr>
              <a:t>ESG updates (3)</a:t>
            </a:r>
            <a:endParaRPr lang="en-US" b="1" dirty="0">
              <a:solidFill>
                <a:srgbClr val="FF0000"/>
              </a:solidFill>
              <a:latin typeface="Garamond" panose="02020404030301010803" pitchFamily="18" charset="0"/>
            </a:endParaRPr>
          </a:p>
        </p:txBody>
      </p:sp>
      <p:sp>
        <p:nvSpPr>
          <p:cNvPr id="10" name="Subtitle 3" descr="TresVistaShapes">
            <a:extLst>
              <a:ext uri="{FF2B5EF4-FFF2-40B4-BE49-F238E27FC236}">
                <a16:creationId xmlns:a16="http://schemas.microsoft.com/office/drawing/2014/main" id="{C7763F81-FEAB-4AC7-9F19-919EAABCB20D}"/>
              </a:ext>
            </a:extLst>
          </p:cNvPr>
          <p:cNvSpPr>
            <a:spLocks noGrp="1"/>
          </p:cNvSpPr>
          <p:nvPr>
            <p:ph type="subTitle" idx="1"/>
          </p:nvPr>
        </p:nvSpPr>
        <p:spPr>
          <a:xfrm>
            <a:off x="495300" y="494482"/>
            <a:ext cx="10087643" cy="310896"/>
          </a:xfrm>
        </p:spPr>
        <p:txBody>
          <a:bodyPr>
            <a:normAutofit fontScale="92500" lnSpcReduction="10000"/>
          </a:bodyPr>
          <a:lstStyle/>
          <a:p>
            <a:r>
              <a:rPr lang="en-US" dirty="0">
                <a:latin typeface="Garamond" panose="02020404030301010803" pitchFamily="18" charset="0"/>
              </a:rPr>
              <a:t>Affect of design change on the NLIS’s project impact performance</a:t>
            </a:r>
          </a:p>
        </p:txBody>
      </p:sp>
      <p:sp>
        <p:nvSpPr>
          <p:cNvPr id="11" name="TextBox 10">
            <a:extLst>
              <a:ext uri="{FF2B5EF4-FFF2-40B4-BE49-F238E27FC236}">
                <a16:creationId xmlns:a16="http://schemas.microsoft.com/office/drawing/2014/main" id="{85685E77-9B85-42C8-BD46-34A37E0ABD20}"/>
              </a:ext>
            </a:extLst>
          </p:cNvPr>
          <p:cNvSpPr txBox="1"/>
          <p:nvPr/>
        </p:nvSpPr>
        <p:spPr>
          <a:xfrm>
            <a:off x="262758" y="1414580"/>
            <a:ext cx="11929242" cy="1154162"/>
          </a:xfrm>
          <a:prstGeom prst="rect">
            <a:avLst/>
          </a:prstGeom>
          <a:noFill/>
        </p:spPr>
        <p:txBody>
          <a:bodyPr wrap="square">
            <a:spAutoFit/>
          </a:bodyPr>
          <a:lstStyle/>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Client has issued formal variation order, in respect to the irrigation scope – the drippers part was taken out from the scope of supply </a:t>
            </a:r>
          </a:p>
          <a:p>
            <a:pPr marL="228600" indent="-228600">
              <a:spcAft>
                <a:spcPts val="600"/>
              </a:spcAft>
              <a:buClr>
                <a:srgbClr val="0D6B8C"/>
              </a:buClr>
              <a:buFont typeface="Wingdings" panose="05000000000000000000" pitchFamily="2" charset="2"/>
              <a:buChar char="§"/>
            </a:pPr>
            <a:r>
              <a:rPr lang="en-US" sz="1600" dirty="0" err="1">
                <a:latin typeface="Garamond" panose="02020404030301010803" pitchFamily="18" charset="0"/>
              </a:rPr>
              <a:t>Finolex</a:t>
            </a:r>
            <a:r>
              <a:rPr lang="en-US" sz="1600" dirty="0">
                <a:latin typeface="Garamond" panose="02020404030301010803" pitchFamily="18" charset="0"/>
              </a:rPr>
              <a:t> was requested to submit alternative design for approval. The alternate design will replace drip irrigation with PVC pipe distribution  network to supply water at the farm level. The pipes will be used for flooding the farms instead of providing the water to root zone through drip laterals</a:t>
            </a:r>
          </a:p>
        </p:txBody>
      </p:sp>
      <p:sp>
        <p:nvSpPr>
          <p:cNvPr id="5" name="TextBox 4">
            <a:extLst>
              <a:ext uri="{FF2B5EF4-FFF2-40B4-BE49-F238E27FC236}">
                <a16:creationId xmlns:a16="http://schemas.microsoft.com/office/drawing/2014/main" id="{4A49EF94-AF0F-4AEC-D24B-EE66214AC728}"/>
              </a:ext>
            </a:extLst>
          </p:cNvPr>
          <p:cNvSpPr txBox="1"/>
          <p:nvPr/>
        </p:nvSpPr>
        <p:spPr>
          <a:xfrm>
            <a:off x="262758" y="1012704"/>
            <a:ext cx="11613291" cy="338554"/>
          </a:xfrm>
          <a:prstGeom prst="rect">
            <a:avLst/>
          </a:prstGeom>
          <a:solidFill>
            <a:srgbClr val="0D6B8C"/>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Change in the project design</a:t>
            </a:r>
            <a:endParaRPr lang="en-US" sz="1600" dirty="0">
              <a:solidFill>
                <a:schemeClr val="bg1"/>
              </a:solidFill>
              <a:latin typeface="Garamond" panose="02020404030301010803" pitchFamily="18" charset="0"/>
            </a:endParaRPr>
          </a:p>
        </p:txBody>
      </p:sp>
      <p:sp>
        <p:nvSpPr>
          <p:cNvPr id="6" name="TextBox 5">
            <a:extLst>
              <a:ext uri="{FF2B5EF4-FFF2-40B4-BE49-F238E27FC236}">
                <a16:creationId xmlns:a16="http://schemas.microsoft.com/office/drawing/2014/main" id="{3E51A268-707D-74D6-34C8-24F353D1164F}"/>
              </a:ext>
            </a:extLst>
          </p:cNvPr>
          <p:cNvSpPr txBox="1"/>
          <p:nvPr/>
        </p:nvSpPr>
        <p:spPr>
          <a:xfrm>
            <a:off x="262758" y="3033940"/>
            <a:ext cx="11929242" cy="2123658"/>
          </a:xfrm>
          <a:prstGeom prst="rect">
            <a:avLst/>
          </a:prstGeom>
          <a:noFill/>
        </p:spPr>
        <p:txBody>
          <a:bodyPr wrap="square">
            <a:spAutoFit/>
          </a:bodyPr>
          <a:lstStyle/>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Govt. of Karnataka had commissioned </a:t>
            </a:r>
            <a:r>
              <a:rPr lang="en-US" sz="1600" dirty="0" err="1">
                <a:latin typeface="Garamond" panose="02020404030301010803" pitchFamily="18" charset="0"/>
              </a:rPr>
              <a:t>Ramthal</a:t>
            </a:r>
            <a:r>
              <a:rPr lang="en-US" sz="1600" dirty="0">
                <a:latin typeface="Garamond" panose="02020404030301010803" pitchFamily="18" charset="0"/>
              </a:rPr>
              <a:t> (Marol) Community Drip Irrigation Project for irrigating 24,000 Ha area in </a:t>
            </a:r>
            <a:r>
              <a:rPr lang="en-US" sz="1600" dirty="0" err="1">
                <a:latin typeface="Garamond" panose="02020404030301010803" pitchFamily="18" charset="0"/>
              </a:rPr>
              <a:t>Hungund</a:t>
            </a:r>
            <a:r>
              <a:rPr lang="en-US" sz="1600" dirty="0">
                <a:latin typeface="Garamond" panose="02020404030301010803" pitchFamily="18" charset="0"/>
              </a:rPr>
              <a:t> Taluk </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The project has been operational for 2 years and client’s evaluation of the project shows that farmers are not fully able to utilize the drip irrigation technology because </a:t>
            </a:r>
          </a:p>
          <a:p>
            <a:pPr marL="685800" lvl="1"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Lack of awareness about the proper usage and benefits of the technology </a:t>
            </a:r>
          </a:p>
          <a:p>
            <a:pPr marL="685800" lvl="1"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Lack of ownership towards the equipment since it was provided to them free of cost</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Flood irrigation method is something which farmers are familiar with and will be able to use effectively, this will be viewed as improvement from conveying the water using canal systems</a:t>
            </a:r>
          </a:p>
        </p:txBody>
      </p:sp>
      <p:sp>
        <p:nvSpPr>
          <p:cNvPr id="7" name="TextBox 6">
            <a:extLst>
              <a:ext uri="{FF2B5EF4-FFF2-40B4-BE49-F238E27FC236}">
                <a16:creationId xmlns:a16="http://schemas.microsoft.com/office/drawing/2014/main" id="{14C8F93E-43C4-C435-99F8-4F839C8C5D8A}"/>
              </a:ext>
            </a:extLst>
          </p:cNvPr>
          <p:cNvSpPr txBox="1"/>
          <p:nvPr/>
        </p:nvSpPr>
        <p:spPr>
          <a:xfrm>
            <a:off x="262758" y="2632064"/>
            <a:ext cx="11613291" cy="338554"/>
          </a:xfrm>
          <a:prstGeom prst="rect">
            <a:avLst/>
          </a:prstGeom>
          <a:solidFill>
            <a:schemeClr val="accent2"/>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Reason for change</a:t>
            </a:r>
            <a:endParaRPr lang="en-US" sz="1600" dirty="0">
              <a:solidFill>
                <a:schemeClr val="bg1"/>
              </a:solidFill>
              <a:latin typeface="Garamond" panose="02020404030301010803" pitchFamily="18" charset="0"/>
            </a:endParaRPr>
          </a:p>
        </p:txBody>
      </p:sp>
      <p:sp>
        <p:nvSpPr>
          <p:cNvPr id="8" name="TextBox 7">
            <a:extLst>
              <a:ext uri="{FF2B5EF4-FFF2-40B4-BE49-F238E27FC236}">
                <a16:creationId xmlns:a16="http://schemas.microsoft.com/office/drawing/2014/main" id="{A6C64451-86A5-1A12-A23B-4F215A1CB431}"/>
              </a:ext>
            </a:extLst>
          </p:cNvPr>
          <p:cNvSpPr txBox="1"/>
          <p:nvPr/>
        </p:nvSpPr>
        <p:spPr>
          <a:xfrm>
            <a:off x="259044" y="5550396"/>
            <a:ext cx="11929242" cy="661720"/>
          </a:xfrm>
          <a:prstGeom prst="rect">
            <a:avLst/>
          </a:prstGeom>
          <a:noFill/>
        </p:spPr>
        <p:txBody>
          <a:bodyPr wrap="square">
            <a:spAutoFit/>
          </a:bodyPr>
          <a:lstStyle/>
          <a:p>
            <a:pPr marL="228600" indent="-228600">
              <a:spcAft>
                <a:spcPts val="600"/>
              </a:spcAft>
              <a:buClr>
                <a:srgbClr val="0D6B8C"/>
              </a:buClr>
              <a:buFont typeface="Wingdings" panose="05000000000000000000" pitchFamily="2" charset="2"/>
              <a:buChar char="§"/>
            </a:pPr>
            <a:r>
              <a:rPr lang="en-US" sz="1600" dirty="0" err="1">
                <a:latin typeface="Garamond" panose="02020404030301010803" pitchFamily="18" charset="0"/>
              </a:rPr>
              <a:t>Finolex</a:t>
            </a:r>
            <a:r>
              <a:rPr lang="en-US" sz="1600" dirty="0">
                <a:latin typeface="Garamond" panose="02020404030301010803" pitchFamily="18" charset="0"/>
              </a:rPr>
              <a:t> has not yet shared full analysis (technical and financial) of the change in the project design therefore on the water  </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Client will not change the water allocated to the project or the project beneficiary</a:t>
            </a:r>
          </a:p>
        </p:txBody>
      </p:sp>
      <p:sp>
        <p:nvSpPr>
          <p:cNvPr id="12" name="TextBox 11">
            <a:extLst>
              <a:ext uri="{FF2B5EF4-FFF2-40B4-BE49-F238E27FC236}">
                <a16:creationId xmlns:a16="http://schemas.microsoft.com/office/drawing/2014/main" id="{38AB221C-460D-39A1-4814-3027DEA30BEE}"/>
              </a:ext>
            </a:extLst>
          </p:cNvPr>
          <p:cNvSpPr txBox="1"/>
          <p:nvPr/>
        </p:nvSpPr>
        <p:spPr>
          <a:xfrm>
            <a:off x="259044" y="5148520"/>
            <a:ext cx="11613291" cy="338554"/>
          </a:xfrm>
          <a:prstGeom prst="rect">
            <a:avLst/>
          </a:prstGeom>
          <a:solidFill>
            <a:schemeClr val="bg1">
              <a:lumMod val="50000"/>
            </a:schemeClr>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Status of alternate design proposal</a:t>
            </a:r>
            <a:endParaRPr lang="en-US" sz="16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35764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descr="TresVistaShapes">
            <a:extLst>
              <a:ext uri="{FF2B5EF4-FFF2-40B4-BE49-F238E27FC236}">
                <a16:creationId xmlns:a16="http://schemas.microsoft.com/office/drawing/2014/main" id="{5553C74D-D02D-4933-A211-0DF3453C67C0}"/>
              </a:ext>
            </a:extLst>
          </p:cNvPr>
          <p:cNvSpPr>
            <a:spLocks noGrp="1"/>
          </p:cNvSpPr>
          <p:nvPr>
            <p:ph type="ctrTitle"/>
          </p:nvPr>
        </p:nvSpPr>
        <p:spPr>
          <a:xfrm>
            <a:off x="495300" y="101170"/>
            <a:ext cx="8077200" cy="310896"/>
          </a:xfrm>
        </p:spPr>
        <p:txBody>
          <a:bodyPr>
            <a:noAutofit/>
          </a:bodyPr>
          <a:lstStyle/>
          <a:p>
            <a:r>
              <a:rPr lang="en-US" b="1" dirty="0">
                <a:solidFill>
                  <a:srgbClr val="0D6B8C"/>
                </a:solidFill>
                <a:latin typeface="Garamond" panose="02020404030301010803" pitchFamily="18" charset="0"/>
              </a:rPr>
              <a:t>ESG updates (4)</a:t>
            </a:r>
            <a:endParaRPr lang="en-US" b="1" dirty="0">
              <a:solidFill>
                <a:srgbClr val="FF0000"/>
              </a:solidFill>
              <a:latin typeface="Garamond" panose="02020404030301010803" pitchFamily="18" charset="0"/>
            </a:endParaRPr>
          </a:p>
        </p:txBody>
      </p:sp>
      <p:sp>
        <p:nvSpPr>
          <p:cNvPr id="10" name="Subtitle 3" descr="TresVistaShapes">
            <a:extLst>
              <a:ext uri="{FF2B5EF4-FFF2-40B4-BE49-F238E27FC236}">
                <a16:creationId xmlns:a16="http://schemas.microsoft.com/office/drawing/2014/main" id="{C7763F81-FEAB-4AC7-9F19-919EAABCB20D}"/>
              </a:ext>
            </a:extLst>
          </p:cNvPr>
          <p:cNvSpPr>
            <a:spLocks noGrp="1"/>
          </p:cNvSpPr>
          <p:nvPr>
            <p:ph type="subTitle" idx="1"/>
          </p:nvPr>
        </p:nvSpPr>
        <p:spPr>
          <a:xfrm>
            <a:off x="495300" y="494482"/>
            <a:ext cx="10087643" cy="310896"/>
          </a:xfrm>
        </p:spPr>
        <p:txBody>
          <a:bodyPr>
            <a:normAutofit fontScale="92500" lnSpcReduction="10000"/>
          </a:bodyPr>
          <a:lstStyle/>
          <a:p>
            <a:r>
              <a:rPr lang="en-US" dirty="0">
                <a:latin typeface="Garamond" panose="02020404030301010803" pitchFamily="18" charset="0"/>
              </a:rPr>
              <a:t>Affect of design change on the NLIS’s project impact performance</a:t>
            </a:r>
          </a:p>
        </p:txBody>
      </p:sp>
      <p:sp>
        <p:nvSpPr>
          <p:cNvPr id="11" name="TextBox 10">
            <a:extLst>
              <a:ext uri="{FF2B5EF4-FFF2-40B4-BE49-F238E27FC236}">
                <a16:creationId xmlns:a16="http://schemas.microsoft.com/office/drawing/2014/main" id="{85685E77-9B85-42C8-BD46-34A37E0ABD20}"/>
              </a:ext>
            </a:extLst>
          </p:cNvPr>
          <p:cNvSpPr txBox="1"/>
          <p:nvPr/>
        </p:nvSpPr>
        <p:spPr>
          <a:xfrm>
            <a:off x="262758" y="1859563"/>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Increased agricultural land under irrigation</a:t>
            </a:r>
          </a:p>
        </p:txBody>
      </p:sp>
      <p:sp>
        <p:nvSpPr>
          <p:cNvPr id="5" name="TextBox 4">
            <a:extLst>
              <a:ext uri="{FF2B5EF4-FFF2-40B4-BE49-F238E27FC236}">
                <a16:creationId xmlns:a16="http://schemas.microsoft.com/office/drawing/2014/main" id="{4A49EF94-AF0F-4AEC-D24B-EE66214AC728}"/>
              </a:ext>
            </a:extLst>
          </p:cNvPr>
          <p:cNvSpPr txBox="1"/>
          <p:nvPr/>
        </p:nvSpPr>
        <p:spPr>
          <a:xfrm>
            <a:off x="262758" y="1012704"/>
            <a:ext cx="3461749" cy="338554"/>
          </a:xfrm>
          <a:prstGeom prst="rect">
            <a:avLst/>
          </a:prstGeom>
          <a:solidFill>
            <a:srgbClr val="0D6B8C"/>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Project Benefits and KPI </a:t>
            </a:r>
            <a:endParaRPr lang="en-US" sz="16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14C8F93E-43C4-C435-99F8-4F839C8C5D8A}"/>
              </a:ext>
            </a:extLst>
          </p:cNvPr>
          <p:cNvSpPr txBox="1"/>
          <p:nvPr/>
        </p:nvSpPr>
        <p:spPr>
          <a:xfrm>
            <a:off x="4958576" y="1025521"/>
            <a:ext cx="2274847" cy="338554"/>
          </a:xfrm>
          <a:prstGeom prst="rect">
            <a:avLst/>
          </a:prstGeom>
          <a:solidFill>
            <a:schemeClr val="accent2"/>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Drip Irrigation method</a:t>
            </a:r>
            <a:endParaRPr lang="en-US" sz="1600" dirty="0">
              <a:solidFill>
                <a:schemeClr val="bg1"/>
              </a:solidFill>
              <a:latin typeface="Garamond" panose="02020404030301010803" pitchFamily="18" charset="0"/>
            </a:endParaRPr>
          </a:p>
        </p:txBody>
      </p:sp>
      <p:sp>
        <p:nvSpPr>
          <p:cNvPr id="13" name="TextBox 12">
            <a:extLst>
              <a:ext uri="{FF2B5EF4-FFF2-40B4-BE49-F238E27FC236}">
                <a16:creationId xmlns:a16="http://schemas.microsoft.com/office/drawing/2014/main" id="{3F212A66-A373-726D-BC65-8689207C787C}"/>
              </a:ext>
            </a:extLst>
          </p:cNvPr>
          <p:cNvSpPr txBox="1"/>
          <p:nvPr/>
        </p:nvSpPr>
        <p:spPr>
          <a:xfrm>
            <a:off x="8762296" y="1025521"/>
            <a:ext cx="3166946" cy="338554"/>
          </a:xfrm>
          <a:prstGeom prst="rect">
            <a:avLst/>
          </a:prstGeom>
          <a:solidFill>
            <a:schemeClr val="accent2"/>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Piped Network irrigation method</a:t>
            </a:r>
            <a:endParaRPr lang="en-US" sz="1600" dirty="0">
              <a:solidFill>
                <a:schemeClr val="bg1"/>
              </a:solidFill>
              <a:latin typeface="Garamond" panose="02020404030301010803" pitchFamily="18" charset="0"/>
            </a:endParaRPr>
          </a:p>
        </p:txBody>
      </p:sp>
      <p:cxnSp>
        <p:nvCxnSpPr>
          <p:cNvPr id="14" name="Straight Connector 13">
            <a:extLst>
              <a:ext uri="{FF2B5EF4-FFF2-40B4-BE49-F238E27FC236}">
                <a16:creationId xmlns:a16="http://schemas.microsoft.com/office/drawing/2014/main" id="{D4BF0629-2BE6-136F-E871-09F78FB5D36B}"/>
              </a:ext>
            </a:extLst>
          </p:cNvPr>
          <p:cNvCxnSpPr/>
          <p:nvPr/>
        </p:nvCxnSpPr>
        <p:spPr>
          <a:xfrm>
            <a:off x="3969832" y="1012704"/>
            <a:ext cx="0" cy="5421550"/>
          </a:xfrm>
          <a:prstGeom prst="line">
            <a:avLst/>
          </a:prstGeom>
          <a:ln>
            <a:solidFill>
              <a:srgbClr val="0D6B8C"/>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A04E5E-36C2-D42D-95BA-031C40DF25C0}"/>
              </a:ext>
            </a:extLst>
          </p:cNvPr>
          <p:cNvCxnSpPr/>
          <p:nvPr/>
        </p:nvCxnSpPr>
        <p:spPr>
          <a:xfrm>
            <a:off x="8036305" y="1053594"/>
            <a:ext cx="0" cy="5421550"/>
          </a:xfrm>
          <a:prstGeom prst="line">
            <a:avLst/>
          </a:prstGeom>
          <a:ln>
            <a:solidFill>
              <a:srgbClr val="0D6B8C"/>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BE4C8A-7789-DB70-908A-EC6C2B8CC91B}"/>
              </a:ext>
            </a:extLst>
          </p:cNvPr>
          <p:cNvSpPr txBox="1"/>
          <p:nvPr/>
        </p:nvSpPr>
        <p:spPr>
          <a:xfrm>
            <a:off x="4942548" y="1859562"/>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12,000 ha</a:t>
            </a:r>
          </a:p>
        </p:txBody>
      </p:sp>
      <p:sp>
        <p:nvSpPr>
          <p:cNvPr id="17" name="TextBox 16">
            <a:extLst>
              <a:ext uri="{FF2B5EF4-FFF2-40B4-BE49-F238E27FC236}">
                <a16:creationId xmlns:a16="http://schemas.microsoft.com/office/drawing/2014/main" id="{09786CFA-5DBE-5632-911A-D1EA3351952C}"/>
              </a:ext>
            </a:extLst>
          </p:cNvPr>
          <p:cNvSpPr txBox="1"/>
          <p:nvPr/>
        </p:nvSpPr>
        <p:spPr>
          <a:xfrm>
            <a:off x="9209743" y="1844695"/>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12,000 ha</a:t>
            </a:r>
          </a:p>
        </p:txBody>
      </p:sp>
      <p:sp>
        <p:nvSpPr>
          <p:cNvPr id="18" name="TextBox 17">
            <a:extLst>
              <a:ext uri="{FF2B5EF4-FFF2-40B4-BE49-F238E27FC236}">
                <a16:creationId xmlns:a16="http://schemas.microsoft.com/office/drawing/2014/main" id="{736FF5C3-C2D1-587D-723F-CFCD1878C867}"/>
              </a:ext>
            </a:extLst>
          </p:cNvPr>
          <p:cNvSpPr txBox="1"/>
          <p:nvPr/>
        </p:nvSpPr>
        <p:spPr>
          <a:xfrm>
            <a:off x="262758" y="2460711"/>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Number of farmers benefitted</a:t>
            </a:r>
          </a:p>
        </p:txBody>
      </p:sp>
      <p:sp>
        <p:nvSpPr>
          <p:cNvPr id="19" name="TextBox 18">
            <a:extLst>
              <a:ext uri="{FF2B5EF4-FFF2-40B4-BE49-F238E27FC236}">
                <a16:creationId xmlns:a16="http://schemas.microsoft.com/office/drawing/2014/main" id="{67A82FE6-4115-3325-96F5-FF06C16A5390}"/>
              </a:ext>
            </a:extLst>
          </p:cNvPr>
          <p:cNvSpPr txBox="1"/>
          <p:nvPr/>
        </p:nvSpPr>
        <p:spPr>
          <a:xfrm>
            <a:off x="4930931" y="2418259"/>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12,150 </a:t>
            </a:r>
          </a:p>
        </p:txBody>
      </p:sp>
      <p:sp>
        <p:nvSpPr>
          <p:cNvPr id="20" name="TextBox 19">
            <a:extLst>
              <a:ext uri="{FF2B5EF4-FFF2-40B4-BE49-F238E27FC236}">
                <a16:creationId xmlns:a16="http://schemas.microsoft.com/office/drawing/2014/main" id="{389E2EC7-0EFE-2690-6E34-C6C56ADD7A62}"/>
              </a:ext>
            </a:extLst>
          </p:cNvPr>
          <p:cNvSpPr txBox="1"/>
          <p:nvPr/>
        </p:nvSpPr>
        <p:spPr>
          <a:xfrm>
            <a:off x="9164677" y="2414545"/>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12,150 </a:t>
            </a:r>
          </a:p>
        </p:txBody>
      </p:sp>
      <p:sp>
        <p:nvSpPr>
          <p:cNvPr id="21" name="TextBox 20">
            <a:extLst>
              <a:ext uri="{FF2B5EF4-FFF2-40B4-BE49-F238E27FC236}">
                <a16:creationId xmlns:a16="http://schemas.microsoft.com/office/drawing/2014/main" id="{A9B9D541-0623-916A-6B7C-A31502D004BC}"/>
              </a:ext>
            </a:extLst>
          </p:cNvPr>
          <p:cNvSpPr txBox="1"/>
          <p:nvPr/>
        </p:nvSpPr>
        <p:spPr>
          <a:xfrm>
            <a:off x="259044" y="3137217"/>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Reduction in Avg. amount of fertilizer used/ ha</a:t>
            </a:r>
          </a:p>
        </p:txBody>
      </p:sp>
      <p:sp>
        <p:nvSpPr>
          <p:cNvPr id="22" name="TextBox 21">
            <a:extLst>
              <a:ext uri="{FF2B5EF4-FFF2-40B4-BE49-F238E27FC236}">
                <a16:creationId xmlns:a16="http://schemas.microsoft.com/office/drawing/2014/main" id="{610C0B20-74EA-5766-7D42-49C55BFFC94D}"/>
              </a:ext>
            </a:extLst>
          </p:cNvPr>
          <p:cNvSpPr txBox="1"/>
          <p:nvPr/>
        </p:nvSpPr>
        <p:spPr>
          <a:xfrm>
            <a:off x="4889231" y="3252300"/>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20-50% </a:t>
            </a:r>
          </a:p>
        </p:txBody>
      </p:sp>
      <p:sp>
        <p:nvSpPr>
          <p:cNvPr id="23" name="TextBox 22">
            <a:extLst>
              <a:ext uri="{FF2B5EF4-FFF2-40B4-BE49-F238E27FC236}">
                <a16:creationId xmlns:a16="http://schemas.microsoft.com/office/drawing/2014/main" id="{BCB23BD3-E25D-825E-2325-4902A7FE24A8}"/>
              </a:ext>
            </a:extLst>
          </p:cNvPr>
          <p:cNvSpPr txBox="1"/>
          <p:nvPr/>
        </p:nvSpPr>
        <p:spPr>
          <a:xfrm>
            <a:off x="9229026" y="3259723"/>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No reduction </a:t>
            </a:r>
          </a:p>
        </p:txBody>
      </p:sp>
      <p:sp>
        <p:nvSpPr>
          <p:cNvPr id="24" name="TextBox 23">
            <a:extLst>
              <a:ext uri="{FF2B5EF4-FFF2-40B4-BE49-F238E27FC236}">
                <a16:creationId xmlns:a16="http://schemas.microsoft.com/office/drawing/2014/main" id="{0C0F34CC-FBAA-614A-620C-579820B5FFD1}"/>
              </a:ext>
            </a:extLst>
          </p:cNvPr>
          <p:cNvSpPr txBox="1"/>
          <p:nvPr/>
        </p:nvSpPr>
        <p:spPr>
          <a:xfrm>
            <a:off x="226867" y="4687571"/>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Increase in yield of major crops</a:t>
            </a:r>
          </a:p>
        </p:txBody>
      </p:sp>
      <p:sp>
        <p:nvSpPr>
          <p:cNvPr id="25" name="TextBox 24">
            <a:extLst>
              <a:ext uri="{FF2B5EF4-FFF2-40B4-BE49-F238E27FC236}">
                <a16:creationId xmlns:a16="http://schemas.microsoft.com/office/drawing/2014/main" id="{3D93707C-948C-4C54-A0E6-2E201CBF78B9}"/>
              </a:ext>
            </a:extLst>
          </p:cNvPr>
          <p:cNvSpPr txBox="1"/>
          <p:nvPr/>
        </p:nvSpPr>
        <p:spPr>
          <a:xfrm>
            <a:off x="4930930" y="4698242"/>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20-100% </a:t>
            </a:r>
          </a:p>
        </p:txBody>
      </p:sp>
      <p:sp>
        <p:nvSpPr>
          <p:cNvPr id="26" name="TextBox 25">
            <a:extLst>
              <a:ext uri="{FF2B5EF4-FFF2-40B4-BE49-F238E27FC236}">
                <a16:creationId xmlns:a16="http://schemas.microsoft.com/office/drawing/2014/main" id="{698995C6-713B-2628-0524-A48CA27EFB5B}"/>
              </a:ext>
            </a:extLst>
          </p:cNvPr>
          <p:cNvSpPr txBox="1"/>
          <p:nvPr/>
        </p:nvSpPr>
        <p:spPr>
          <a:xfrm>
            <a:off x="8113198" y="4514150"/>
            <a:ext cx="3989580" cy="1323439"/>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Marginal improvement from current practice. The water allocated to the project is as per the drip irrigation method therefore there will be 40-50% shortfall in the water requirement for the crops  </a:t>
            </a:r>
          </a:p>
        </p:txBody>
      </p:sp>
      <p:sp>
        <p:nvSpPr>
          <p:cNvPr id="27" name="TextBox 26">
            <a:extLst>
              <a:ext uri="{FF2B5EF4-FFF2-40B4-BE49-F238E27FC236}">
                <a16:creationId xmlns:a16="http://schemas.microsoft.com/office/drawing/2014/main" id="{303BE838-8962-883C-2076-310B6BCDADF9}"/>
              </a:ext>
            </a:extLst>
          </p:cNvPr>
          <p:cNvSpPr txBox="1"/>
          <p:nvPr/>
        </p:nvSpPr>
        <p:spPr>
          <a:xfrm>
            <a:off x="268745" y="3912394"/>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Increased water efficiencies in farming</a:t>
            </a:r>
          </a:p>
        </p:txBody>
      </p:sp>
      <p:sp>
        <p:nvSpPr>
          <p:cNvPr id="28" name="TextBox 27">
            <a:extLst>
              <a:ext uri="{FF2B5EF4-FFF2-40B4-BE49-F238E27FC236}">
                <a16:creationId xmlns:a16="http://schemas.microsoft.com/office/drawing/2014/main" id="{6705E563-BB47-A942-BA90-615B2802A3B0}"/>
              </a:ext>
            </a:extLst>
          </p:cNvPr>
          <p:cNvSpPr txBox="1"/>
          <p:nvPr/>
        </p:nvSpPr>
        <p:spPr>
          <a:xfrm>
            <a:off x="4889230" y="3946859"/>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40-50%</a:t>
            </a:r>
          </a:p>
        </p:txBody>
      </p:sp>
      <p:sp>
        <p:nvSpPr>
          <p:cNvPr id="29" name="TextBox 28">
            <a:extLst>
              <a:ext uri="{FF2B5EF4-FFF2-40B4-BE49-F238E27FC236}">
                <a16:creationId xmlns:a16="http://schemas.microsoft.com/office/drawing/2014/main" id="{0FACD160-A081-8449-A824-DAC3667AA842}"/>
              </a:ext>
            </a:extLst>
          </p:cNvPr>
          <p:cNvSpPr txBox="1"/>
          <p:nvPr/>
        </p:nvSpPr>
        <p:spPr>
          <a:xfrm>
            <a:off x="9209742" y="3912394"/>
            <a:ext cx="2413535" cy="584775"/>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No improvement from conventional farming</a:t>
            </a:r>
          </a:p>
        </p:txBody>
      </p:sp>
      <p:sp>
        <p:nvSpPr>
          <p:cNvPr id="30" name="TextBox 29">
            <a:extLst>
              <a:ext uri="{FF2B5EF4-FFF2-40B4-BE49-F238E27FC236}">
                <a16:creationId xmlns:a16="http://schemas.microsoft.com/office/drawing/2014/main" id="{CCB3D63F-C2B0-ED01-4D08-E1BF0B5C5524}"/>
              </a:ext>
            </a:extLst>
          </p:cNvPr>
          <p:cNvSpPr txBox="1"/>
          <p:nvPr/>
        </p:nvSpPr>
        <p:spPr>
          <a:xfrm>
            <a:off x="259043" y="5698353"/>
            <a:ext cx="2413535" cy="584775"/>
          </a:xfrm>
          <a:prstGeom prst="rect">
            <a:avLst/>
          </a:prstGeom>
          <a:noFill/>
        </p:spPr>
        <p:txBody>
          <a:bodyPr wrap="square">
            <a:spAutoFit/>
          </a:bodyPr>
          <a:lstStyle/>
          <a:p>
            <a:pPr>
              <a:spcAft>
                <a:spcPts val="600"/>
              </a:spcAft>
              <a:buClr>
                <a:srgbClr val="0D6B8C"/>
              </a:buClr>
            </a:pPr>
            <a:r>
              <a:rPr lang="en-US" sz="1600" dirty="0">
                <a:latin typeface="Garamond" panose="02020404030301010803" pitchFamily="18" charset="0"/>
              </a:rPr>
              <a:t>Increase in income of the farmers</a:t>
            </a:r>
          </a:p>
        </p:txBody>
      </p:sp>
      <p:sp>
        <p:nvSpPr>
          <p:cNvPr id="32" name="TextBox 31">
            <a:extLst>
              <a:ext uri="{FF2B5EF4-FFF2-40B4-BE49-F238E27FC236}">
                <a16:creationId xmlns:a16="http://schemas.microsoft.com/office/drawing/2014/main" id="{E9F25B3A-BCF2-76CD-5489-F31325A85322}"/>
              </a:ext>
            </a:extLst>
          </p:cNvPr>
          <p:cNvSpPr txBox="1"/>
          <p:nvPr/>
        </p:nvSpPr>
        <p:spPr>
          <a:xfrm>
            <a:off x="4942548" y="5805630"/>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25% </a:t>
            </a:r>
          </a:p>
        </p:txBody>
      </p:sp>
      <p:sp>
        <p:nvSpPr>
          <p:cNvPr id="33" name="TextBox 32">
            <a:extLst>
              <a:ext uri="{FF2B5EF4-FFF2-40B4-BE49-F238E27FC236}">
                <a16:creationId xmlns:a16="http://schemas.microsoft.com/office/drawing/2014/main" id="{4B81F551-4419-686D-E3EF-7608B22634AE}"/>
              </a:ext>
            </a:extLst>
          </p:cNvPr>
          <p:cNvSpPr txBox="1"/>
          <p:nvPr/>
        </p:nvSpPr>
        <p:spPr>
          <a:xfrm>
            <a:off x="9184885" y="5832479"/>
            <a:ext cx="2413535" cy="338554"/>
          </a:xfrm>
          <a:prstGeom prst="rect">
            <a:avLst/>
          </a:prstGeom>
          <a:noFill/>
        </p:spPr>
        <p:txBody>
          <a:bodyPr wrap="square">
            <a:spAutoFit/>
          </a:bodyPr>
          <a:lstStyle/>
          <a:p>
            <a:pPr algn="ctr">
              <a:spcAft>
                <a:spcPts val="600"/>
              </a:spcAft>
              <a:buClr>
                <a:srgbClr val="0D6B8C"/>
              </a:buClr>
            </a:pPr>
            <a:r>
              <a:rPr lang="en-US" sz="1600" dirty="0">
                <a:latin typeface="Garamond" panose="02020404030301010803" pitchFamily="18" charset="0"/>
              </a:rPr>
              <a:t>Marginal </a:t>
            </a:r>
          </a:p>
        </p:txBody>
      </p:sp>
    </p:spTree>
    <p:extLst>
      <p:ext uri="{BB962C8B-B14F-4D97-AF65-F5344CB8AC3E}">
        <p14:creationId xmlns:p14="http://schemas.microsoft.com/office/powerpoint/2010/main" val="33563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descr="TresVistaShapes">
            <a:extLst>
              <a:ext uri="{FF2B5EF4-FFF2-40B4-BE49-F238E27FC236}">
                <a16:creationId xmlns:a16="http://schemas.microsoft.com/office/drawing/2014/main" id="{5553C74D-D02D-4933-A211-0DF3453C67C0}"/>
              </a:ext>
            </a:extLst>
          </p:cNvPr>
          <p:cNvSpPr>
            <a:spLocks noGrp="1"/>
          </p:cNvSpPr>
          <p:nvPr>
            <p:ph type="ctrTitle"/>
          </p:nvPr>
        </p:nvSpPr>
        <p:spPr>
          <a:xfrm>
            <a:off x="495300" y="101170"/>
            <a:ext cx="8077200" cy="310896"/>
          </a:xfrm>
        </p:spPr>
        <p:txBody>
          <a:bodyPr>
            <a:noAutofit/>
          </a:bodyPr>
          <a:lstStyle/>
          <a:p>
            <a:r>
              <a:rPr lang="en-US" b="1" dirty="0">
                <a:solidFill>
                  <a:srgbClr val="0D6B8C"/>
                </a:solidFill>
                <a:latin typeface="Garamond" panose="02020404030301010803" pitchFamily="18" charset="0"/>
              </a:rPr>
              <a:t>ESG updates (5)</a:t>
            </a:r>
            <a:endParaRPr lang="en-US" b="1" dirty="0">
              <a:solidFill>
                <a:srgbClr val="FF0000"/>
              </a:solidFill>
              <a:latin typeface="Garamond" panose="02020404030301010803" pitchFamily="18" charset="0"/>
            </a:endParaRPr>
          </a:p>
        </p:txBody>
      </p:sp>
      <p:sp>
        <p:nvSpPr>
          <p:cNvPr id="10" name="Subtitle 3" descr="TresVistaShapes">
            <a:extLst>
              <a:ext uri="{FF2B5EF4-FFF2-40B4-BE49-F238E27FC236}">
                <a16:creationId xmlns:a16="http://schemas.microsoft.com/office/drawing/2014/main" id="{C7763F81-FEAB-4AC7-9F19-919EAABCB20D}"/>
              </a:ext>
            </a:extLst>
          </p:cNvPr>
          <p:cNvSpPr>
            <a:spLocks noGrp="1"/>
          </p:cNvSpPr>
          <p:nvPr>
            <p:ph type="subTitle" idx="1"/>
          </p:nvPr>
        </p:nvSpPr>
        <p:spPr>
          <a:xfrm>
            <a:off x="495300" y="494482"/>
            <a:ext cx="10087643" cy="310896"/>
          </a:xfrm>
        </p:spPr>
        <p:txBody>
          <a:bodyPr>
            <a:normAutofit fontScale="92500" lnSpcReduction="10000"/>
          </a:bodyPr>
          <a:lstStyle/>
          <a:p>
            <a:r>
              <a:rPr lang="en-US" dirty="0">
                <a:latin typeface="Garamond" panose="02020404030301010803" pitchFamily="18" charset="0"/>
              </a:rPr>
              <a:t>Affect of design change on the NLIS’s project impact performance</a:t>
            </a:r>
          </a:p>
        </p:txBody>
      </p:sp>
      <p:sp>
        <p:nvSpPr>
          <p:cNvPr id="11" name="TextBox 10">
            <a:extLst>
              <a:ext uri="{FF2B5EF4-FFF2-40B4-BE49-F238E27FC236}">
                <a16:creationId xmlns:a16="http://schemas.microsoft.com/office/drawing/2014/main" id="{85685E77-9B85-42C8-BD46-34A37E0ABD20}"/>
              </a:ext>
            </a:extLst>
          </p:cNvPr>
          <p:cNvSpPr txBox="1"/>
          <p:nvPr/>
        </p:nvSpPr>
        <p:spPr>
          <a:xfrm>
            <a:off x="262758" y="1414580"/>
            <a:ext cx="11929242" cy="2046714"/>
          </a:xfrm>
          <a:prstGeom prst="rect">
            <a:avLst/>
          </a:prstGeom>
          <a:noFill/>
        </p:spPr>
        <p:txBody>
          <a:bodyPr wrap="square">
            <a:spAutoFit/>
          </a:bodyPr>
          <a:lstStyle/>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Since client will not change the water allocation for the project nor will change the area under irrigation, the water available at farmer will reduce by 40-50% i.e. water will not be sufficient for crops </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The entire system will be designed for closed piped network so there may be excess pressure at outlets. Operation and control at the farm level cannot be controlled through SCADA. As pressure and time of application cannot be controlled through system therefore the farmers receiving water at the nighttime will face challenge.</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In case of undulations and change in elevation levels, there could be challenge in distributing water equitably</a:t>
            </a:r>
          </a:p>
          <a:p>
            <a:pPr marL="228600" indent="-228600">
              <a:spcAft>
                <a:spcPts val="600"/>
              </a:spcAft>
              <a:buClr>
                <a:srgbClr val="0D6B8C"/>
              </a:buClr>
              <a:buFont typeface="Wingdings" panose="05000000000000000000" pitchFamily="2" charset="2"/>
              <a:buChar char="§"/>
            </a:pPr>
            <a:r>
              <a:rPr lang="en-US" sz="1600" dirty="0">
                <a:latin typeface="Garamond" panose="02020404030301010803" pitchFamily="18" charset="0"/>
              </a:rPr>
              <a:t>Farmers will not be able to grow multi-crops and neither can change the method of applying fertilizer to the crop</a:t>
            </a:r>
          </a:p>
        </p:txBody>
      </p:sp>
      <p:sp>
        <p:nvSpPr>
          <p:cNvPr id="5" name="TextBox 4">
            <a:extLst>
              <a:ext uri="{FF2B5EF4-FFF2-40B4-BE49-F238E27FC236}">
                <a16:creationId xmlns:a16="http://schemas.microsoft.com/office/drawing/2014/main" id="{4A49EF94-AF0F-4AEC-D24B-EE66214AC728}"/>
              </a:ext>
            </a:extLst>
          </p:cNvPr>
          <p:cNvSpPr txBox="1"/>
          <p:nvPr/>
        </p:nvSpPr>
        <p:spPr>
          <a:xfrm>
            <a:off x="262758" y="1012704"/>
            <a:ext cx="11613291" cy="338554"/>
          </a:xfrm>
          <a:prstGeom prst="rect">
            <a:avLst/>
          </a:prstGeom>
          <a:solidFill>
            <a:srgbClr val="0D6B8C"/>
          </a:solidFill>
        </p:spPr>
        <p:txBody>
          <a:bodyPr wrap="square">
            <a:spAutoFit/>
          </a:bodyPr>
          <a:lstStyle/>
          <a:p>
            <a:pPr>
              <a:spcAft>
                <a:spcPts val="600"/>
              </a:spcAft>
              <a:buClr>
                <a:srgbClr val="0D6B8C"/>
              </a:buClr>
            </a:pPr>
            <a:r>
              <a:rPr lang="en-US" sz="1600" b="1" dirty="0">
                <a:solidFill>
                  <a:schemeClr val="bg1"/>
                </a:solidFill>
                <a:latin typeface="Garamond" panose="02020404030301010803" pitchFamily="18" charset="0"/>
              </a:rPr>
              <a:t>Some of the challenges in changing the design </a:t>
            </a:r>
            <a:endParaRPr lang="en-US" sz="16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912327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20967</TotalTime>
  <Words>521</Words>
  <Application>Microsoft Office PowerPoint</Application>
  <PresentationFormat>Widescreen</PresentationFormat>
  <Paragraphs>44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Garamond</vt:lpstr>
      <vt:lpstr>Wingdings</vt:lpstr>
      <vt:lpstr>Office Theme</vt:lpstr>
      <vt:lpstr>ESG updates (3)</vt:lpstr>
      <vt:lpstr>ESG updates (4)</vt:lpstr>
      <vt:lpstr>ESG updates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dc:creator>
  <cp:lastModifiedBy>Shweta Chauhan</cp:lastModifiedBy>
  <cp:revision>950</cp:revision>
  <cp:lastPrinted>2020-01-30T03:26:45Z</cp:lastPrinted>
  <dcterms:created xsi:type="dcterms:W3CDTF">2020-01-26T04:48:31Z</dcterms:created>
  <dcterms:modified xsi:type="dcterms:W3CDTF">2023-01-04T10:17:00Z</dcterms:modified>
</cp:coreProperties>
</file>