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Sugarcane Irrigation Methods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 statistics on irrigation practices and farmer characteristics related to sugarcane cultivation in Satara district, Maharashtra.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Irrigation Methods Plot</a:t>
            </a:r>
          </a:p>
        </p:txBody>
      </p:sp>
      <p:pic>
        <p:nvPicPr>
          <p:cNvPr descr="Sugarcane_Irrigation_Repor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garcane_Irrigation_Report_files/figure-pptx/unnamed-chunk-2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Water_source</a:t>
            </a:r>
          </a:p>
        </p:txBody>
      </p:sp>
      <p:pic>
        <p:nvPicPr>
          <p:cNvPr descr="Sugarcane_Irrigation_Repor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garcane_Irrigation_Report_files/figure-pptx/unnamed-chunk-3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output: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% a bit of vertical space</a:t>
            </a:r>
          </a:p>
          <a:p>
            <a:pPr lvl="0" indent="0" marL="0">
              <a:buNone/>
            </a:pPr>
            <a:r>
              <a:rPr/>
              <a:t>% slightly less space</a:t>
            </a:r>
          </a:p>
          <a:p>
            <a:pPr lvl="0" indent="0" marL="0">
              <a:buNone/>
            </a:pPr>
            <a:r>
              <a:rPr/>
              <a:t>% custom space</a:t>
            </a:r>
          </a:p>
          <a:p>
            <a:pPr lvl="0" indent="0" marL="0">
              <a:buNone/>
            </a:pPr>
            <a:r>
              <a:rPr/>
              <a:t>This is some text.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This is text after an empty line.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Sugarcane Irrigation Methods Report</dc:title>
  <dc:creator/>
  <cp:keywords/>
  <dcterms:created xsi:type="dcterms:W3CDTF">2025-04-06T10:20:53Z</dcterms:created>
  <dcterms:modified xsi:type="dcterms:W3CDTF">2025-04-06T10:20:53Z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