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1" autoAdjust="0"/>
    <p:restoredTop sz="94660"/>
  </p:normalViewPr>
  <p:slideViewPr>
    <p:cSldViewPr>
      <p:cViewPr varScale="1">
        <p:scale>
          <a:sx n="108" d="100"/>
          <a:sy n="108" d="100"/>
        </p:scale>
        <p:origin x="12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2019%20&#1052;&#1054;&#1044;&#1045;&#1051;\&#1053;&#1086;&#1074;&#1072;&#1103;%20&#1059;&#1048;&#1056;%201\&#1069;&#1082;&#1089;&#1087;&#1077;&#1088;&#1080;&#1084;&#1077;&#1085;&#1090;&#1099;\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2019%20&#1052;&#1054;&#1044;&#1045;&#1051;\&#1053;&#1086;&#1074;&#1072;&#1103;%20&#1059;&#1048;&#1056;%201\&#1069;&#1082;&#1089;&#1087;&#1077;&#1088;&#1080;&#1084;&#1077;&#1085;&#1090;&#1099;\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314374945108569E-2"/>
          <c:y val="5.1400554097404488E-2"/>
          <c:w val="0.86998726968455375"/>
          <c:h val="0.7952354913969085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'1_Исх_данные'!$A$2:$A$301</c:f>
              <c:numCache>
                <c:formatCode>General</c:formatCode>
                <c:ptCount val="300"/>
                <c:pt idx="0">
                  <c:v>300</c:v>
                </c:pt>
                <c:pt idx="1">
                  <c:v>593</c:v>
                </c:pt>
                <c:pt idx="2">
                  <c:v>536</c:v>
                </c:pt>
                <c:pt idx="3">
                  <c:v>360</c:v>
                </c:pt>
                <c:pt idx="4">
                  <c:v>2860</c:v>
                </c:pt>
                <c:pt idx="5">
                  <c:v>2115</c:v>
                </c:pt>
                <c:pt idx="6">
                  <c:v>1975</c:v>
                </c:pt>
                <c:pt idx="7">
                  <c:v>2397</c:v>
                </c:pt>
                <c:pt idx="8">
                  <c:v>1231</c:v>
                </c:pt>
                <c:pt idx="9">
                  <c:v>2307</c:v>
                </c:pt>
                <c:pt idx="10">
                  <c:v>442</c:v>
                </c:pt>
                <c:pt idx="11">
                  <c:v>3678</c:v>
                </c:pt>
                <c:pt idx="12">
                  <c:v>2194</c:v>
                </c:pt>
                <c:pt idx="13">
                  <c:v>2214</c:v>
                </c:pt>
                <c:pt idx="14">
                  <c:v>3214</c:v>
                </c:pt>
                <c:pt idx="15">
                  <c:v>1260</c:v>
                </c:pt>
                <c:pt idx="16">
                  <c:v>46</c:v>
                </c:pt>
                <c:pt idx="17">
                  <c:v>2433</c:v>
                </c:pt>
                <c:pt idx="18">
                  <c:v>3031</c:v>
                </c:pt>
                <c:pt idx="19">
                  <c:v>3243</c:v>
                </c:pt>
                <c:pt idx="20">
                  <c:v>2710</c:v>
                </c:pt>
                <c:pt idx="21">
                  <c:v>2037</c:v>
                </c:pt>
                <c:pt idx="22">
                  <c:v>1786</c:v>
                </c:pt>
                <c:pt idx="23">
                  <c:v>369</c:v>
                </c:pt>
                <c:pt idx="24">
                  <c:v>28</c:v>
                </c:pt>
                <c:pt idx="25">
                  <c:v>1533</c:v>
                </c:pt>
                <c:pt idx="26">
                  <c:v>2563</c:v>
                </c:pt>
                <c:pt idx="27">
                  <c:v>2109</c:v>
                </c:pt>
                <c:pt idx="28">
                  <c:v>1675</c:v>
                </c:pt>
                <c:pt idx="29">
                  <c:v>2241</c:v>
                </c:pt>
                <c:pt idx="30">
                  <c:v>853</c:v>
                </c:pt>
                <c:pt idx="31">
                  <c:v>1962</c:v>
                </c:pt>
                <c:pt idx="32">
                  <c:v>1747</c:v>
                </c:pt>
                <c:pt idx="33">
                  <c:v>2130</c:v>
                </c:pt>
                <c:pt idx="34">
                  <c:v>2725</c:v>
                </c:pt>
                <c:pt idx="35">
                  <c:v>2787</c:v>
                </c:pt>
                <c:pt idx="36">
                  <c:v>2176</c:v>
                </c:pt>
                <c:pt idx="37">
                  <c:v>1314</c:v>
                </c:pt>
                <c:pt idx="38">
                  <c:v>2746</c:v>
                </c:pt>
                <c:pt idx="39">
                  <c:v>126</c:v>
                </c:pt>
                <c:pt idx="40">
                  <c:v>2722</c:v>
                </c:pt>
                <c:pt idx="41">
                  <c:v>2637</c:v>
                </c:pt>
                <c:pt idx="42">
                  <c:v>2098</c:v>
                </c:pt>
                <c:pt idx="43">
                  <c:v>1125</c:v>
                </c:pt>
                <c:pt idx="44">
                  <c:v>718</c:v>
                </c:pt>
                <c:pt idx="45">
                  <c:v>2634</c:v>
                </c:pt>
                <c:pt idx="46">
                  <c:v>1948</c:v>
                </c:pt>
                <c:pt idx="47">
                  <c:v>1047</c:v>
                </c:pt>
                <c:pt idx="48">
                  <c:v>529</c:v>
                </c:pt>
                <c:pt idx="49">
                  <c:v>606</c:v>
                </c:pt>
                <c:pt idx="50">
                  <c:v>745</c:v>
                </c:pt>
                <c:pt idx="51">
                  <c:v>273</c:v>
                </c:pt>
                <c:pt idx="52">
                  <c:v>2650</c:v>
                </c:pt>
                <c:pt idx="53">
                  <c:v>2748</c:v>
                </c:pt>
                <c:pt idx="54">
                  <c:v>226</c:v>
                </c:pt>
                <c:pt idx="55">
                  <c:v>300</c:v>
                </c:pt>
                <c:pt idx="56">
                  <c:v>289</c:v>
                </c:pt>
                <c:pt idx="57">
                  <c:v>3450</c:v>
                </c:pt>
                <c:pt idx="58">
                  <c:v>1927</c:v>
                </c:pt>
                <c:pt idx="59">
                  <c:v>3708</c:v>
                </c:pt>
                <c:pt idx="60">
                  <c:v>3694</c:v>
                </c:pt>
                <c:pt idx="61">
                  <c:v>2994</c:v>
                </c:pt>
                <c:pt idx="62">
                  <c:v>1393</c:v>
                </c:pt>
                <c:pt idx="63">
                  <c:v>2985</c:v>
                </c:pt>
                <c:pt idx="64">
                  <c:v>943</c:v>
                </c:pt>
                <c:pt idx="65">
                  <c:v>2751</c:v>
                </c:pt>
                <c:pt idx="66">
                  <c:v>376</c:v>
                </c:pt>
                <c:pt idx="67">
                  <c:v>378</c:v>
                </c:pt>
                <c:pt idx="68">
                  <c:v>919</c:v>
                </c:pt>
                <c:pt idx="69">
                  <c:v>792</c:v>
                </c:pt>
                <c:pt idx="70">
                  <c:v>1127</c:v>
                </c:pt>
                <c:pt idx="71">
                  <c:v>496</c:v>
                </c:pt>
                <c:pt idx="72">
                  <c:v>1034</c:v>
                </c:pt>
                <c:pt idx="73">
                  <c:v>1194</c:v>
                </c:pt>
                <c:pt idx="74">
                  <c:v>1172</c:v>
                </c:pt>
                <c:pt idx="75">
                  <c:v>72</c:v>
                </c:pt>
                <c:pt idx="76">
                  <c:v>2146</c:v>
                </c:pt>
                <c:pt idx="77">
                  <c:v>3525</c:v>
                </c:pt>
                <c:pt idx="78">
                  <c:v>478</c:v>
                </c:pt>
                <c:pt idx="79">
                  <c:v>1767</c:v>
                </c:pt>
                <c:pt idx="80">
                  <c:v>3130</c:v>
                </c:pt>
                <c:pt idx="81">
                  <c:v>771</c:v>
                </c:pt>
                <c:pt idx="82">
                  <c:v>1573</c:v>
                </c:pt>
                <c:pt idx="83">
                  <c:v>852</c:v>
                </c:pt>
                <c:pt idx="84">
                  <c:v>1912</c:v>
                </c:pt>
                <c:pt idx="85">
                  <c:v>2958</c:v>
                </c:pt>
                <c:pt idx="86">
                  <c:v>3304</c:v>
                </c:pt>
                <c:pt idx="87">
                  <c:v>2049</c:v>
                </c:pt>
                <c:pt idx="88">
                  <c:v>2386</c:v>
                </c:pt>
                <c:pt idx="89">
                  <c:v>681</c:v>
                </c:pt>
                <c:pt idx="90">
                  <c:v>784</c:v>
                </c:pt>
                <c:pt idx="91">
                  <c:v>2223</c:v>
                </c:pt>
                <c:pt idx="92">
                  <c:v>3664</c:v>
                </c:pt>
                <c:pt idx="93">
                  <c:v>1494</c:v>
                </c:pt>
                <c:pt idx="94">
                  <c:v>613</c:v>
                </c:pt>
                <c:pt idx="95">
                  <c:v>1095</c:v>
                </c:pt>
                <c:pt idx="96">
                  <c:v>2929</c:v>
                </c:pt>
                <c:pt idx="97">
                  <c:v>1854</c:v>
                </c:pt>
                <c:pt idx="98">
                  <c:v>58</c:v>
                </c:pt>
                <c:pt idx="99">
                  <c:v>3033</c:v>
                </c:pt>
                <c:pt idx="100">
                  <c:v>3343</c:v>
                </c:pt>
                <c:pt idx="101">
                  <c:v>288</c:v>
                </c:pt>
                <c:pt idx="102">
                  <c:v>3400</c:v>
                </c:pt>
                <c:pt idx="103">
                  <c:v>3138</c:v>
                </c:pt>
                <c:pt idx="104">
                  <c:v>1171</c:v>
                </c:pt>
                <c:pt idx="105">
                  <c:v>3018</c:v>
                </c:pt>
                <c:pt idx="106">
                  <c:v>2593</c:v>
                </c:pt>
                <c:pt idx="107">
                  <c:v>3609</c:v>
                </c:pt>
                <c:pt idx="108">
                  <c:v>1966</c:v>
                </c:pt>
                <c:pt idx="109">
                  <c:v>1947</c:v>
                </c:pt>
                <c:pt idx="110">
                  <c:v>997</c:v>
                </c:pt>
                <c:pt idx="111">
                  <c:v>1740</c:v>
                </c:pt>
                <c:pt idx="112">
                  <c:v>1780</c:v>
                </c:pt>
                <c:pt idx="113">
                  <c:v>69</c:v>
                </c:pt>
                <c:pt idx="114">
                  <c:v>3583</c:v>
                </c:pt>
                <c:pt idx="115">
                  <c:v>1155</c:v>
                </c:pt>
                <c:pt idx="116">
                  <c:v>2218</c:v>
                </c:pt>
                <c:pt idx="117">
                  <c:v>3414</c:v>
                </c:pt>
                <c:pt idx="118">
                  <c:v>127</c:v>
                </c:pt>
                <c:pt idx="119">
                  <c:v>2772</c:v>
                </c:pt>
                <c:pt idx="120">
                  <c:v>1426</c:v>
                </c:pt>
                <c:pt idx="121">
                  <c:v>924</c:v>
                </c:pt>
                <c:pt idx="122">
                  <c:v>1801</c:v>
                </c:pt>
                <c:pt idx="123">
                  <c:v>1119</c:v>
                </c:pt>
                <c:pt idx="124">
                  <c:v>418</c:v>
                </c:pt>
                <c:pt idx="125">
                  <c:v>2478</c:v>
                </c:pt>
                <c:pt idx="126">
                  <c:v>1570</c:v>
                </c:pt>
                <c:pt idx="127">
                  <c:v>702</c:v>
                </c:pt>
                <c:pt idx="128">
                  <c:v>1834</c:v>
                </c:pt>
                <c:pt idx="129">
                  <c:v>2769</c:v>
                </c:pt>
                <c:pt idx="130">
                  <c:v>1276</c:v>
                </c:pt>
                <c:pt idx="131">
                  <c:v>1226</c:v>
                </c:pt>
                <c:pt idx="132">
                  <c:v>98</c:v>
                </c:pt>
                <c:pt idx="133">
                  <c:v>1189</c:v>
                </c:pt>
                <c:pt idx="134">
                  <c:v>922</c:v>
                </c:pt>
                <c:pt idx="135">
                  <c:v>942</c:v>
                </c:pt>
                <c:pt idx="136">
                  <c:v>605</c:v>
                </c:pt>
                <c:pt idx="137">
                  <c:v>1136</c:v>
                </c:pt>
                <c:pt idx="138">
                  <c:v>946</c:v>
                </c:pt>
                <c:pt idx="139">
                  <c:v>805</c:v>
                </c:pt>
                <c:pt idx="140">
                  <c:v>440</c:v>
                </c:pt>
                <c:pt idx="141">
                  <c:v>908</c:v>
                </c:pt>
                <c:pt idx="142">
                  <c:v>242</c:v>
                </c:pt>
                <c:pt idx="143">
                  <c:v>367</c:v>
                </c:pt>
                <c:pt idx="144">
                  <c:v>1269</c:v>
                </c:pt>
                <c:pt idx="145">
                  <c:v>911</c:v>
                </c:pt>
                <c:pt idx="146">
                  <c:v>392</c:v>
                </c:pt>
                <c:pt idx="147">
                  <c:v>1182</c:v>
                </c:pt>
                <c:pt idx="148">
                  <c:v>572</c:v>
                </c:pt>
                <c:pt idx="149">
                  <c:v>823</c:v>
                </c:pt>
                <c:pt idx="150">
                  <c:v>3</c:v>
                </c:pt>
                <c:pt idx="151">
                  <c:v>450</c:v>
                </c:pt>
                <c:pt idx="152">
                  <c:v>71</c:v>
                </c:pt>
                <c:pt idx="153">
                  <c:v>1176</c:v>
                </c:pt>
                <c:pt idx="154">
                  <c:v>272</c:v>
                </c:pt>
                <c:pt idx="155">
                  <c:v>530</c:v>
                </c:pt>
                <c:pt idx="156">
                  <c:v>60</c:v>
                </c:pt>
                <c:pt idx="157">
                  <c:v>626</c:v>
                </c:pt>
                <c:pt idx="158">
                  <c:v>849</c:v>
                </c:pt>
                <c:pt idx="159">
                  <c:v>1303</c:v>
                </c:pt>
                <c:pt idx="160">
                  <c:v>1274</c:v>
                </c:pt>
                <c:pt idx="161">
                  <c:v>1161</c:v>
                </c:pt>
                <c:pt idx="162">
                  <c:v>859</c:v>
                </c:pt>
                <c:pt idx="163">
                  <c:v>466</c:v>
                </c:pt>
                <c:pt idx="164">
                  <c:v>871</c:v>
                </c:pt>
                <c:pt idx="165">
                  <c:v>1066</c:v>
                </c:pt>
                <c:pt idx="166">
                  <c:v>120</c:v>
                </c:pt>
                <c:pt idx="167">
                  <c:v>952</c:v>
                </c:pt>
                <c:pt idx="168">
                  <c:v>1105</c:v>
                </c:pt>
                <c:pt idx="169">
                  <c:v>733</c:v>
                </c:pt>
                <c:pt idx="170">
                  <c:v>851</c:v>
                </c:pt>
                <c:pt idx="171">
                  <c:v>66</c:v>
                </c:pt>
                <c:pt idx="172">
                  <c:v>926</c:v>
                </c:pt>
                <c:pt idx="173">
                  <c:v>1142</c:v>
                </c:pt>
                <c:pt idx="174">
                  <c:v>1246</c:v>
                </c:pt>
                <c:pt idx="175">
                  <c:v>1098</c:v>
                </c:pt>
                <c:pt idx="176">
                  <c:v>383</c:v>
                </c:pt>
                <c:pt idx="177">
                  <c:v>732</c:v>
                </c:pt>
                <c:pt idx="178">
                  <c:v>801</c:v>
                </c:pt>
                <c:pt idx="179">
                  <c:v>240</c:v>
                </c:pt>
                <c:pt idx="180">
                  <c:v>267</c:v>
                </c:pt>
                <c:pt idx="181">
                  <c:v>280</c:v>
                </c:pt>
                <c:pt idx="182">
                  <c:v>930</c:v>
                </c:pt>
                <c:pt idx="183">
                  <c:v>5</c:v>
                </c:pt>
                <c:pt idx="184">
                  <c:v>550</c:v>
                </c:pt>
                <c:pt idx="185">
                  <c:v>1060</c:v>
                </c:pt>
                <c:pt idx="186">
                  <c:v>1157</c:v>
                </c:pt>
                <c:pt idx="187">
                  <c:v>659</c:v>
                </c:pt>
                <c:pt idx="188">
                  <c:v>1162</c:v>
                </c:pt>
                <c:pt idx="189">
                  <c:v>909</c:v>
                </c:pt>
                <c:pt idx="190">
                  <c:v>292</c:v>
                </c:pt>
                <c:pt idx="191">
                  <c:v>193</c:v>
                </c:pt>
                <c:pt idx="192">
                  <c:v>591</c:v>
                </c:pt>
                <c:pt idx="193">
                  <c:v>436</c:v>
                </c:pt>
                <c:pt idx="194">
                  <c:v>708</c:v>
                </c:pt>
                <c:pt idx="195">
                  <c:v>938</c:v>
                </c:pt>
                <c:pt idx="196">
                  <c:v>405</c:v>
                </c:pt>
                <c:pt idx="197">
                  <c:v>495</c:v>
                </c:pt>
                <c:pt idx="198">
                  <c:v>984</c:v>
                </c:pt>
                <c:pt idx="199">
                  <c:v>31</c:v>
                </c:pt>
                <c:pt idx="200">
                  <c:v>513</c:v>
                </c:pt>
                <c:pt idx="201">
                  <c:v>547</c:v>
                </c:pt>
                <c:pt idx="202">
                  <c:v>910</c:v>
                </c:pt>
                <c:pt idx="203">
                  <c:v>342</c:v>
                </c:pt>
                <c:pt idx="204">
                  <c:v>19</c:v>
                </c:pt>
                <c:pt idx="205">
                  <c:v>1250</c:v>
                </c:pt>
                <c:pt idx="206">
                  <c:v>1298</c:v>
                </c:pt>
                <c:pt idx="207">
                  <c:v>1024</c:v>
                </c:pt>
                <c:pt idx="208">
                  <c:v>694</c:v>
                </c:pt>
                <c:pt idx="209">
                  <c:v>238</c:v>
                </c:pt>
                <c:pt idx="210">
                  <c:v>167</c:v>
                </c:pt>
                <c:pt idx="211">
                  <c:v>628</c:v>
                </c:pt>
                <c:pt idx="212">
                  <c:v>949</c:v>
                </c:pt>
                <c:pt idx="213">
                  <c:v>955</c:v>
                </c:pt>
                <c:pt idx="214">
                  <c:v>1255</c:v>
                </c:pt>
                <c:pt idx="215">
                  <c:v>211</c:v>
                </c:pt>
                <c:pt idx="216">
                  <c:v>154</c:v>
                </c:pt>
                <c:pt idx="217">
                  <c:v>1315</c:v>
                </c:pt>
                <c:pt idx="218">
                  <c:v>537</c:v>
                </c:pt>
                <c:pt idx="219">
                  <c:v>410</c:v>
                </c:pt>
                <c:pt idx="220">
                  <c:v>745</c:v>
                </c:pt>
                <c:pt idx="221">
                  <c:v>114</c:v>
                </c:pt>
                <c:pt idx="222">
                  <c:v>652</c:v>
                </c:pt>
                <c:pt idx="223">
                  <c:v>812</c:v>
                </c:pt>
                <c:pt idx="224">
                  <c:v>790</c:v>
                </c:pt>
                <c:pt idx="225">
                  <c:v>1027</c:v>
                </c:pt>
                <c:pt idx="226">
                  <c:v>844</c:v>
                </c:pt>
                <c:pt idx="227">
                  <c:v>1053</c:v>
                </c:pt>
                <c:pt idx="228">
                  <c:v>807</c:v>
                </c:pt>
                <c:pt idx="229">
                  <c:v>540</c:v>
                </c:pt>
                <c:pt idx="230">
                  <c:v>560</c:v>
                </c:pt>
                <c:pt idx="231">
                  <c:v>223</c:v>
                </c:pt>
                <c:pt idx="232">
                  <c:v>754</c:v>
                </c:pt>
                <c:pt idx="233">
                  <c:v>564</c:v>
                </c:pt>
                <c:pt idx="234">
                  <c:v>423</c:v>
                </c:pt>
                <c:pt idx="235">
                  <c:v>58</c:v>
                </c:pt>
                <c:pt idx="236">
                  <c:v>526</c:v>
                </c:pt>
                <c:pt idx="237">
                  <c:v>1197</c:v>
                </c:pt>
                <c:pt idx="238">
                  <c:v>1322</c:v>
                </c:pt>
                <c:pt idx="239">
                  <c:v>887</c:v>
                </c:pt>
                <c:pt idx="240">
                  <c:v>529</c:v>
                </c:pt>
                <c:pt idx="241">
                  <c:v>10</c:v>
                </c:pt>
                <c:pt idx="242">
                  <c:v>800</c:v>
                </c:pt>
                <c:pt idx="243">
                  <c:v>190</c:v>
                </c:pt>
                <c:pt idx="244">
                  <c:v>441</c:v>
                </c:pt>
                <c:pt idx="245">
                  <c:v>958</c:v>
                </c:pt>
                <c:pt idx="246">
                  <c:v>68</c:v>
                </c:pt>
                <c:pt idx="247">
                  <c:v>1026</c:v>
                </c:pt>
                <c:pt idx="248">
                  <c:v>794</c:v>
                </c:pt>
                <c:pt idx="249">
                  <c:v>1227</c:v>
                </c:pt>
                <c:pt idx="250">
                  <c:v>148</c:v>
                </c:pt>
                <c:pt idx="251">
                  <c:v>1015</c:v>
                </c:pt>
                <c:pt idx="252">
                  <c:v>244</c:v>
                </c:pt>
                <c:pt idx="253">
                  <c:v>467</c:v>
                </c:pt>
                <c:pt idx="254">
                  <c:v>921</c:v>
                </c:pt>
                <c:pt idx="255">
                  <c:v>892</c:v>
                </c:pt>
                <c:pt idx="256">
                  <c:v>779</c:v>
                </c:pt>
                <c:pt idx="257">
                  <c:v>477</c:v>
                </c:pt>
                <c:pt idx="258">
                  <c:v>84</c:v>
                </c:pt>
                <c:pt idx="259">
                  <c:v>489</c:v>
                </c:pt>
                <c:pt idx="260">
                  <c:v>684</c:v>
                </c:pt>
                <c:pt idx="261">
                  <c:v>1075</c:v>
                </c:pt>
                <c:pt idx="262">
                  <c:v>570</c:v>
                </c:pt>
                <c:pt idx="263">
                  <c:v>723</c:v>
                </c:pt>
                <c:pt idx="264">
                  <c:v>351</c:v>
                </c:pt>
                <c:pt idx="265">
                  <c:v>469</c:v>
                </c:pt>
                <c:pt idx="266">
                  <c:v>1021</c:v>
                </c:pt>
                <c:pt idx="267">
                  <c:v>544</c:v>
                </c:pt>
                <c:pt idx="268">
                  <c:v>760</c:v>
                </c:pt>
                <c:pt idx="269">
                  <c:v>864</c:v>
                </c:pt>
                <c:pt idx="270">
                  <c:v>716</c:v>
                </c:pt>
                <c:pt idx="271">
                  <c:v>1</c:v>
                </c:pt>
                <c:pt idx="272">
                  <c:v>350</c:v>
                </c:pt>
                <c:pt idx="273">
                  <c:v>419</c:v>
                </c:pt>
                <c:pt idx="274">
                  <c:v>1195</c:v>
                </c:pt>
                <c:pt idx="275">
                  <c:v>1222</c:v>
                </c:pt>
                <c:pt idx="276">
                  <c:v>1235</c:v>
                </c:pt>
                <c:pt idx="277">
                  <c:v>548</c:v>
                </c:pt>
                <c:pt idx="278">
                  <c:v>960</c:v>
                </c:pt>
                <c:pt idx="279">
                  <c:v>168</c:v>
                </c:pt>
                <c:pt idx="280">
                  <c:v>678</c:v>
                </c:pt>
                <c:pt idx="281">
                  <c:v>775</c:v>
                </c:pt>
                <c:pt idx="282">
                  <c:v>277</c:v>
                </c:pt>
                <c:pt idx="283">
                  <c:v>780</c:v>
                </c:pt>
                <c:pt idx="284">
                  <c:v>527</c:v>
                </c:pt>
                <c:pt idx="285">
                  <c:v>1247</c:v>
                </c:pt>
                <c:pt idx="286">
                  <c:v>1148</c:v>
                </c:pt>
                <c:pt idx="287">
                  <c:v>209</c:v>
                </c:pt>
                <c:pt idx="288">
                  <c:v>54</c:v>
                </c:pt>
                <c:pt idx="289">
                  <c:v>326</c:v>
                </c:pt>
                <c:pt idx="290">
                  <c:v>556</c:v>
                </c:pt>
                <c:pt idx="291">
                  <c:v>23</c:v>
                </c:pt>
                <c:pt idx="292">
                  <c:v>113</c:v>
                </c:pt>
                <c:pt idx="293">
                  <c:v>602</c:v>
                </c:pt>
                <c:pt idx="294">
                  <c:v>986</c:v>
                </c:pt>
                <c:pt idx="295">
                  <c:v>131</c:v>
                </c:pt>
                <c:pt idx="296">
                  <c:v>165</c:v>
                </c:pt>
                <c:pt idx="297">
                  <c:v>528</c:v>
                </c:pt>
                <c:pt idx="298">
                  <c:v>1297</c:v>
                </c:pt>
                <c:pt idx="299">
                  <c:v>974</c:v>
                </c:pt>
              </c:numCache>
            </c:numRef>
          </c:cat>
          <c:val>
            <c:numRef>
              <c:f>'1_Исх_данные'!$A$2:$A$301</c:f>
              <c:numCache>
                <c:formatCode>General</c:formatCode>
                <c:ptCount val="300"/>
                <c:pt idx="0">
                  <c:v>300</c:v>
                </c:pt>
                <c:pt idx="1">
                  <c:v>593</c:v>
                </c:pt>
                <c:pt idx="2">
                  <c:v>536</c:v>
                </c:pt>
                <c:pt idx="3">
                  <c:v>360</c:v>
                </c:pt>
                <c:pt idx="4">
                  <c:v>2860</c:v>
                </c:pt>
                <c:pt idx="5">
                  <c:v>2115</c:v>
                </c:pt>
                <c:pt idx="6">
                  <c:v>1975</c:v>
                </c:pt>
                <c:pt idx="7">
                  <c:v>2397</c:v>
                </c:pt>
                <c:pt idx="8">
                  <c:v>1231</c:v>
                </c:pt>
                <c:pt idx="9">
                  <c:v>2307</c:v>
                </c:pt>
                <c:pt idx="10">
                  <c:v>442</c:v>
                </c:pt>
                <c:pt idx="11">
                  <c:v>3678</c:v>
                </c:pt>
                <c:pt idx="12">
                  <c:v>2194</c:v>
                </c:pt>
                <c:pt idx="13">
                  <c:v>2214</c:v>
                </c:pt>
                <c:pt idx="14">
                  <c:v>3214</c:v>
                </c:pt>
                <c:pt idx="15">
                  <c:v>1260</c:v>
                </c:pt>
                <c:pt idx="16">
                  <c:v>46</c:v>
                </c:pt>
                <c:pt idx="17">
                  <c:v>2433</c:v>
                </c:pt>
                <c:pt idx="18">
                  <c:v>3031</c:v>
                </c:pt>
                <c:pt idx="19">
                  <c:v>3243</c:v>
                </c:pt>
                <c:pt idx="20">
                  <c:v>2710</c:v>
                </c:pt>
                <c:pt idx="21">
                  <c:v>2037</c:v>
                </c:pt>
                <c:pt idx="22">
                  <c:v>1786</c:v>
                </c:pt>
                <c:pt idx="23">
                  <c:v>369</c:v>
                </c:pt>
                <c:pt idx="24">
                  <c:v>28</c:v>
                </c:pt>
                <c:pt idx="25">
                  <c:v>1533</c:v>
                </c:pt>
                <c:pt idx="26">
                  <c:v>2563</c:v>
                </c:pt>
                <c:pt idx="27">
                  <c:v>2109</c:v>
                </c:pt>
                <c:pt idx="28">
                  <c:v>1675</c:v>
                </c:pt>
                <c:pt idx="29">
                  <c:v>2241</c:v>
                </c:pt>
                <c:pt idx="30">
                  <c:v>853</c:v>
                </c:pt>
                <c:pt idx="31">
                  <c:v>1962</c:v>
                </c:pt>
                <c:pt idx="32">
                  <c:v>1747</c:v>
                </c:pt>
                <c:pt idx="33">
                  <c:v>2130</c:v>
                </c:pt>
                <c:pt idx="34">
                  <c:v>2725</c:v>
                </c:pt>
                <c:pt idx="35">
                  <c:v>2787</c:v>
                </c:pt>
                <c:pt idx="36">
                  <c:v>2176</c:v>
                </c:pt>
                <c:pt idx="37">
                  <c:v>1314</c:v>
                </c:pt>
                <c:pt idx="38">
                  <c:v>2746</c:v>
                </c:pt>
                <c:pt idx="39">
                  <c:v>126</c:v>
                </c:pt>
                <c:pt idx="40">
                  <c:v>2722</c:v>
                </c:pt>
                <c:pt idx="41">
                  <c:v>2637</c:v>
                </c:pt>
                <c:pt idx="42">
                  <c:v>2098</c:v>
                </c:pt>
                <c:pt idx="43">
                  <c:v>1125</c:v>
                </c:pt>
                <c:pt idx="44">
                  <c:v>718</c:v>
                </c:pt>
                <c:pt idx="45">
                  <c:v>2634</c:v>
                </c:pt>
                <c:pt idx="46">
                  <c:v>1948</c:v>
                </c:pt>
                <c:pt idx="47">
                  <c:v>1047</c:v>
                </c:pt>
                <c:pt idx="48">
                  <c:v>529</c:v>
                </c:pt>
                <c:pt idx="49">
                  <c:v>606</c:v>
                </c:pt>
                <c:pt idx="50">
                  <c:v>745</c:v>
                </c:pt>
                <c:pt idx="51">
                  <c:v>273</c:v>
                </c:pt>
                <c:pt idx="52">
                  <c:v>2650</c:v>
                </c:pt>
                <c:pt idx="53">
                  <c:v>2748</c:v>
                </c:pt>
                <c:pt idx="54">
                  <c:v>226</c:v>
                </c:pt>
                <c:pt idx="55">
                  <c:v>300</c:v>
                </c:pt>
                <c:pt idx="56">
                  <c:v>289</c:v>
                </c:pt>
                <c:pt idx="57">
                  <c:v>3450</c:v>
                </c:pt>
                <c:pt idx="58">
                  <c:v>1927</c:v>
                </c:pt>
                <c:pt idx="59">
                  <c:v>3708</c:v>
                </c:pt>
                <c:pt idx="60">
                  <c:v>3694</c:v>
                </c:pt>
                <c:pt idx="61">
                  <c:v>2994</c:v>
                </c:pt>
                <c:pt idx="62">
                  <c:v>1393</c:v>
                </c:pt>
                <c:pt idx="63">
                  <c:v>2985</c:v>
                </c:pt>
                <c:pt idx="64">
                  <c:v>943</c:v>
                </c:pt>
                <c:pt idx="65">
                  <c:v>2751</c:v>
                </c:pt>
                <c:pt idx="66">
                  <c:v>376</c:v>
                </c:pt>
                <c:pt idx="67">
                  <c:v>378</c:v>
                </c:pt>
                <c:pt idx="68">
                  <c:v>919</c:v>
                </c:pt>
                <c:pt idx="69">
                  <c:v>792</c:v>
                </c:pt>
                <c:pt idx="70">
                  <c:v>1127</c:v>
                </c:pt>
                <c:pt idx="71">
                  <c:v>496</c:v>
                </c:pt>
                <c:pt idx="72">
                  <c:v>1034</c:v>
                </c:pt>
                <c:pt idx="73">
                  <c:v>1194</c:v>
                </c:pt>
                <c:pt idx="74">
                  <c:v>1172</c:v>
                </c:pt>
                <c:pt idx="75">
                  <c:v>72</c:v>
                </c:pt>
                <c:pt idx="76">
                  <c:v>2146</c:v>
                </c:pt>
                <c:pt idx="77">
                  <c:v>3525</c:v>
                </c:pt>
                <c:pt idx="78">
                  <c:v>478</c:v>
                </c:pt>
                <c:pt idx="79">
                  <c:v>1767</c:v>
                </c:pt>
                <c:pt idx="80">
                  <c:v>3130</c:v>
                </c:pt>
                <c:pt idx="81">
                  <c:v>771</c:v>
                </c:pt>
                <c:pt idx="82">
                  <c:v>1573</c:v>
                </c:pt>
                <c:pt idx="83">
                  <c:v>852</c:v>
                </c:pt>
                <c:pt idx="84">
                  <c:v>1912</c:v>
                </c:pt>
                <c:pt idx="85">
                  <c:v>2958</c:v>
                </c:pt>
                <c:pt idx="86">
                  <c:v>3304</c:v>
                </c:pt>
                <c:pt idx="87">
                  <c:v>2049</c:v>
                </c:pt>
                <c:pt idx="88">
                  <c:v>2386</c:v>
                </c:pt>
                <c:pt idx="89">
                  <c:v>681</c:v>
                </c:pt>
                <c:pt idx="90">
                  <c:v>784</c:v>
                </c:pt>
                <c:pt idx="91">
                  <c:v>2223</c:v>
                </c:pt>
                <c:pt idx="92">
                  <c:v>3664</c:v>
                </c:pt>
                <c:pt idx="93">
                  <c:v>1494</c:v>
                </c:pt>
                <c:pt idx="94">
                  <c:v>613</c:v>
                </c:pt>
                <c:pt idx="95">
                  <c:v>1095</c:v>
                </c:pt>
                <c:pt idx="96">
                  <c:v>2929</c:v>
                </c:pt>
                <c:pt idx="97">
                  <c:v>1854</c:v>
                </c:pt>
                <c:pt idx="98">
                  <c:v>58</c:v>
                </c:pt>
                <c:pt idx="99">
                  <c:v>3033</c:v>
                </c:pt>
                <c:pt idx="100">
                  <c:v>3343</c:v>
                </c:pt>
                <c:pt idx="101">
                  <c:v>288</c:v>
                </c:pt>
                <c:pt idx="102">
                  <c:v>3400</c:v>
                </c:pt>
                <c:pt idx="103">
                  <c:v>3138</c:v>
                </c:pt>
                <c:pt idx="104">
                  <c:v>1171</c:v>
                </c:pt>
                <c:pt idx="105">
                  <c:v>3018</c:v>
                </c:pt>
                <c:pt idx="106">
                  <c:v>2593</c:v>
                </c:pt>
                <c:pt idx="107">
                  <c:v>3609</c:v>
                </c:pt>
                <c:pt idx="108">
                  <c:v>1966</c:v>
                </c:pt>
                <c:pt idx="109">
                  <c:v>1947</c:v>
                </c:pt>
                <c:pt idx="110">
                  <c:v>997</c:v>
                </c:pt>
                <c:pt idx="111">
                  <c:v>1740</c:v>
                </c:pt>
                <c:pt idx="112">
                  <c:v>1780</c:v>
                </c:pt>
                <c:pt idx="113">
                  <c:v>69</c:v>
                </c:pt>
                <c:pt idx="114">
                  <c:v>3583</c:v>
                </c:pt>
                <c:pt idx="115">
                  <c:v>1155</c:v>
                </c:pt>
                <c:pt idx="116">
                  <c:v>2218</c:v>
                </c:pt>
                <c:pt idx="117">
                  <c:v>3414</c:v>
                </c:pt>
                <c:pt idx="118">
                  <c:v>127</c:v>
                </c:pt>
                <c:pt idx="119">
                  <c:v>2772</c:v>
                </c:pt>
                <c:pt idx="120">
                  <c:v>1426</c:v>
                </c:pt>
                <c:pt idx="121">
                  <c:v>924</c:v>
                </c:pt>
                <c:pt idx="122">
                  <c:v>1801</c:v>
                </c:pt>
                <c:pt idx="123">
                  <c:v>1119</c:v>
                </c:pt>
                <c:pt idx="124">
                  <c:v>418</c:v>
                </c:pt>
                <c:pt idx="125">
                  <c:v>2478</c:v>
                </c:pt>
                <c:pt idx="126">
                  <c:v>1570</c:v>
                </c:pt>
                <c:pt idx="127">
                  <c:v>702</c:v>
                </c:pt>
                <c:pt idx="128">
                  <c:v>1834</c:v>
                </c:pt>
                <c:pt idx="129">
                  <c:v>2769</c:v>
                </c:pt>
                <c:pt idx="130">
                  <c:v>1276</c:v>
                </c:pt>
                <c:pt idx="131">
                  <c:v>1226</c:v>
                </c:pt>
                <c:pt idx="132">
                  <c:v>98</c:v>
                </c:pt>
                <c:pt idx="133">
                  <c:v>1189</c:v>
                </c:pt>
                <c:pt idx="134">
                  <c:v>922</c:v>
                </c:pt>
                <c:pt idx="135">
                  <c:v>942</c:v>
                </c:pt>
                <c:pt idx="136">
                  <c:v>605</c:v>
                </c:pt>
                <c:pt idx="137">
                  <c:v>1136</c:v>
                </c:pt>
                <c:pt idx="138">
                  <c:v>946</c:v>
                </c:pt>
                <c:pt idx="139">
                  <c:v>805</c:v>
                </c:pt>
                <c:pt idx="140">
                  <c:v>440</c:v>
                </c:pt>
                <c:pt idx="141">
                  <c:v>908</c:v>
                </c:pt>
                <c:pt idx="142">
                  <c:v>242</c:v>
                </c:pt>
                <c:pt idx="143">
                  <c:v>367</c:v>
                </c:pt>
                <c:pt idx="144">
                  <c:v>1269</c:v>
                </c:pt>
                <c:pt idx="145">
                  <c:v>911</c:v>
                </c:pt>
                <c:pt idx="146">
                  <c:v>392</c:v>
                </c:pt>
                <c:pt idx="147">
                  <c:v>1182</c:v>
                </c:pt>
                <c:pt idx="148">
                  <c:v>572</c:v>
                </c:pt>
                <c:pt idx="149">
                  <c:v>823</c:v>
                </c:pt>
                <c:pt idx="150">
                  <c:v>3</c:v>
                </c:pt>
                <c:pt idx="151">
                  <c:v>450</c:v>
                </c:pt>
                <c:pt idx="152">
                  <c:v>71</c:v>
                </c:pt>
                <c:pt idx="153">
                  <c:v>1176</c:v>
                </c:pt>
                <c:pt idx="154">
                  <c:v>272</c:v>
                </c:pt>
                <c:pt idx="155">
                  <c:v>530</c:v>
                </c:pt>
                <c:pt idx="156">
                  <c:v>60</c:v>
                </c:pt>
                <c:pt idx="157">
                  <c:v>626</c:v>
                </c:pt>
                <c:pt idx="158">
                  <c:v>849</c:v>
                </c:pt>
                <c:pt idx="159">
                  <c:v>1303</c:v>
                </c:pt>
                <c:pt idx="160">
                  <c:v>1274</c:v>
                </c:pt>
                <c:pt idx="161">
                  <c:v>1161</c:v>
                </c:pt>
                <c:pt idx="162">
                  <c:v>859</c:v>
                </c:pt>
                <c:pt idx="163">
                  <c:v>466</c:v>
                </c:pt>
                <c:pt idx="164">
                  <c:v>871</c:v>
                </c:pt>
                <c:pt idx="165">
                  <c:v>1066</c:v>
                </c:pt>
                <c:pt idx="166">
                  <c:v>120</c:v>
                </c:pt>
                <c:pt idx="167">
                  <c:v>952</c:v>
                </c:pt>
                <c:pt idx="168">
                  <c:v>1105</c:v>
                </c:pt>
                <c:pt idx="169">
                  <c:v>733</c:v>
                </c:pt>
                <c:pt idx="170">
                  <c:v>851</c:v>
                </c:pt>
                <c:pt idx="171">
                  <c:v>66</c:v>
                </c:pt>
                <c:pt idx="172">
                  <c:v>926</c:v>
                </c:pt>
                <c:pt idx="173">
                  <c:v>1142</c:v>
                </c:pt>
                <c:pt idx="174">
                  <c:v>1246</c:v>
                </c:pt>
                <c:pt idx="175">
                  <c:v>1098</c:v>
                </c:pt>
                <c:pt idx="176">
                  <c:v>383</c:v>
                </c:pt>
                <c:pt idx="177">
                  <c:v>732</c:v>
                </c:pt>
                <c:pt idx="178">
                  <c:v>801</c:v>
                </c:pt>
                <c:pt idx="179">
                  <c:v>240</c:v>
                </c:pt>
                <c:pt idx="180">
                  <c:v>267</c:v>
                </c:pt>
                <c:pt idx="181">
                  <c:v>280</c:v>
                </c:pt>
                <c:pt idx="182">
                  <c:v>930</c:v>
                </c:pt>
                <c:pt idx="183">
                  <c:v>5</c:v>
                </c:pt>
                <c:pt idx="184">
                  <c:v>550</c:v>
                </c:pt>
                <c:pt idx="185">
                  <c:v>1060</c:v>
                </c:pt>
                <c:pt idx="186">
                  <c:v>1157</c:v>
                </c:pt>
                <c:pt idx="187">
                  <c:v>659</c:v>
                </c:pt>
                <c:pt idx="188">
                  <c:v>1162</c:v>
                </c:pt>
                <c:pt idx="189">
                  <c:v>909</c:v>
                </c:pt>
                <c:pt idx="190">
                  <c:v>292</c:v>
                </c:pt>
                <c:pt idx="191">
                  <c:v>193</c:v>
                </c:pt>
                <c:pt idx="192">
                  <c:v>591</c:v>
                </c:pt>
                <c:pt idx="193">
                  <c:v>436</c:v>
                </c:pt>
                <c:pt idx="194">
                  <c:v>708</c:v>
                </c:pt>
                <c:pt idx="195">
                  <c:v>938</c:v>
                </c:pt>
                <c:pt idx="196">
                  <c:v>405</c:v>
                </c:pt>
                <c:pt idx="197">
                  <c:v>495</c:v>
                </c:pt>
                <c:pt idx="198">
                  <c:v>984</c:v>
                </c:pt>
                <c:pt idx="199">
                  <c:v>31</c:v>
                </c:pt>
                <c:pt idx="200">
                  <c:v>513</c:v>
                </c:pt>
                <c:pt idx="201">
                  <c:v>547</c:v>
                </c:pt>
                <c:pt idx="202">
                  <c:v>910</c:v>
                </c:pt>
                <c:pt idx="203">
                  <c:v>342</c:v>
                </c:pt>
                <c:pt idx="204">
                  <c:v>19</c:v>
                </c:pt>
                <c:pt idx="205">
                  <c:v>1250</c:v>
                </c:pt>
                <c:pt idx="206">
                  <c:v>1298</c:v>
                </c:pt>
                <c:pt idx="207">
                  <c:v>1024</c:v>
                </c:pt>
                <c:pt idx="208">
                  <c:v>694</c:v>
                </c:pt>
                <c:pt idx="209">
                  <c:v>238</c:v>
                </c:pt>
                <c:pt idx="210">
                  <c:v>167</c:v>
                </c:pt>
                <c:pt idx="211">
                  <c:v>628</c:v>
                </c:pt>
                <c:pt idx="212">
                  <c:v>949</c:v>
                </c:pt>
                <c:pt idx="213">
                  <c:v>955</c:v>
                </c:pt>
                <c:pt idx="214">
                  <c:v>1255</c:v>
                </c:pt>
                <c:pt idx="215">
                  <c:v>211</c:v>
                </c:pt>
                <c:pt idx="216">
                  <c:v>154</c:v>
                </c:pt>
                <c:pt idx="217">
                  <c:v>1315</c:v>
                </c:pt>
                <c:pt idx="218">
                  <c:v>537</c:v>
                </c:pt>
                <c:pt idx="219">
                  <c:v>410</c:v>
                </c:pt>
                <c:pt idx="220">
                  <c:v>745</c:v>
                </c:pt>
                <c:pt idx="221">
                  <c:v>114</c:v>
                </c:pt>
                <c:pt idx="222">
                  <c:v>652</c:v>
                </c:pt>
                <c:pt idx="223">
                  <c:v>812</c:v>
                </c:pt>
                <c:pt idx="224">
                  <c:v>790</c:v>
                </c:pt>
                <c:pt idx="225">
                  <c:v>1027</c:v>
                </c:pt>
                <c:pt idx="226">
                  <c:v>844</c:v>
                </c:pt>
                <c:pt idx="227">
                  <c:v>1053</c:v>
                </c:pt>
                <c:pt idx="228">
                  <c:v>807</c:v>
                </c:pt>
                <c:pt idx="229">
                  <c:v>540</c:v>
                </c:pt>
                <c:pt idx="230">
                  <c:v>560</c:v>
                </c:pt>
                <c:pt idx="231">
                  <c:v>223</c:v>
                </c:pt>
                <c:pt idx="232">
                  <c:v>754</c:v>
                </c:pt>
                <c:pt idx="233">
                  <c:v>564</c:v>
                </c:pt>
                <c:pt idx="234">
                  <c:v>423</c:v>
                </c:pt>
                <c:pt idx="235">
                  <c:v>58</c:v>
                </c:pt>
                <c:pt idx="236">
                  <c:v>526</c:v>
                </c:pt>
                <c:pt idx="237">
                  <c:v>1197</c:v>
                </c:pt>
                <c:pt idx="238">
                  <c:v>1322</c:v>
                </c:pt>
                <c:pt idx="239">
                  <c:v>887</c:v>
                </c:pt>
                <c:pt idx="240">
                  <c:v>529</c:v>
                </c:pt>
                <c:pt idx="241">
                  <c:v>10</c:v>
                </c:pt>
                <c:pt idx="242">
                  <c:v>800</c:v>
                </c:pt>
                <c:pt idx="243">
                  <c:v>190</c:v>
                </c:pt>
                <c:pt idx="244">
                  <c:v>441</c:v>
                </c:pt>
                <c:pt idx="245">
                  <c:v>958</c:v>
                </c:pt>
                <c:pt idx="246">
                  <c:v>68</c:v>
                </c:pt>
                <c:pt idx="247">
                  <c:v>1026</c:v>
                </c:pt>
                <c:pt idx="248">
                  <c:v>794</c:v>
                </c:pt>
                <c:pt idx="249">
                  <c:v>1227</c:v>
                </c:pt>
                <c:pt idx="250">
                  <c:v>148</c:v>
                </c:pt>
                <c:pt idx="251">
                  <c:v>1015</c:v>
                </c:pt>
                <c:pt idx="252">
                  <c:v>244</c:v>
                </c:pt>
                <c:pt idx="253">
                  <c:v>467</c:v>
                </c:pt>
                <c:pt idx="254">
                  <c:v>921</c:v>
                </c:pt>
                <c:pt idx="255">
                  <c:v>892</c:v>
                </c:pt>
                <c:pt idx="256">
                  <c:v>779</c:v>
                </c:pt>
                <c:pt idx="257">
                  <c:v>477</c:v>
                </c:pt>
                <c:pt idx="258">
                  <c:v>84</c:v>
                </c:pt>
                <c:pt idx="259">
                  <c:v>489</c:v>
                </c:pt>
                <c:pt idx="260">
                  <c:v>684</c:v>
                </c:pt>
                <c:pt idx="261">
                  <c:v>1075</c:v>
                </c:pt>
                <c:pt idx="262">
                  <c:v>570</c:v>
                </c:pt>
                <c:pt idx="263">
                  <c:v>723</c:v>
                </c:pt>
                <c:pt idx="264">
                  <c:v>351</c:v>
                </c:pt>
                <c:pt idx="265">
                  <c:v>469</c:v>
                </c:pt>
                <c:pt idx="266">
                  <c:v>1021</c:v>
                </c:pt>
                <c:pt idx="267">
                  <c:v>544</c:v>
                </c:pt>
                <c:pt idx="268">
                  <c:v>760</c:v>
                </c:pt>
                <c:pt idx="269">
                  <c:v>864</c:v>
                </c:pt>
                <c:pt idx="270">
                  <c:v>716</c:v>
                </c:pt>
                <c:pt idx="271">
                  <c:v>1</c:v>
                </c:pt>
                <c:pt idx="272">
                  <c:v>350</c:v>
                </c:pt>
                <c:pt idx="273">
                  <c:v>419</c:v>
                </c:pt>
                <c:pt idx="274">
                  <c:v>1195</c:v>
                </c:pt>
                <c:pt idx="275">
                  <c:v>1222</c:v>
                </c:pt>
                <c:pt idx="276">
                  <c:v>1235</c:v>
                </c:pt>
                <c:pt idx="277">
                  <c:v>548</c:v>
                </c:pt>
                <c:pt idx="278">
                  <c:v>960</c:v>
                </c:pt>
                <c:pt idx="279">
                  <c:v>168</c:v>
                </c:pt>
                <c:pt idx="280">
                  <c:v>678</c:v>
                </c:pt>
                <c:pt idx="281">
                  <c:v>775</c:v>
                </c:pt>
                <c:pt idx="282">
                  <c:v>277</c:v>
                </c:pt>
                <c:pt idx="283">
                  <c:v>780</c:v>
                </c:pt>
                <c:pt idx="284">
                  <c:v>527</c:v>
                </c:pt>
                <c:pt idx="285">
                  <c:v>1247</c:v>
                </c:pt>
                <c:pt idx="286">
                  <c:v>1148</c:v>
                </c:pt>
                <c:pt idx="287">
                  <c:v>209</c:v>
                </c:pt>
                <c:pt idx="288">
                  <c:v>54</c:v>
                </c:pt>
                <c:pt idx="289">
                  <c:v>326</c:v>
                </c:pt>
                <c:pt idx="290">
                  <c:v>556</c:v>
                </c:pt>
                <c:pt idx="291">
                  <c:v>23</c:v>
                </c:pt>
                <c:pt idx="292">
                  <c:v>113</c:v>
                </c:pt>
                <c:pt idx="293">
                  <c:v>602</c:v>
                </c:pt>
                <c:pt idx="294">
                  <c:v>986</c:v>
                </c:pt>
                <c:pt idx="295">
                  <c:v>131</c:v>
                </c:pt>
                <c:pt idx="296">
                  <c:v>165</c:v>
                </c:pt>
                <c:pt idx="297">
                  <c:v>528</c:v>
                </c:pt>
                <c:pt idx="298">
                  <c:v>1297</c:v>
                </c:pt>
                <c:pt idx="299">
                  <c:v>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81-4C8D-95F2-4B4420D9E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12576"/>
        <c:axId val="111114496"/>
      </c:lineChart>
      <c:catAx>
        <c:axId val="11111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1114496"/>
        <c:crosses val="autoZero"/>
        <c:auto val="1"/>
        <c:lblAlgn val="ctr"/>
        <c:lblOffset val="100"/>
        <c:noMultiLvlLbl val="0"/>
      </c:catAx>
      <c:valAx>
        <c:axId val="11111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1112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'1_АКор'!$R$4:$AF$4</c:f>
              <c:numCache>
                <c:formatCode>General</c:formatCode>
                <c:ptCount val="15"/>
                <c:pt idx="0">
                  <c:v>0.3992851519985286</c:v>
                </c:pt>
                <c:pt idx="1">
                  <c:v>0.33650875143946452</c:v>
                </c:pt>
                <c:pt idx="2">
                  <c:v>0.37893192726926339</c:v>
                </c:pt>
                <c:pt idx="3">
                  <c:v>0.29137736828591781</c:v>
                </c:pt>
                <c:pt idx="4">
                  <c:v>0.32597987315730248</c:v>
                </c:pt>
                <c:pt idx="5">
                  <c:v>0.34725182004673805</c:v>
                </c:pt>
                <c:pt idx="6">
                  <c:v>0.38274316206593084</c:v>
                </c:pt>
                <c:pt idx="7">
                  <c:v>0.37554865522576036</c:v>
                </c:pt>
                <c:pt idx="8">
                  <c:v>0.26085848648027332</c:v>
                </c:pt>
                <c:pt idx="9">
                  <c:v>0.20588328911504292</c:v>
                </c:pt>
                <c:pt idx="10">
                  <c:v>0.27668600662122578</c:v>
                </c:pt>
                <c:pt idx="11">
                  <c:v>0.3478025679397771</c:v>
                </c:pt>
                <c:pt idx="12">
                  <c:v>0.20467618861145498</c:v>
                </c:pt>
                <c:pt idx="13">
                  <c:v>0.34724144075250729</c:v>
                </c:pt>
                <c:pt idx="14">
                  <c:v>0.37809914615995538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E0-4F7C-90E5-5F2ED1F25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048640"/>
        <c:axId val="118050176"/>
      </c:lineChart>
      <c:catAx>
        <c:axId val="118048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8050176"/>
        <c:crosses val="autoZero"/>
        <c:auto val="1"/>
        <c:lblAlgn val="ctr"/>
        <c:lblOffset val="100"/>
        <c:noMultiLvlLbl val="0"/>
      </c:catAx>
      <c:valAx>
        <c:axId val="118050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80486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3622-36B6-4FF0-8E4B-2DD245FBB362}" type="datetime1">
              <a:rPr lang="ru-RU" smtClean="0"/>
              <a:pPr>
                <a:defRPr/>
              </a:pPr>
              <a:t>13.08.2024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«Моделирование»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1917F-E5EC-46C2-BC88-F8C491AA6C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DD73-CC83-4500-B248-60C457EBBB50}" type="datetimeFigureOut">
              <a:rPr lang="ru-RU" smtClean="0"/>
              <a:pPr/>
              <a:t>13.08.2024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5484-C624-431E-976A-487CA86114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image" Target="../media/image17.wmf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5.wmf"/><Relationship Id="rId42" Type="http://schemas.openxmlformats.org/officeDocument/2006/relationships/image" Target="../media/image19.png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41" Type="http://schemas.openxmlformats.org/officeDocument/2006/relationships/image" Target="../media/image18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2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3.wmf"/><Relationship Id="rId36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6.bin"/><Relationship Id="rId35" Type="http://schemas.openxmlformats.org/officeDocument/2006/relationships/oleObject" Target="../embeddings/oleObject19.bin"/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8.bin"/><Relationship Id="rId38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ru-RU" u="sng" dirty="0"/>
              <a:t>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1152128"/>
          </a:xfrm>
        </p:spPr>
        <p:txBody>
          <a:bodyPr/>
          <a:lstStyle/>
          <a:p>
            <a:r>
              <a:rPr lang="ru-RU" dirty="0"/>
              <a:t>Статистическая обработка результатов измерений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79F-7B7B-406F-B10B-F42FBAA85F06}" type="slidenum">
              <a:rPr lang="ru-RU"/>
              <a:pPr/>
              <a:t>2</a:t>
            </a:fld>
            <a:endParaRPr lang="ru-RU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486740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777" y="44624"/>
            <a:ext cx="8786446" cy="49954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sz="2800" b="1" dirty="0">
                <a:solidFill>
                  <a:srgbClr val="CC3300"/>
                </a:solidFill>
                <a:latin typeface="Times New Roman" pitchFamily="18" charset="0"/>
              </a:rPr>
              <a:t>Статистическая обработка результатов измерений</a:t>
            </a:r>
            <a:endParaRPr lang="ru-RU" sz="2800" b="1" dirty="0">
              <a:solidFill>
                <a:srgbClr val="CC3300"/>
              </a:solidFill>
              <a:latin typeface="Times New Roman" pitchFamily="18" charset="0"/>
              <a:hlinkClick r:id="" action="ppaction://noaction"/>
            </a:endParaRPr>
          </a:p>
        </p:txBody>
      </p:sp>
      <p:sp>
        <p:nvSpPr>
          <p:cNvPr id="103" name="Нижний колонтитул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i="1"/>
              <a:t>«Моделирование»</a:t>
            </a:r>
            <a:endParaRPr lang="ru-RU" i="1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BD17398-9CED-3A40-3464-905C82AE40EC}"/>
              </a:ext>
            </a:extLst>
          </p:cNvPr>
          <p:cNvGrpSpPr/>
          <p:nvPr/>
        </p:nvGrpSpPr>
        <p:grpSpPr>
          <a:xfrm>
            <a:off x="1043608" y="926022"/>
            <a:ext cx="6408712" cy="414746"/>
            <a:chOff x="1043608" y="1043059"/>
            <a:chExt cx="6408712" cy="414746"/>
          </a:xfrm>
        </p:grpSpPr>
        <p:graphicFrame>
          <p:nvGraphicFramePr>
            <p:cNvPr id="1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695585"/>
                </p:ext>
              </p:extLst>
            </p:nvPr>
          </p:nvGraphicFramePr>
          <p:xfrm>
            <a:off x="1946002" y="1102491"/>
            <a:ext cx="37274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02936" imgH="177569" progId="">
                    <p:embed/>
                  </p:oleObj>
                </mc:Choice>
                <mc:Fallback>
                  <p:oleObj r:id="rId2" imgW="202936" imgH="17756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002" y="1102491"/>
                          <a:ext cx="372748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Прямая со стрелкой 43"/>
            <p:cNvCxnSpPr/>
            <p:nvPr/>
          </p:nvCxnSpPr>
          <p:spPr>
            <a:xfrm>
              <a:off x="2318750" y="1246507"/>
              <a:ext cx="288032" cy="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343700"/>
                </p:ext>
              </p:extLst>
            </p:nvPr>
          </p:nvGraphicFramePr>
          <p:xfrm>
            <a:off x="6809428" y="1115067"/>
            <a:ext cx="355804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335" imgH="177646" progId="">
                    <p:embed/>
                  </p:oleObj>
                </mc:Choice>
                <mc:Fallback>
                  <p:oleObj r:id="rId4" imgW="190335" imgH="177646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9428" y="1115067"/>
                          <a:ext cx="355804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9FCDAC0B-451C-4ECD-9AA8-DF91648AB2FD}"/>
                </a:ext>
              </a:extLst>
            </p:cNvPr>
            <p:cNvGrpSpPr/>
            <p:nvPr/>
          </p:nvGrpSpPr>
          <p:grpSpPr>
            <a:xfrm>
              <a:off x="1043608" y="1043059"/>
              <a:ext cx="6408712" cy="414746"/>
              <a:chOff x="1043608" y="1043059"/>
              <a:chExt cx="6408712" cy="414746"/>
            </a:xfrm>
          </p:grpSpPr>
          <p:graphicFrame>
            <p:nvGraphicFramePr>
              <p:cNvPr id="103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6059118"/>
                  </p:ext>
                </p:extLst>
              </p:nvPr>
            </p:nvGraphicFramePr>
            <p:xfrm>
              <a:off x="2633819" y="1102491"/>
              <a:ext cx="1290109" cy="300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965200" imgH="241300" progId="">
                      <p:embed/>
                    </p:oleObj>
                  </mc:Choice>
                  <mc:Fallback>
                    <p:oleObj r:id="rId6" imgW="965200" imgH="2413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3819" y="1102491"/>
                            <a:ext cx="1290109" cy="3006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043608" y="1043059"/>
                <a:ext cx="864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u="sng" dirty="0">
                    <a:latin typeface="Times New Roman" pitchFamily="18" charset="0"/>
                    <a:cs typeface="Times New Roman" pitchFamily="18" charset="0"/>
                  </a:rPr>
                  <a:t>Дано: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355976" y="1043059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u="sng" dirty="0">
                    <a:latin typeface="Times New Roman" pitchFamily="18" charset="0"/>
                    <a:cs typeface="Times New Roman" pitchFamily="18" charset="0"/>
                  </a:rPr>
                  <a:t>Определить:</a:t>
                </a:r>
              </a:p>
            </p:txBody>
          </p:sp>
          <p:graphicFrame>
            <p:nvGraphicFramePr>
              <p:cNvPr id="1035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8398610"/>
                  </p:ext>
                </p:extLst>
              </p:nvPr>
            </p:nvGraphicFramePr>
            <p:xfrm>
              <a:off x="6228184" y="1178691"/>
              <a:ext cx="266485" cy="224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77569" imgH="152202" progId="">
                      <p:embed/>
                    </p:oleObj>
                  </mc:Choice>
                  <mc:Fallback>
                    <p:oleObj r:id="rId8" imgW="177569" imgH="152202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8184" y="1178691"/>
                            <a:ext cx="266485" cy="224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/>
              <p:cNvSpPr txBox="1"/>
              <p:nvPr/>
            </p:nvSpPr>
            <p:spPr>
              <a:xfrm>
                <a:off x="6516216" y="1057695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и      ?</a:t>
                </a:r>
              </a:p>
            </p:txBody>
          </p:sp>
        </p:grpSp>
      </p:grp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328D49-5EDE-41BF-A912-5587932BE498}"/>
              </a:ext>
            </a:extLst>
          </p:cNvPr>
          <p:cNvGrpSpPr/>
          <p:nvPr/>
        </p:nvGrpSpPr>
        <p:grpSpPr>
          <a:xfrm>
            <a:off x="179512" y="1412777"/>
            <a:ext cx="3456384" cy="936103"/>
            <a:chOff x="179512" y="1547115"/>
            <a:chExt cx="3456384" cy="936103"/>
          </a:xfrm>
        </p:grpSpPr>
        <p:graphicFrame>
          <p:nvGraphicFramePr>
            <p:cNvPr id="10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612732"/>
                </p:ext>
              </p:extLst>
            </p:nvPr>
          </p:nvGraphicFramePr>
          <p:xfrm>
            <a:off x="1811009" y="1547115"/>
            <a:ext cx="1096578" cy="936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774364" imgH="710891" progId="">
                    <p:embed/>
                  </p:oleObj>
                </mc:Choice>
                <mc:Fallback>
                  <p:oleObj r:id="rId10" imgW="774364" imgH="710891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009" y="1547115"/>
                          <a:ext cx="1096578" cy="9361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179512" y="1939093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i="1" dirty="0">
                  <a:latin typeface="Times New Roman" pitchFamily="18" charset="0"/>
                  <a:cs typeface="Times New Roman" pitchFamily="18" charset="0"/>
                </a:rPr>
                <a:t>Оценка м.о.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cxnSp>
          <p:nvCxnSpPr>
            <p:cNvPr id="57" name="Прямая со стрелкой 56"/>
            <p:cNvCxnSpPr/>
            <p:nvPr/>
          </p:nvCxnSpPr>
          <p:spPr>
            <a:xfrm>
              <a:off x="3059832" y="2195187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519811"/>
                </p:ext>
              </p:extLst>
            </p:nvPr>
          </p:nvGraphicFramePr>
          <p:xfrm>
            <a:off x="3385791" y="2083109"/>
            <a:ext cx="250105" cy="210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7569" imgH="152202" progId="">
                    <p:embed/>
                  </p:oleObj>
                </mc:Choice>
                <mc:Fallback>
                  <p:oleObj r:id="rId12" imgW="177569" imgH="152202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791" y="2083109"/>
                          <a:ext cx="250105" cy="210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8D2907E-8009-27D2-4B40-E7AEC6C069D3}"/>
              </a:ext>
            </a:extLst>
          </p:cNvPr>
          <p:cNvGrpSpPr/>
          <p:nvPr/>
        </p:nvGrpSpPr>
        <p:grpSpPr>
          <a:xfrm>
            <a:off x="4000741" y="1817215"/>
            <a:ext cx="3528392" cy="400110"/>
            <a:chOff x="3635896" y="1939093"/>
            <a:chExt cx="3528392" cy="400110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4444813-E5A7-4448-8960-55DF39DFB6B5}"/>
                </a:ext>
              </a:extLst>
            </p:cNvPr>
            <p:cNvGrpSpPr/>
            <p:nvPr/>
          </p:nvGrpSpPr>
          <p:grpSpPr>
            <a:xfrm>
              <a:off x="3635896" y="1939093"/>
              <a:ext cx="3528392" cy="400110"/>
              <a:chOff x="3635896" y="1939093"/>
              <a:chExt cx="3528392" cy="40011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860032" y="1939093"/>
                <a:ext cx="2304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ru-RU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состоятельная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и 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5896" y="1939093"/>
                <a:ext cx="1512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при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   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Symbol" pitchFamily="18" charset="2"/>
                    <a:cs typeface="Times New Roman" pitchFamily="18" charset="0"/>
                    <a:sym typeface="Symbol"/>
                  </a:rPr>
                  <a:t></a:t>
                </a:r>
                <a:endParaRPr lang="ru-RU" sz="2000" b="1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" name="Прямая со стрелкой 62"/>
            <p:cNvCxnSpPr/>
            <p:nvPr/>
          </p:nvCxnSpPr>
          <p:spPr>
            <a:xfrm>
              <a:off x="4427984" y="2155117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23954"/>
              </p:ext>
            </p:extLst>
          </p:nvPr>
        </p:nvGraphicFramePr>
        <p:xfrm>
          <a:off x="3021428" y="2564904"/>
          <a:ext cx="11905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76300" imgH="457200" progId="">
                  <p:embed/>
                </p:oleObj>
              </mc:Choice>
              <mc:Fallback>
                <p:oleObj r:id="rId13" imgW="876300" imgH="457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428" y="2564904"/>
                        <a:ext cx="1190532" cy="5760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D053A58-981D-46D0-8447-9E257873209C}"/>
              </a:ext>
            </a:extLst>
          </p:cNvPr>
          <p:cNvGrpSpPr/>
          <p:nvPr/>
        </p:nvGrpSpPr>
        <p:grpSpPr>
          <a:xfrm>
            <a:off x="107504" y="2636912"/>
            <a:ext cx="2808312" cy="400110"/>
            <a:chOff x="107504" y="2555227"/>
            <a:chExt cx="2808312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107504" y="2555227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Дисперсия оценки       :</a:t>
              </a:r>
            </a:p>
          </p:txBody>
        </p:sp>
        <p:graphicFrame>
          <p:nvGraphicFramePr>
            <p:cNvPr id="10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570969"/>
                </p:ext>
              </p:extLst>
            </p:nvPr>
          </p:nvGraphicFramePr>
          <p:xfrm>
            <a:off x="2339752" y="2612075"/>
            <a:ext cx="288032" cy="303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77646" imgH="190335" progId="">
                    <p:embed/>
                  </p:oleObj>
                </mc:Choice>
                <mc:Fallback>
                  <p:oleObj r:id="rId15" imgW="177646" imgH="190335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2612075"/>
                          <a:ext cx="288032" cy="303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3E46DA7-3192-49C1-BFAC-968FEEF3343B}"/>
              </a:ext>
            </a:extLst>
          </p:cNvPr>
          <p:cNvGrpSpPr/>
          <p:nvPr/>
        </p:nvGrpSpPr>
        <p:grpSpPr>
          <a:xfrm>
            <a:off x="107504" y="3194298"/>
            <a:ext cx="8856984" cy="882774"/>
            <a:chOff x="107504" y="3059283"/>
            <a:chExt cx="8856984" cy="882774"/>
          </a:xfrm>
        </p:grpSpPr>
        <p:sp>
          <p:nvSpPr>
            <p:cNvPr id="72" name="TextBox 71"/>
            <p:cNvSpPr txBox="1"/>
            <p:nvPr/>
          </p:nvSpPr>
          <p:spPr>
            <a:xfrm>
              <a:off x="107504" y="3432583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i="1" dirty="0">
                  <a:latin typeface="Times New Roman" pitchFamily="18" charset="0"/>
                  <a:cs typeface="Times New Roman" pitchFamily="18" charset="0"/>
                </a:rPr>
                <a:t>Оценка дисперсии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104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080750"/>
                </p:ext>
              </p:extLst>
            </p:nvPr>
          </p:nvGraphicFramePr>
          <p:xfrm>
            <a:off x="2483767" y="3112613"/>
            <a:ext cx="1667861" cy="810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358310" imgH="710891" progId="">
                    <p:embed/>
                  </p:oleObj>
                </mc:Choice>
                <mc:Fallback>
                  <p:oleObj r:id="rId17" imgW="1358310" imgH="710891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7" y="3112613"/>
                          <a:ext cx="1667861" cy="8107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5454768"/>
                </p:ext>
              </p:extLst>
            </p:nvPr>
          </p:nvGraphicFramePr>
          <p:xfrm>
            <a:off x="4860031" y="3059283"/>
            <a:ext cx="1715103" cy="882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282700" imgH="711200" progId="">
                    <p:embed/>
                  </p:oleObj>
                </mc:Choice>
                <mc:Fallback>
                  <p:oleObj r:id="rId19" imgW="1282700" imgH="711200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3059283"/>
                          <a:ext cx="1715103" cy="88277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6660232" y="3431517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2000" i="1" dirty="0">
                  <a:latin typeface="Times New Roman" pitchFamily="18" charset="0"/>
                  <a:cs typeface="Times New Roman" pitchFamily="18" charset="0"/>
                </a:rPr>
                <a:t>несмещенная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>
              <a:off x="4355976" y="3635347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317485" y="404664"/>
            <a:ext cx="8430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ru-RU" sz="2000" b="1" u="sng" dirty="0">
                <a:solidFill>
                  <a:schemeClr val="tx1"/>
                </a:solidFill>
              </a:rPr>
              <a:t>Оценка математического ожидания и дисперсии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2AC49EA-0A5D-E8CA-F5D4-AD75F8D3F88C}"/>
              </a:ext>
            </a:extLst>
          </p:cNvPr>
          <p:cNvGrpSpPr/>
          <p:nvPr/>
        </p:nvGrpSpPr>
        <p:grpSpPr>
          <a:xfrm>
            <a:off x="214076" y="4046003"/>
            <a:ext cx="5726075" cy="800341"/>
            <a:chOff x="214076" y="4046003"/>
            <a:chExt cx="5726075" cy="800341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827584" y="4046003"/>
              <a:ext cx="51125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1" algn="ctr">
                <a:lnSpc>
                  <a:spcPct val="100000"/>
                </a:lnSpc>
              </a:pPr>
              <a:r>
                <a:rPr lang="ru-RU" sz="2000" b="1" u="sng" dirty="0">
                  <a:solidFill>
                    <a:schemeClr val="tx1"/>
                  </a:solidFill>
                </a:rPr>
                <a:t>Доверительный интервал</a:t>
              </a:r>
            </a:p>
          </p:txBody>
        </p:sp>
        <p:graphicFrame>
          <p:nvGraphicFramePr>
            <p:cNvPr id="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236306"/>
                </p:ext>
              </p:extLst>
            </p:nvPr>
          </p:nvGraphicFramePr>
          <p:xfrm>
            <a:off x="214076" y="4518121"/>
            <a:ext cx="226969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879600" imgH="228600" progId="">
                    <p:embed/>
                  </p:oleObj>
                </mc:Choice>
                <mc:Fallback>
                  <p:oleObj r:id="rId21" imgW="1879600" imgH="22860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76" y="4518121"/>
                          <a:ext cx="2269692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Прямая со стрелкой 51"/>
            <p:cNvCxnSpPr/>
            <p:nvPr/>
          </p:nvCxnSpPr>
          <p:spPr>
            <a:xfrm>
              <a:off x="2627784" y="4662137"/>
              <a:ext cx="288032" cy="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6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2156032"/>
                </p:ext>
              </p:extLst>
            </p:nvPr>
          </p:nvGraphicFramePr>
          <p:xfrm>
            <a:off x="3059832" y="4518121"/>
            <a:ext cx="1512168" cy="328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282700" imgH="266700" progId="">
                    <p:embed/>
                  </p:oleObj>
                </mc:Choice>
                <mc:Fallback>
                  <p:oleObj r:id="rId23" imgW="1282700" imgH="266700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518121"/>
                          <a:ext cx="1512168" cy="328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9" name="Таблица 58"/>
          <p:cNvGraphicFramePr>
            <a:graphicFrameLocks noGrp="1"/>
          </p:cNvGraphicFramePr>
          <p:nvPr/>
        </p:nvGraphicFramePr>
        <p:xfrm>
          <a:off x="5724128" y="4295593"/>
          <a:ext cx="2664296" cy="1950720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82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1,960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1,439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0,90</a:t>
                      </a: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1,643</a:t>
                      </a: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2,169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1,694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2,325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1,750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0,99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2,576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1,810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0,9973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3,000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1,880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0,999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3,290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387" marR="49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0832F4-EDEB-43D7-66D0-385D53356613}"/>
              </a:ext>
            </a:extLst>
          </p:cNvPr>
          <p:cNvGrpSpPr/>
          <p:nvPr/>
        </p:nvGrpSpPr>
        <p:grpSpPr>
          <a:xfrm>
            <a:off x="6012160" y="4230089"/>
            <a:ext cx="2187674" cy="378712"/>
            <a:chOff x="6012160" y="4230089"/>
            <a:chExt cx="2187674" cy="378712"/>
          </a:xfrm>
        </p:grpSpPr>
        <p:graphicFrame>
          <p:nvGraphicFramePr>
            <p:cNvPr id="106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9167961"/>
                </p:ext>
              </p:extLst>
            </p:nvPr>
          </p:nvGraphicFramePr>
          <p:xfrm>
            <a:off x="6012160" y="4302097"/>
            <a:ext cx="216024" cy="254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64957" imgH="190335" progId="">
                    <p:embed/>
                  </p:oleObj>
                </mc:Choice>
                <mc:Fallback>
                  <p:oleObj r:id="rId25" imgW="164957" imgH="190335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4302097"/>
                          <a:ext cx="216024" cy="254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638694"/>
                </p:ext>
              </p:extLst>
            </p:nvPr>
          </p:nvGraphicFramePr>
          <p:xfrm>
            <a:off x="6660232" y="4230089"/>
            <a:ext cx="243458" cy="37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77569" imgH="266353" progId="">
                    <p:embed/>
                  </p:oleObj>
                </mc:Choice>
                <mc:Fallback>
                  <p:oleObj r:id="rId27" imgW="177569" imgH="266353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230089"/>
                          <a:ext cx="243458" cy="378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5891557"/>
                </p:ext>
              </p:extLst>
            </p:nvPr>
          </p:nvGraphicFramePr>
          <p:xfrm>
            <a:off x="7956376" y="4230089"/>
            <a:ext cx="243458" cy="37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77569" imgH="266353" progId="">
                    <p:embed/>
                  </p:oleObj>
                </mc:Choice>
                <mc:Fallback>
                  <p:oleObj r:id="rId29" imgW="177569" imgH="266353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6376" y="4230089"/>
                          <a:ext cx="243458" cy="378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793627"/>
                </p:ext>
              </p:extLst>
            </p:nvPr>
          </p:nvGraphicFramePr>
          <p:xfrm>
            <a:off x="7308304" y="4302097"/>
            <a:ext cx="215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64957" imgH="190335" progId="">
                    <p:embed/>
                  </p:oleObj>
                </mc:Choice>
                <mc:Fallback>
                  <p:oleObj r:id="rId30" imgW="164957" imgH="190335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4302097"/>
                          <a:ext cx="2159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7DF7318-4123-B4AF-22F1-B41D842ECB2E}"/>
              </a:ext>
            </a:extLst>
          </p:cNvPr>
          <p:cNvGrpSpPr/>
          <p:nvPr/>
        </p:nvGrpSpPr>
        <p:grpSpPr>
          <a:xfrm>
            <a:off x="651718" y="4878161"/>
            <a:ext cx="4568354" cy="1440160"/>
            <a:chOff x="651718" y="4878161"/>
            <a:chExt cx="4568354" cy="1440160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826614"/>
                </p:ext>
              </p:extLst>
            </p:nvPr>
          </p:nvGraphicFramePr>
          <p:xfrm>
            <a:off x="2627784" y="5094185"/>
            <a:ext cx="951534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736280" imgH="266584" progId="">
                    <p:embed/>
                  </p:oleObj>
                </mc:Choice>
                <mc:Fallback>
                  <p:oleObj r:id="rId31" imgW="736280" imgH="266584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094185"/>
                          <a:ext cx="951534" cy="3600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002487"/>
                </p:ext>
              </p:extLst>
            </p:nvPr>
          </p:nvGraphicFramePr>
          <p:xfrm>
            <a:off x="4268538" y="4878161"/>
            <a:ext cx="951534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736600" imgH="508000" progId="">
                    <p:embed/>
                  </p:oleObj>
                </mc:Choice>
                <mc:Fallback>
                  <p:oleObj r:id="rId33" imgW="736600" imgH="508000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538" y="4878161"/>
                          <a:ext cx="951534" cy="72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434014"/>
                </p:ext>
              </p:extLst>
            </p:nvPr>
          </p:nvGraphicFramePr>
          <p:xfrm>
            <a:off x="651718" y="4950169"/>
            <a:ext cx="1111970" cy="608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901700" imgH="457200" progId="">
                    <p:embed/>
                  </p:oleObj>
                </mc:Choice>
                <mc:Fallback>
                  <p:oleObj r:id="rId35" imgW="901700" imgH="457200" progId="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718" y="4950169"/>
                          <a:ext cx="1111970" cy="608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Прямая соединительная линия 69"/>
            <p:cNvCxnSpPr/>
            <p:nvPr/>
          </p:nvCxnSpPr>
          <p:spPr>
            <a:xfrm>
              <a:off x="1835696" y="5886273"/>
              <a:ext cx="244827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3059832" y="5742257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1835696" y="5814265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4283968" y="5814265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29815"/>
                </p:ext>
              </p:extLst>
            </p:nvPr>
          </p:nvGraphicFramePr>
          <p:xfrm>
            <a:off x="2930200" y="6030289"/>
            <a:ext cx="272953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177646" imgH="190335" progId="">
                    <p:embed/>
                  </p:oleObj>
                </mc:Choice>
                <mc:Fallback>
                  <p:oleObj r:id="rId37" imgW="177646" imgH="190335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200" y="6030289"/>
                          <a:ext cx="272953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8" name="Прямая со стрелкой 87"/>
            <p:cNvCxnSpPr/>
            <p:nvPr/>
          </p:nvCxnSpPr>
          <p:spPr>
            <a:xfrm flipH="1">
              <a:off x="2483768" y="5454225"/>
              <a:ext cx="64807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3131840" y="5454225"/>
              <a:ext cx="43204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562468"/>
                </p:ext>
              </p:extLst>
            </p:nvPr>
          </p:nvGraphicFramePr>
          <p:xfrm>
            <a:off x="1619672" y="6030289"/>
            <a:ext cx="938771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825500" imgH="241300" progId="">
                    <p:embed/>
                  </p:oleObj>
                </mc:Choice>
                <mc:Fallback>
                  <p:oleObj r:id="rId38" imgW="825500" imgH="241300" progId="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6030289"/>
                          <a:ext cx="938771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69795"/>
                </p:ext>
              </p:extLst>
            </p:nvPr>
          </p:nvGraphicFramePr>
          <p:xfrm>
            <a:off x="4067944" y="5996949"/>
            <a:ext cx="936104" cy="290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812447" imgH="241195" progId="">
                    <p:embed/>
                  </p:oleObj>
                </mc:Choice>
                <mc:Fallback>
                  <p:oleObj r:id="rId40" imgW="812447" imgH="241195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5996949"/>
                          <a:ext cx="936104" cy="290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3FB67BD-43C3-DA04-5654-0086FFD6BF5E}"/>
              </a:ext>
            </a:extLst>
          </p:cNvPr>
          <p:cNvGrpSpPr/>
          <p:nvPr/>
        </p:nvGrpSpPr>
        <p:grpSpPr>
          <a:xfrm>
            <a:off x="4319972" y="2157361"/>
            <a:ext cx="4392488" cy="428634"/>
            <a:chOff x="4788024" y="2265212"/>
            <a:chExt cx="4146976" cy="428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1B7B02-7B7C-F6D4-FD90-14E110654BA3}"/>
                    </a:ext>
                  </a:extLst>
                </p:cNvPr>
                <p:cNvSpPr txBox="1"/>
                <p:nvPr/>
              </p:nvSpPr>
              <p:spPr>
                <a:xfrm>
                  <a:off x="6283655" y="2276872"/>
                  <a:ext cx="2651345" cy="4169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/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endPara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1B7B02-7B7C-F6D4-FD90-14E110654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655" y="2276872"/>
                  <a:ext cx="2651345" cy="416974"/>
                </a:xfrm>
                <a:prstGeom prst="rect">
                  <a:avLst/>
                </a:prstGeom>
                <a:blipFill>
                  <a:blip r:embed="rId42"/>
                  <a:stretch>
                    <a:fillRect t="-113043" r="-435" b="-17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95BAA-DD96-2E49-6A31-4D395F1DE765}"/>
                </a:ext>
              </a:extLst>
            </p:cNvPr>
            <p:cNvSpPr txBox="1"/>
            <p:nvPr/>
          </p:nvSpPr>
          <p:spPr>
            <a:xfrm>
              <a:off x="4788024" y="2265212"/>
              <a:ext cx="181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несмещенная: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Таблица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8125"/>
              </p:ext>
            </p:extLst>
          </p:nvPr>
        </p:nvGraphicFramePr>
        <p:xfrm>
          <a:off x="323528" y="980728"/>
          <a:ext cx="6696744" cy="507249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060">
                  <a:extLst>
                    <a:ext uri="{9D8B030D-6E8A-4147-A177-3AD203B41FA5}">
                      <a16:colId xmlns:a16="http://schemas.microsoft.com/office/drawing/2014/main" val="3670124382"/>
                    </a:ext>
                  </a:extLst>
                </a:gridCol>
                <a:gridCol w="547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9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7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43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ЧП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1" i="0" u="none" strike="noStrike" dirty="0">
                        <a:solidFill>
                          <a:srgbClr val="FFFF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Длина ЧП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М.О.=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1144,2433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с.к.о.=</a:t>
                      </a:r>
                      <a:endParaRPr lang="ru-RU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930,58613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КВ=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0,813276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4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Дов.инт.с</a:t>
                      </a:r>
                      <a:r>
                        <a:rPr lang="ru-RU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4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вероятн</a:t>
                      </a:r>
                      <a:r>
                        <a:rPr lang="ru-RU" sz="14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 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88,37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1055,870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1232,617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0,95 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105,30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105,30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от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1038,940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1249,547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0,99 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138,39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1005,851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1282,636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0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79F-7B7B-406F-B10B-F42FBAA85F06}" type="slidenum">
              <a:rPr lang="ru-RU"/>
              <a:pPr/>
              <a:t>3</a:t>
            </a:fld>
            <a:endParaRPr lang="ru-RU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486740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777" y="184151"/>
            <a:ext cx="8786446" cy="49954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sz="2800" b="1" dirty="0">
                <a:solidFill>
                  <a:srgbClr val="CC3300"/>
                </a:solidFill>
                <a:latin typeface="Times New Roman" pitchFamily="18" charset="0"/>
              </a:rPr>
              <a:t>Статистическая обработка результатов измерений</a:t>
            </a:r>
            <a:endParaRPr lang="ru-RU" sz="2800" b="1" dirty="0">
              <a:solidFill>
                <a:srgbClr val="CC3300"/>
              </a:solidFill>
              <a:latin typeface="Times New Roman" pitchFamily="18" charset="0"/>
              <a:hlinkClick r:id="" action="ppaction://noaction"/>
            </a:endParaRPr>
          </a:p>
        </p:txBody>
      </p:sp>
      <p:sp>
        <p:nvSpPr>
          <p:cNvPr id="103" name="Нижний колонтитул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i="1"/>
              <a:t>«Моделирование»</a:t>
            </a:r>
            <a:endParaRPr lang="ru-RU" i="1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317485" y="580618"/>
            <a:ext cx="8430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ru-RU" sz="2000" b="1" u="sng" dirty="0">
                <a:solidFill>
                  <a:schemeClr val="tx1"/>
                </a:solidFill>
              </a:rPr>
              <a:t>Статистический анализ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ru-RU" sz="2000" b="1" u="sng" dirty="0"/>
              <a:t>числовой последовательности (ЧП)</a:t>
            </a:r>
            <a:endParaRPr lang="ru-RU" sz="2000" b="1" u="sng" dirty="0">
              <a:solidFill>
                <a:schemeClr val="tx1"/>
              </a:solidFill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" name="Диаграмма 66"/>
          <p:cNvGraphicFramePr/>
          <p:nvPr/>
        </p:nvGraphicFramePr>
        <p:xfrm>
          <a:off x="1115616" y="2996952"/>
          <a:ext cx="7920880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79F-7B7B-406F-B10B-F42FBAA85F06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486740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777" y="184151"/>
            <a:ext cx="8786446" cy="49954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sz="2800" b="1" dirty="0">
                <a:solidFill>
                  <a:srgbClr val="CC3300"/>
                </a:solidFill>
                <a:latin typeface="Times New Roman" pitchFamily="18" charset="0"/>
              </a:rPr>
              <a:t>Статистическая обработка результатов измерений</a:t>
            </a:r>
            <a:endParaRPr lang="ru-RU" sz="2800" b="1" dirty="0">
              <a:solidFill>
                <a:srgbClr val="CC3300"/>
              </a:solidFill>
              <a:latin typeface="Times New Roman" pitchFamily="18" charset="0"/>
              <a:hlinkClick r:id="" action="ppaction://noaction"/>
            </a:endParaRPr>
          </a:p>
        </p:txBody>
      </p:sp>
      <p:sp>
        <p:nvSpPr>
          <p:cNvPr id="103" name="Нижний колонтитул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i="1"/>
              <a:t>«Моделирование»</a:t>
            </a:r>
            <a:endParaRPr lang="ru-RU" i="1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317485" y="580618"/>
            <a:ext cx="8430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/>
            <a:r>
              <a:rPr lang="ru-RU" sz="2000" b="1" u="sng" dirty="0">
                <a:solidFill>
                  <a:schemeClr val="tx1"/>
                </a:solidFill>
              </a:rPr>
              <a:t>Корреляционный анализ </a:t>
            </a:r>
            <a:r>
              <a:rPr lang="ru-RU" sz="2000" b="1" u="sng" dirty="0"/>
              <a:t>числовой последовательности (ЧП)</a:t>
            </a:r>
            <a:endParaRPr lang="ru-RU" sz="2000" b="1" u="sng" dirty="0">
              <a:solidFill>
                <a:schemeClr val="tx1"/>
              </a:solidFill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179512" y="1124744"/>
          <a:ext cx="3943748" cy="4896549"/>
        </p:xfrm>
        <a:graphic>
          <a:graphicData uri="http://schemas.openxmlformats.org/drawingml/2006/table">
            <a:tbl>
              <a:tblPr/>
              <a:tblGrid>
                <a:gridCol w="70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Интерв=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3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33" name="Диаграмма 32"/>
          <p:cNvGraphicFramePr/>
          <p:nvPr>
            <p:extLst>
              <p:ext uri="{D42A27DB-BD31-4B8C-83A1-F6EECF244321}">
                <p14:modId xmlns:p14="http://schemas.microsoft.com/office/powerpoint/2010/main" val="1177067300"/>
              </p:ext>
            </p:extLst>
          </p:nvPr>
        </p:nvGraphicFramePr>
        <p:xfrm>
          <a:off x="4355976" y="1484784"/>
          <a:ext cx="4608512" cy="155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32040" y="9087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Коэффициент корреляции (автокорреляции)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3366284"/>
            <a:ext cx="4510690" cy="648072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509120"/>
            <a:ext cx="4836764" cy="57606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Times New Roman" pitchFamily="18" charset="0"/>
                <a:cs typeface="Times New Roman" pitchFamily="18" charset="0"/>
              </a:rPr>
              <a:t>Коэффициент корреляции: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60032" y="41490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Times New Roman" pitchFamily="18" charset="0"/>
                <a:cs typeface="Times New Roman" pitchFamily="18" charset="0"/>
              </a:rPr>
              <a:t>Коэффициент автокорреляции: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5589240"/>
            <a:ext cx="4177656" cy="563926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60032" y="52199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=1, 2, …):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2D6D84-9E29-F190-1C9F-59A4A82621EB}"/>
              </a:ext>
            </a:extLst>
          </p:cNvPr>
          <p:cNvCxnSpPr/>
          <p:nvPr/>
        </p:nvCxnSpPr>
        <p:spPr>
          <a:xfrm flipV="1">
            <a:off x="683568" y="1484784"/>
            <a:ext cx="288032" cy="216024"/>
          </a:xfrm>
          <a:prstGeom prst="straightConnector1">
            <a:avLst/>
          </a:prstGeom>
          <a:ln w="25400">
            <a:solidFill>
              <a:srgbClr val="FF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5E23954-30E8-66C2-4302-A69CB241A297}"/>
              </a:ext>
            </a:extLst>
          </p:cNvPr>
          <p:cNvCxnSpPr>
            <a:cxnSpLocks/>
          </p:cNvCxnSpPr>
          <p:nvPr/>
        </p:nvCxnSpPr>
        <p:spPr>
          <a:xfrm flipV="1">
            <a:off x="683568" y="1484784"/>
            <a:ext cx="648072" cy="432048"/>
          </a:xfrm>
          <a:prstGeom prst="straightConnector1">
            <a:avLst/>
          </a:prstGeom>
          <a:ln w="25400">
            <a:solidFill>
              <a:srgbClr val="FF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9D35FE5-06E4-E1CD-FC5F-83B39263113A}"/>
              </a:ext>
            </a:extLst>
          </p:cNvPr>
          <p:cNvCxnSpPr/>
          <p:nvPr/>
        </p:nvCxnSpPr>
        <p:spPr>
          <a:xfrm flipV="1">
            <a:off x="683568" y="1484784"/>
            <a:ext cx="1080120" cy="648072"/>
          </a:xfrm>
          <a:prstGeom prst="straightConnector1">
            <a:avLst/>
          </a:prstGeom>
          <a:ln w="25400">
            <a:solidFill>
              <a:srgbClr val="FF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398</Words>
  <Application>Microsoft Office PowerPoint</Application>
  <PresentationFormat>Экран (4:3)</PresentationFormat>
  <Paragraphs>299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Symbol</vt:lpstr>
      <vt:lpstr>Times New Roman</vt:lpstr>
      <vt:lpstr>Тема Office</vt:lpstr>
      <vt:lpstr>Моделирование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Aliev</dc:creator>
  <cp:lastModifiedBy>Тауфик Алиев</cp:lastModifiedBy>
  <cp:revision>145</cp:revision>
  <dcterms:created xsi:type="dcterms:W3CDTF">2019-09-11T10:22:58Z</dcterms:created>
  <dcterms:modified xsi:type="dcterms:W3CDTF">2024-08-13T16:05:04Z</dcterms:modified>
</cp:coreProperties>
</file>