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D1F65-61DD-4A70-AD11-9F400E2D1FF0}" v="874" dt="2023-11-27T23:21:56.573"/>
    <p1510:client id="{4D76D0C4-82D7-A284-9AFA-5BDC0C7CBE56}" v="347" dt="2023-11-27T23:12:58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AD4CBDCC-1F33-CAD4-BD28-165C854E2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0449" r="-1" b="696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BC6052-FD14-5FE1-B67A-8B5700E3A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Machine Learning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85A55-489A-15EB-3778-B1EA111A6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Dan Palmer &amp; Jared Weber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Picture 13" descr="A black and white image of a gear and a circuit&#10;&#10;Description automatically generated">
            <a:extLst>
              <a:ext uri="{FF2B5EF4-FFF2-40B4-BE49-F238E27FC236}">
                <a16:creationId xmlns:a16="http://schemas.microsoft.com/office/drawing/2014/main" id="{87AD8B02-34E3-6A7B-E6F1-1205B80FF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8" y="1562953"/>
            <a:ext cx="3462926" cy="34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2E3A-EFE7-B997-9710-73D70146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B3D5-1679-49BE-B092-6E1EE605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Segoe UI"/>
              </a:rPr>
              <a:t>1,728 instances</a:t>
            </a:r>
          </a:p>
          <a:p>
            <a:r>
              <a:rPr lang="en-US">
                <a:cs typeface="Segoe UI"/>
              </a:rPr>
              <a:t>Label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>
                <a:cs typeface="Segoe UI"/>
              </a:rPr>
              <a:t>Evaluation Level </a:t>
            </a:r>
            <a:r>
              <a:rPr lang="en-US" sz="2200">
                <a:solidFill>
                  <a:srgbClr val="303030"/>
                </a:solidFill>
                <a:cs typeface="Segoe UI"/>
              </a:rPr>
              <a:t>(</a:t>
            </a:r>
            <a:r>
              <a:rPr lang="en-US" sz="2200">
                <a:solidFill>
                  <a:srgbClr val="303030"/>
                </a:solidFill>
                <a:ea typeface="+mn-lt"/>
                <a:cs typeface="+mn-lt"/>
              </a:rPr>
              <a:t>unacceptable, acceptable, good, very good)</a:t>
            </a:r>
            <a:endParaRPr lang="en-US" sz="2200">
              <a:cs typeface="Segoe UI"/>
            </a:endParaRPr>
          </a:p>
          <a:p>
            <a:r>
              <a:rPr lang="en-US">
                <a:cs typeface="Segoe UI"/>
              </a:rPr>
              <a:t>Features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>
                <a:cs typeface="Segoe UI"/>
              </a:rPr>
              <a:t>Buying Price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>
                <a:cs typeface="Segoe UI"/>
              </a:rPr>
              <a:t>Maintenance Price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>
                <a:cs typeface="Segoe UI"/>
              </a:rPr>
              <a:t>Number of Doors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>
                <a:cs typeface="Segoe UI"/>
              </a:rPr>
              <a:t>Capacity of persons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>
                <a:cs typeface="Segoe UI"/>
              </a:rPr>
              <a:t>Size of Trunk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>
                <a:cs typeface="Segoe UI"/>
              </a:rPr>
              <a:t>Estimated Safey of Car</a:t>
            </a:r>
          </a:p>
        </p:txBody>
      </p:sp>
    </p:spTree>
    <p:extLst>
      <p:ext uri="{BB962C8B-B14F-4D97-AF65-F5344CB8AC3E}">
        <p14:creationId xmlns:p14="http://schemas.microsoft.com/office/powerpoint/2010/main" val="37697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45F3-73DC-846F-F887-392295B2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Task, Model/Software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8E3F-EAB1-C2C0-76B7-AE6E5F24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Segoe UI"/>
              </a:rPr>
              <a:t>Multi-class Classification</a:t>
            </a:r>
          </a:p>
          <a:p>
            <a:r>
              <a:rPr lang="en-US">
                <a:cs typeface="Segoe UI"/>
              </a:rPr>
              <a:t>Logistic Regression</a:t>
            </a:r>
          </a:p>
          <a:p>
            <a:r>
              <a:rPr lang="en-US">
                <a:cs typeface="Segoe UI"/>
              </a:rPr>
              <a:t>Decision Tree using entropy</a:t>
            </a:r>
          </a:p>
          <a:p>
            <a:endParaRPr lang="en-US">
              <a:cs typeface="Segoe UI"/>
            </a:endParaRPr>
          </a:p>
          <a:p>
            <a:r>
              <a:rPr lang="en-US">
                <a:cs typeface="Segoe UI"/>
              </a:rPr>
              <a:t>VS Code running Python 3.13 and collaboration/version control via Git</a:t>
            </a:r>
          </a:p>
        </p:txBody>
      </p:sp>
    </p:spTree>
    <p:extLst>
      <p:ext uri="{BB962C8B-B14F-4D97-AF65-F5344CB8AC3E}">
        <p14:creationId xmlns:p14="http://schemas.microsoft.com/office/powerpoint/2010/main" val="297232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3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5" name="Graphic 3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AutoShape 2">
            <a:extLst>
              <a:ext uri="{FF2B5EF4-FFF2-40B4-BE49-F238E27FC236}">
                <a16:creationId xmlns:a16="http://schemas.microsoft.com/office/drawing/2014/main" id="{F1B672FA-571F-518A-9779-67F236000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41692" cy="324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diagram of a algorithm&#10;&#10;Description automatically generated">
            <a:extLst>
              <a:ext uri="{FF2B5EF4-FFF2-40B4-BE49-F238E27FC236}">
                <a16:creationId xmlns:a16="http://schemas.microsoft.com/office/drawing/2014/main" id="{42EF6FE3-055D-9199-A344-730D98FF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15" y="421811"/>
            <a:ext cx="7801177" cy="5892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8EAC2-F440-4F78-1218-97E57C7E7A4F}"/>
              </a:ext>
            </a:extLst>
          </p:cNvPr>
          <p:cNvSpPr txBox="1"/>
          <p:nvPr/>
        </p:nvSpPr>
        <p:spPr>
          <a:xfrm>
            <a:off x="7339661" y="742371"/>
            <a:ext cx="32546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key:</a:t>
            </a:r>
          </a:p>
          <a:p>
            <a:r>
              <a:rPr lang="en-US"/>
              <a:t>x[0] = buying price</a:t>
            </a:r>
          </a:p>
          <a:p>
            <a:r>
              <a:rPr lang="en-US"/>
              <a:t>x[1] = maintenance price</a:t>
            </a:r>
          </a:p>
          <a:p>
            <a:r>
              <a:rPr lang="en-US"/>
              <a:t>x[2] = # of doors</a:t>
            </a:r>
          </a:p>
          <a:p>
            <a:r>
              <a:rPr lang="en-US"/>
              <a:t>x[3] = persons car can seat</a:t>
            </a:r>
          </a:p>
          <a:p>
            <a:r>
              <a:rPr lang="en-US"/>
              <a:t>x[4] = trunk size</a:t>
            </a:r>
          </a:p>
          <a:p>
            <a:r>
              <a:rPr lang="en-US"/>
              <a:t>x[5] = safety rating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7EE2B-ED54-07F5-7934-2CFEAFE8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669" y="2281327"/>
            <a:ext cx="7289680" cy="258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0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1C87-6142-1108-8206-C27AEEDA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59A4-EEFE-6419-5344-75FC1E20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Segoe UI"/>
              </a:rPr>
              <a:t># of Doors</a:t>
            </a:r>
          </a:p>
          <a:p>
            <a:r>
              <a:rPr lang="en-US">
                <a:cs typeface="Segoe UI"/>
              </a:rPr>
              <a:t>Maintenace Price</a:t>
            </a:r>
          </a:p>
          <a:p>
            <a:r>
              <a:rPr lang="en-US">
                <a:cs typeface="Segoe UI"/>
              </a:rPr>
              <a:t>Buying Price</a:t>
            </a:r>
          </a:p>
          <a:p>
            <a:r>
              <a:rPr lang="en-US">
                <a:cs typeface="Segoe UI"/>
              </a:rPr>
              <a:t>Size of Trunk</a:t>
            </a:r>
          </a:p>
          <a:p>
            <a:r>
              <a:rPr lang="en-US">
                <a:cs typeface="Segoe UI"/>
              </a:rPr>
              <a:t># of Persons</a:t>
            </a:r>
          </a:p>
          <a:p>
            <a:endParaRPr lang="en-US">
              <a:cs typeface="Segoe UI"/>
            </a:endParaRPr>
          </a:p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3363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C2F0-C1F5-EE1B-8A06-750BFDB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Overfitting and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DE25-F644-CECB-C1D2-3D49294F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randomized our data set by using cross validation in our selection of training/test split</a:t>
            </a:r>
          </a:p>
          <a:p>
            <a:endParaRPr lang="en-US"/>
          </a:p>
          <a:p>
            <a:r>
              <a:rPr lang="en-US"/>
              <a:t>Our models were performing well with the test data indicating a well fit model and avoidance of overfitting </a:t>
            </a:r>
          </a:p>
        </p:txBody>
      </p:sp>
    </p:spTree>
    <p:extLst>
      <p:ext uri="{BB962C8B-B14F-4D97-AF65-F5344CB8AC3E}">
        <p14:creationId xmlns:p14="http://schemas.microsoft.com/office/powerpoint/2010/main" val="297048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803E-0025-BFC2-3B39-7601ABF3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767F-180D-F4CF-55D7-FB00A48D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Segoe UI"/>
              </a:rPr>
              <a:t>Accuracy: 91%</a:t>
            </a:r>
          </a:p>
          <a:p>
            <a:r>
              <a:rPr lang="en-US">
                <a:cs typeface="Segoe UI"/>
              </a:rPr>
              <a:t>ROC curve</a:t>
            </a:r>
          </a:p>
          <a:p>
            <a:r>
              <a:rPr lang="en-US">
                <a:cs typeface="Segoe UI"/>
              </a:rPr>
              <a:t>Area Under ROC Curve</a:t>
            </a:r>
          </a:p>
        </p:txBody>
      </p:sp>
    </p:spTree>
    <p:extLst>
      <p:ext uri="{BB962C8B-B14F-4D97-AF65-F5344CB8AC3E}">
        <p14:creationId xmlns:p14="http://schemas.microsoft.com/office/powerpoint/2010/main" val="304682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367-9EAD-4508-8B26-8AFBC1D7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FBD2-9910-4C6A-A0F5-A55A986F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Segoe UI"/>
              </a:rPr>
              <a:t>Bias in the Data</a:t>
            </a:r>
          </a:p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0003960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ExploreVTI</vt:lpstr>
      <vt:lpstr>Machine Learning Final Project</vt:lpstr>
      <vt:lpstr>Car Data Set</vt:lpstr>
      <vt:lpstr>ML Task, Model/Software Choice</vt:lpstr>
      <vt:lpstr>PowerPoint Presentation</vt:lpstr>
      <vt:lpstr>PowerPoint Presentation</vt:lpstr>
      <vt:lpstr>Top 5 features</vt:lpstr>
      <vt:lpstr>Overfitting and Cross-Validation</vt:lpstr>
      <vt:lpstr>Performance Metrics</vt:lpstr>
      <vt:lpstr>Ethical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</dc:title>
  <dc:creator>Palmer, Daniel F</dc:creator>
  <cp:revision>2</cp:revision>
  <dcterms:created xsi:type="dcterms:W3CDTF">2023-11-24T02:35:08Z</dcterms:created>
  <dcterms:modified xsi:type="dcterms:W3CDTF">2023-11-28T04:42:37Z</dcterms:modified>
</cp:coreProperties>
</file>