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0AE5-6DDB-40E6-9FC9-E80B25A3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1F54F-D50F-495F-9E43-4548429C0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B1EB-2624-4F53-85C3-9F0607B5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0A4D-9307-4D37-84CF-EA25D579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1DE6-9FE5-49A0-A90D-499D225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DDE2-C72E-42C9-A5D6-EE51C6EE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50AFB-0529-400D-9A6D-4FA043D62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DFFC-1133-486B-A67F-15CAF80B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8CCE-4DC5-4C5C-A31D-7F902F54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5DAD-1DC5-49C1-9967-BD5BA9BB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0DF8B-FBDC-4B47-8852-EE204BDB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905F-C31D-4E54-BF7F-16B27DCC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9108-737A-4C5C-BE72-5AE0AE53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EFCB-A6F7-48B3-8160-076C92E2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B770-05C7-4B5C-B47B-25A0AD1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1EBA-6834-4BC6-B4EB-93C559FA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DBCE-CFCD-4E2B-A8D6-8934D845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B19C-CC3F-4309-896E-EDF4889B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20B3-2DF6-4EA6-B5A3-FA597E8E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FCE7-3234-4BC3-B6FF-DEEA04B9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8A4-E487-4F53-A989-36353527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3947E-FC9A-4E74-A103-057519D2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620D-AB71-4E9D-A58D-378A16A7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17D8-4B4A-48B0-9A15-A409FA06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F505-F47C-4971-8201-AF8FE8C0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58A2-3670-4615-94C8-D4F0E353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97E3-07D5-415B-B73B-8BFC9BCA0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9309-46C1-4491-BEBB-3BDA6471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9A3D-19B5-4E0A-BFAC-0C977707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97D7-C1F7-40CA-B518-2E86BE21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2689-14D6-4A12-AAD6-A93C18C1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98C-144A-4EDD-BAB9-B5405BD0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DDC2-E566-4163-B78D-39F980E44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13A3-4D4A-4983-B7DF-D393DCFE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FF17-DD38-4086-BD00-298C83CCE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6010-90DF-4C52-B23E-4DED328CB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269D5-91D3-48C6-9963-3C8F346F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6A4CB-0834-4D26-BD35-86302D2F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8FB5A-AE34-4AE8-BAF0-5828ED88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50BE-8776-465A-BB93-FB8F8B2C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BA3B2-C2FB-4964-9127-5525F6FE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EA5D0-EE88-41A7-836F-9E28DD4D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482C7-C0C1-42BB-ACD9-A0B1CE40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48BF1-5D47-4FB0-97A7-238F80D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E2DA0-9E0B-4F2D-A8D7-3DDB9D94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5F99-4AB9-4FB8-A4A2-E4FF960F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6958-2520-4000-97B3-456C9254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24E4-AE23-41A2-AB29-5B8B9E47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D5D0-8DA0-4AD5-BB01-A2AC4D420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E55F5-38DB-453E-B8EA-8785DDA2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FDF9-AA9F-4C67-9EFB-4B5A013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3599-33B5-439D-85D7-C70140B6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DD8-A979-4A6D-8AB1-8E291981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B6DB8-E745-4429-AE68-7EE8F9FD3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0A764-1203-4B20-B233-ABB32EC7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E4276-703D-410D-9A45-6F89D443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E30E-BE61-40AD-A0CA-EB1D7BF4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291AB-491C-44FD-85EA-EB177778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BDA8B-AAF7-4AF3-8589-D7AF67AA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7798-EFE4-44E8-A712-1CE2F547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CB98-4966-4C77-BA31-A08858A29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754B-F026-4E4E-9B3A-20980C62593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0DA8-AE94-408F-8F56-03196B403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C65A-C428-4295-BDE6-471A6565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8748-7C4C-4F0B-B6DF-FF6C3988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E7ABF4-8C26-4411-B446-E1BC3C8FC5A3}"/>
              </a:ext>
            </a:extLst>
          </p:cNvPr>
          <p:cNvSpPr txBox="1"/>
          <p:nvPr/>
        </p:nvSpPr>
        <p:spPr>
          <a:xfrm>
            <a:off x="2752531" y="522514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kernel=linear, </a:t>
            </a:r>
            <a:r>
              <a:rPr lang="en-US" dirty="0" err="1"/>
              <a:t>df_bal</a:t>
            </a:r>
            <a:r>
              <a:rPr lang="en-US" dirty="0"/>
              <a:t>, limit=22405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3BFE0-1A65-4DE8-8615-9BE5C2C60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8" t="23367" r="20791" b="10934"/>
          <a:stretch/>
        </p:blipFill>
        <p:spPr>
          <a:xfrm>
            <a:off x="2425959" y="1691640"/>
            <a:ext cx="7231226" cy="43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0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8A655B-5A92-4AD8-84BA-411C16FB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8" t="67991" r="20833" b="12180"/>
          <a:stretch/>
        </p:blipFill>
        <p:spPr>
          <a:xfrm>
            <a:off x="2472267" y="3352798"/>
            <a:ext cx="7179734" cy="1309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2D845C-E19D-40C3-8643-2FD7A008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7" t="44231" r="20833" b="51838"/>
          <a:stretch/>
        </p:blipFill>
        <p:spPr>
          <a:xfrm>
            <a:off x="2472267" y="2607729"/>
            <a:ext cx="7179734" cy="2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85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20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03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4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DA836-D794-4EF2-B703-4E1BF7E78ACE}"/>
              </a:ext>
            </a:extLst>
          </p:cNvPr>
          <p:cNvSpPr txBox="1"/>
          <p:nvPr/>
        </p:nvSpPr>
        <p:spPr>
          <a:xfrm>
            <a:off x="2752531" y="522514"/>
            <a:ext cx="455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kernel=linear, df, limit=full unbalanced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3D9CF-1890-4DAC-ACA4-34EAF550C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6" t="22009" r="20648" b="12521"/>
          <a:stretch/>
        </p:blipFill>
        <p:spPr>
          <a:xfrm>
            <a:off x="2423160" y="1691640"/>
            <a:ext cx="7258756" cy="43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6B7B01-64B4-4ECC-8A19-06E2C296DB12}"/>
              </a:ext>
            </a:extLst>
          </p:cNvPr>
          <p:cNvSpPr txBox="1"/>
          <p:nvPr/>
        </p:nvSpPr>
        <p:spPr>
          <a:xfrm>
            <a:off x="2752531" y="522514"/>
            <a:ext cx="35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</a:t>
            </a:r>
            <a:r>
              <a:rPr lang="en-US" dirty="0" err="1"/>
              <a:t>rbf</a:t>
            </a:r>
            <a:r>
              <a:rPr lang="en-US" dirty="0"/>
              <a:t>, </a:t>
            </a:r>
            <a:r>
              <a:rPr lang="en-US" dirty="0" err="1"/>
              <a:t>df_bal</a:t>
            </a:r>
            <a:r>
              <a:rPr lang="en-US" dirty="0"/>
              <a:t>, limit=22405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9AB6A-E807-4A83-ACDC-D852163D0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5" t="23205" r="20834" b="10983"/>
          <a:stretch/>
        </p:blipFill>
        <p:spPr>
          <a:xfrm>
            <a:off x="2423160" y="1691640"/>
            <a:ext cx="7236178" cy="43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5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26C83-C4C4-4DA1-8A54-723B6DB3AC6E}"/>
              </a:ext>
            </a:extLst>
          </p:cNvPr>
          <p:cNvSpPr txBox="1"/>
          <p:nvPr/>
        </p:nvSpPr>
        <p:spPr>
          <a:xfrm>
            <a:off x="2752531" y="522514"/>
            <a:ext cx="429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</a:t>
            </a:r>
            <a:r>
              <a:rPr lang="en-US" dirty="0" err="1"/>
              <a:t>rbf</a:t>
            </a:r>
            <a:r>
              <a:rPr lang="en-US" dirty="0"/>
              <a:t>, df, limit=full unbalanced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B207D-7EF0-4C92-BB64-2F22A3722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6" t="22009" r="20648" b="11838"/>
          <a:stretch/>
        </p:blipFill>
        <p:spPr>
          <a:xfrm>
            <a:off x="2423160" y="1691640"/>
            <a:ext cx="7258756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A1B19-131A-4DB1-9D66-AB79C168C949}"/>
              </a:ext>
            </a:extLst>
          </p:cNvPr>
          <p:cNvSpPr txBox="1"/>
          <p:nvPr/>
        </p:nvSpPr>
        <p:spPr>
          <a:xfrm>
            <a:off x="2752531" y="522514"/>
            <a:ext cx="364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kernel=poly, </a:t>
            </a:r>
            <a:r>
              <a:rPr lang="en-US" dirty="0" err="1"/>
              <a:t>df_bal</a:t>
            </a:r>
            <a:r>
              <a:rPr lang="en-US" dirty="0"/>
              <a:t>, limit=22405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5D7F1-1509-4622-8665-F1381DB00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1496" r="20648" b="13376"/>
          <a:stretch/>
        </p:blipFill>
        <p:spPr>
          <a:xfrm>
            <a:off x="2423160" y="1691640"/>
            <a:ext cx="7236178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8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FEFC99-C421-498B-A2C8-1CBCACADB0CB}"/>
              </a:ext>
            </a:extLst>
          </p:cNvPr>
          <p:cNvSpPr txBox="1"/>
          <p:nvPr/>
        </p:nvSpPr>
        <p:spPr>
          <a:xfrm>
            <a:off x="2752531" y="522514"/>
            <a:ext cx="442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kernel=poly, df, limit=full unbalanced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5051B-314B-4790-A56F-1E1E0520F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5" t="21836" r="20740" b="11838"/>
          <a:stretch/>
        </p:blipFill>
        <p:spPr>
          <a:xfrm>
            <a:off x="2423160" y="1691640"/>
            <a:ext cx="7247467" cy="4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98E35-A916-449A-B2A8-AF0A923D2FCC}"/>
              </a:ext>
            </a:extLst>
          </p:cNvPr>
          <p:cNvSpPr txBox="1"/>
          <p:nvPr/>
        </p:nvSpPr>
        <p:spPr>
          <a:xfrm>
            <a:off x="2752531" y="522514"/>
            <a:ext cx="404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kernel=sigmoid , </a:t>
            </a:r>
            <a:r>
              <a:rPr lang="en-US" dirty="0" err="1"/>
              <a:t>df_bal</a:t>
            </a:r>
            <a:r>
              <a:rPr lang="en-US" dirty="0"/>
              <a:t>, limit=22405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A9832-42A0-4255-B9A7-67AC62F1C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8" t="21107" r="20715" b="13336"/>
          <a:stretch/>
        </p:blipFill>
        <p:spPr>
          <a:xfrm>
            <a:off x="2425959" y="1691640"/>
            <a:ext cx="7240556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98E35-A916-449A-B2A8-AF0A923D2FCC}"/>
              </a:ext>
            </a:extLst>
          </p:cNvPr>
          <p:cNvSpPr txBox="1"/>
          <p:nvPr/>
        </p:nvSpPr>
        <p:spPr>
          <a:xfrm>
            <a:off x="2752531" y="522514"/>
            <a:ext cx="477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Svm</a:t>
            </a:r>
            <a:r>
              <a:rPr lang="en-US" dirty="0"/>
              <a:t> kernel=sigmoid, df, limit=full unbalanced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D3BBA-2555-47D4-A512-1A3775E8E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8" t="21954" r="20715" b="11500"/>
          <a:stretch/>
        </p:blipFill>
        <p:spPr>
          <a:xfrm>
            <a:off x="2425959" y="1691640"/>
            <a:ext cx="7240556" cy="43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E27425-2C30-464E-80E6-F67F69DE4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7" t="36197" r="20833" b="30812"/>
          <a:stretch/>
        </p:blipFill>
        <p:spPr>
          <a:xfrm>
            <a:off x="2427110" y="2517422"/>
            <a:ext cx="7224889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96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Pawlak</dc:creator>
  <cp:lastModifiedBy>Daniel Pawlak</cp:lastModifiedBy>
  <cp:revision>14</cp:revision>
  <dcterms:created xsi:type="dcterms:W3CDTF">2020-09-17T22:22:55Z</dcterms:created>
  <dcterms:modified xsi:type="dcterms:W3CDTF">2020-09-18T19:31:28Z</dcterms:modified>
</cp:coreProperties>
</file>