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19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090715-C37D-EEEC-8C97-DB5D8FA8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B4A4FD-5DE7-D657-D454-4B1F6015F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1CF97D-020D-61BC-9D75-808C3C50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A346F6-5747-44B2-0A7D-814F4549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40395D-CD2F-6C87-2DC3-8333A177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1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BBBF57-7A70-832F-6124-119DCB8E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87E240E-BC60-D00D-EDE4-0F39F3D1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8E33EA-B23A-CA25-C100-AEFC3C5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7F3D3C-8947-693F-6561-C424E35C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1B475D6-5F3E-56E2-040E-3E0A09E1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5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FED730B-E086-07B8-75B8-EF236297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3EAAA47-4B9A-8DEA-EEF7-D9030280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B8D6CE-7D3D-9E79-DA79-253DA3BD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1E0850-AA29-CCA6-2B29-99F5B92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E6B85C-2EF7-4F68-F08A-6D472B56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4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C385EF-801A-F546-5203-41BC9A7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60EBA5-126E-BA2F-3FCE-9A8C3563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C78919-8CB2-067E-DCE3-8F13D1C5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8B4D33-95F0-5318-178C-DB5DFFCB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EC3BFA-AD71-BCF5-F089-773C209E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304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26EE4-BAB7-25A9-74DA-3A78D5E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39AFD0-A4EB-34D6-14DD-41F05B8C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8E4CDF-3360-FDC0-D26A-DC3FE95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3423FA2-8100-4C7C-F71B-B5813173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690911-D8D4-8A0B-EEC8-9DE5C0A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30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CB0A6A-8B0A-9CAC-9876-5B6A595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DE4C5E-3359-2E5A-FFA6-6005C0F5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448C9D-2191-3EC7-5850-85DE24F1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F733DE-4963-D5AB-7C5E-A96290E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3C3602-2651-8FC2-C4E3-7EE2A6D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3EA9ADA-4971-2D9C-ECF3-26EE206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37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A8B54-2835-3442-EDEB-4CAB412A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901F20-DCE3-FBFF-A45B-D903D1B7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93C25CF-D2AE-25E1-64EC-C1CD598C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68A7FB-B01C-F5B0-CD52-82B6D0158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305AD9-9D78-3835-432D-C6DA51DC7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99A94E9-F982-9B86-2236-6F415E8A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3700AEC-2E80-EF0C-391E-D6A0612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3B4BF66-26B8-AF7E-02C6-EB40745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85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160DD-54F9-9BC0-7D95-678FC430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FCE41C7-C7D6-7075-65AF-5C926D59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98C53C8-308D-8D24-6C5A-4E4D7620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E63F31E-2C66-F7C2-DB6B-767FFE85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F1E7EE-7D0F-6A7E-EF3C-75A77578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F10B96-4EBE-8D71-11A4-408E09A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178B846-361E-D9F2-39C2-58BEDB80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36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53200E-BB7F-6663-51B1-0346C9A8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6C5E0E-998A-7CE0-79DB-76A15BCB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2D4D8A-FDB8-BE7E-ADA4-AC6F1B0D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7F27ACA-EC0A-A4C2-49DE-9153EA70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DBAA48-9045-D69A-1858-E8BBEEDF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46DA6A-2E86-5FC6-97A1-B216D8A9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771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538AAF-5A9A-F809-CA7A-E7C98B5D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251F6CE-49D3-0882-78F7-D795FB0E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50F865-D592-A3D6-5328-D5150694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C1BD630-52A0-4E5C-B50A-1CA11AF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FE607A6-E4AD-13DD-7141-3915AE95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28362F8-7A50-E06B-C019-7D0756A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249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899FAA8-561E-BCA9-FB71-C9311450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9422C64-CD24-193D-DE9D-B0B13227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CD7425-0E18-658C-99D4-F14714A97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F873-D23F-4348-A322-FC783833ED7A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EF7EFD-EBAD-635D-10A3-BBF17ADAC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31C74B-DC18-5E55-439A-11ABDF932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162E-D3CD-4A64-9C39-8E67CAE92B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anaconda.cloud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587" y="1064454"/>
            <a:ext cx="8124825" cy="1139625"/>
          </a:xfrm>
        </p:spPr>
        <p:txBody>
          <a:bodyPr>
            <a:normAutofit/>
          </a:bodyPr>
          <a:lstStyle/>
          <a:p>
            <a:r>
              <a:rPr lang="nb-NO" sz="5400" dirty="0"/>
              <a:t>Introduksjonskurs i Python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357835-53FE-B662-962A-903D0A03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6753"/>
            <a:ext cx="9144000" cy="806122"/>
          </a:xfrm>
        </p:spPr>
        <p:txBody>
          <a:bodyPr/>
          <a:lstStyle/>
          <a:p>
            <a:r>
              <a:rPr lang="nb-NO" dirty="0"/>
              <a:t>Muligheter for geologer og </a:t>
            </a:r>
            <a:r>
              <a:rPr lang="nb-NO" dirty="0" err="1"/>
              <a:t>geotekknikkere</a:t>
            </a:r>
            <a:endParaRPr lang="nb-NO" dirty="0"/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  <p:grpSp>
        <p:nvGrpSpPr>
          <p:cNvPr id="9" name="Gruppe 8">
            <a:extLst>
              <a:ext uri="{FF2B5EF4-FFF2-40B4-BE49-F238E27FC236}">
                <a16:creationId xmlns:a16="http://schemas.microsoft.com/office/drawing/2014/main" id="{B452F91A-A272-6F8C-53AD-8BE2A23F9325}"/>
              </a:ext>
            </a:extLst>
          </p:cNvPr>
          <p:cNvGrpSpPr/>
          <p:nvPr/>
        </p:nvGrpSpPr>
        <p:grpSpPr>
          <a:xfrm>
            <a:off x="4676774" y="5307771"/>
            <a:ext cx="2838451" cy="485775"/>
            <a:chOff x="3810000" y="5550658"/>
            <a:chExt cx="2838451" cy="485775"/>
          </a:xfrm>
        </p:grpSpPr>
        <p:sp>
          <p:nvSpPr>
            <p:cNvPr id="8" name="Rulle: vannrett 7">
              <a:extLst>
                <a:ext uri="{FF2B5EF4-FFF2-40B4-BE49-F238E27FC236}">
                  <a16:creationId xmlns:a16="http://schemas.microsoft.com/office/drawing/2014/main" id="{EB883E47-6F43-A76F-DB95-7EBB24954117}"/>
                </a:ext>
              </a:extLst>
            </p:cNvPr>
            <p:cNvSpPr/>
            <p:nvPr/>
          </p:nvSpPr>
          <p:spPr>
            <a:xfrm>
              <a:off x="3810000" y="5550658"/>
              <a:ext cx="2705100" cy="485775"/>
            </a:xfrm>
            <a:prstGeom prst="horizontalScrol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TekstSylinder 6">
              <a:extLst>
                <a:ext uri="{FF2B5EF4-FFF2-40B4-BE49-F238E27FC236}">
                  <a16:creationId xmlns:a16="http://schemas.microsoft.com/office/drawing/2014/main" id="{33F1B5FD-5E09-FC0E-71AD-BC662D09FE54}"/>
                </a:ext>
              </a:extLst>
            </p:cNvPr>
            <p:cNvSpPr txBox="1"/>
            <p:nvPr/>
          </p:nvSpPr>
          <p:spPr>
            <a:xfrm>
              <a:off x="3810001" y="5608879"/>
              <a:ext cx="283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DPE	Kurs	11.2023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9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97779"/>
            <a:ext cx="5414962" cy="1139625"/>
          </a:xfrm>
        </p:spPr>
        <p:txBody>
          <a:bodyPr>
            <a:normAutofit/>
          </a:bodyPr>
          <a:lstStyle/>
          <a:p>
            <a:r>
              <a:rPr lang="nb-NO" sz="5400" dirty="0"/>
              <a:t>Hvorfor Python?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357835-53FE-B662-962A-903D0A03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478" y="2783250"/>
            <a:ext cx="4572001" cy="17125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Super populært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Allsidig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Stort felleskap – mange pakker og biblioteker</a:t>
            </a:r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  <p:pic>
        <p:nvPicPr>
          <p:cNvPr id="10" name="Bilde 9" descr="Et bilde som inneholder Grafikk, Font, Fargerikt, sirkel&#10;&#10;Automatisk generert beskrivelse">
            <a:extLst>
              <a:ext uri="{FF2B5EF4-FFF2-40B4-BE49-F238E27FC236}">
                <a16:creationId xmlns:a16="http://schemas.microsoft.com/office/drawing/2014/main" id="{AFBB0E68-5EC4-5B6E-9693-01D7310B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9" y="4049727"/>
            <a:ext cx="2189107" cy="744296"/>
          </a:xfrm>
          <a:prstGeom prst="rect">
            <a:avLst/>
          </a:prstGeom>
        </p:spPr>
      </p:pic>
      <p:pic>
        <p:nvPicPr>
          <p:cNvPr id="12" name="Bilde 11" descr="Et bilde som inneholder Fargerikt, Grafikk, Elektrisk blå, design&#10;&#10;Automatisk generert beskrivelse">
            <a:extLst>
              <a:ext uri="{FF2B5EF4-FFF2-40B4-BE49-F238E27FC236}">
                <a16:creationId xmlns:a16="http://schemas.microsoft.com/office/drawing/2014/main" id="{FD626334-7832-F436-1251-7FC03D949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12" y="2823141"/>
            <a:ext cx="1352548" cy="1352548"/>
          </a:xfrm>
          <a:prstGeom prst="rect">
            <a:avLst/>
          </a:prstGeom>
        </p:spPr>
      </p:pic>
      <p:pic>
        <p:nvPicPr>
          <p:cNvPr id="14" name="Bilde 13" descr="Et bilde som inneholder Grafikk, grafisk design, sirkel, logo">
            <a:extLst>
              <a:ext uri="{FF2B5EF4-FFF2-40B4-BE49-F238E27FC236}">
                <a16:creationId xmlns:a16="http://schemas.microsoft.com/office/drawing/2014/main" id="{A3560D84-6AF6-5251-C685-F2FFEA3A5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82" y="4495800"/>
            <a:ext cx="974835" cy="781049"/>
          </a:xfrm>
          <a:prstGeom prst="rect">
            <a:avLst/>
          </a:prstGeom>
        </p:spPr>
      </p:pic>
      <p:pic>
        <p:nvPicPr>
          <p:cNvPr id="18" name="Bilde 17" descr="Et bilde som inneholder tekst, logo, Grafikk, Font&#10;&#10;Automatisk generert beskrivelse">
            <a:extLst>
              <a:ext uri="{FF2B5EF4-FFF2-40B4-BE49-F238E27FC236}">
                <a16:creationId xmlns:a16="http://schemas.microsoft.com/office/drawing/2014/main" id="{51AD8E0B-ECDE-BA75-BD1D-8BA9B1229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4" y="5618029"/>
            <a:ext cx="1381125" cy="776883"/>
          </a:xfrm>
          <a:prstGeom prst="rect">
            <a:avLst/>
          </a:prstGeom>
        </p:spPr>
      </p:pic>
      <p:pic>
        <p:nvPicPr>
          <p:cNvPr id="20" name="Bilde 19" descr="Et bilde som inneholder sort, mørke&#10;&#10;Automatisk generert beskrivelse">
            <a:extLst>
              <a:ext uri="{FF2B5EF4-FFF2-40B4-BE49-F238E27FC236}">
                <a16:creationId xmlns:a16="http://schemas.microsoft.com/office/drawing/2014/main" id="{33300440-D69F-D3D0-F2E1-1203B538A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8" y="2235239"/>
            <a:ext cx="2741580" cy="7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670" y="1033560"/>
            <a:ext cx="2476499" cy="1156329"/>
          </a:xfrm>
        </p:spPr>
        <p:txBody>
          <a:bodyPr>
            <a:normAutofit/>
          </a:bodyPr>
          <a:lstStyle/>
          <a:p>
            <a:r>
              <a:rPr lang="nb-NO" sz="5400" dirty="0"/>
              <a:t>Hvorfor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357835-53FE-B662-962A-903D0A03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478" y="2783250"/>
            <a:ext cx="5550697" cy="2160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Fri og åpen kildekode!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Vitenskapelig og maskinlæring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Hjelper med pakke-, avhengighets- og miljøhåndtering</a:t>
            </a:r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  <p:pic>
        <p:nvPicPr>
          <p:cNvPr id="6" name="Grafikk 5">
            <a:extLst>
              <a:ext uri="{FF2B5EF4-FFF2-40B4-BE49-F238E27FC236}">
                <a16:creationId xmlns:a16="http://schemas.microsoft.com/office/drawing/2014/main" id="{0CE1440E-0710-2917-79DA-2D7873FCA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27" y="1411233"/>
            <a:ext cx="3928745" cy="665889"/>
          </a:xfrm>
          <a:prstGeom prst="rect">
            <a:avLst/>
          </a:prstGeom>
        </p:spPr>
      </p:pic>
      <p:sp>
        <p:nvSpPr>
          <p:cNvPr id="7" name="Tittel 1">
            <a:extLst>
              <a:ext uri="{FF2B5EF4-FFF2-40B4-BE49-F238E27FC236}">
                <a16:creationId xmlns:a16="http://schemas.microsoft.com/office/drawing/2014/main" id="{EF0D7E62-7F83-D816-8511-EBD64E610C3A}"/>
              </a:ext>
            </a:extLst>
          </p:cNvPr>
          <p:cNvSpPr txBox="1">
            <a:spLocks/>
          </p:cNvSpPr>
          <p:nvPr/>
        </p:nvSpPr>
        <p:spPr>
          <a:xfrm>
            <a:off x="8102830" y="1033560"/>
            <a:ext cx="663805" cy="115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77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670" y="1033560"/>
            <a:ext cx="9036280" cy="1156329"/>
          </a:xfrm>
        </p:spPr>
        <p:txBody>
          <a:bodyPr>
            <a:normAutofit/>
          </a:bodyPr>
          <a:lstStyle/>
          <a:p>
            <a:r>
              <a:rPr lang="nb-NO" sz="5400" dirty="0"/>
              <a:t>Litt kode!</a:t>
            </a:r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  <p:sp>
        <p:nvSpPr>
          <p:cNvPr id="4" name="Undertittel 2">
            <a:extLst>
              <a:ext uri="{FF2B5EF4-FFF2-40B4-BE49-F238E27FC236}">
                <a16:creationId xmlns:a16="http://schemas.microsoft.com/office/drawing/2014/main" id="{A6F1F19B-D62D-01F6-24B0-548242B8456B}"/>
              </a:ext>
            </a:extLst>
          </p:cNvPr>
          <p:cNvSpPr txBox="1">
            <a:spLocks/>
          </p:cNvSpPr>
          <p:nvPr/>
        </p:nvSpPr>
        <p:spPr>
          <a:xfrm>
            <a:off x="7088979" y="2766149"/>
            <a:ext cx="5103022" cy="2985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ß"/>
            </a:pPr>
            <a:r>
              <a:rPr lang="nb-NO" dirty="0"/>
              <a:t>Kommentar har #</a:t>
            </a:r>
          </a:p>
          <a:p>
            <a:pPr marL="342900" indent="-342900" algn="l">
              <a:buFont typeface="Wingdings" panose="05000000000000000000" pitchFamily="2" charset="2"/>
              <a:buChar char="ß"/>
            </a:pPr>
            <a:endParaRPr lang="nb-NO" dirty="0"/>
          </a:p>
          <a:p>
            <a:pPr marL="342900" indent="-342900" algn="l">
              <a:buFont typeface="Wingdings" panose="05000000000000000000" pitchFamily="2" charset="2"/>
              <a:buChar char="ß"/>
            </a:pPr>
            <a:r>
              <a:rPr lang="nb-NO" dirty="0"/>
              <a:t>Kaller på «</a:t>
            </a:r>
            <a:r>
              <a:rPr lang="nb-NO" dirty="0" err="1"/>
              <a:t>print</a:t>
            </a:r>
            <a:r>
              <a:rPr lang="nb-NO" dirty="0"/>
              <a:t>()» funksjonen</a:t>
            </a:r>
          </a:p>
          <a:p>
            <a:pPr marL="342900" indent="-342900" algn="l">
              <a:buFont typeface="Wingdings" panose="05000000000000000000" pitchFamily="2" charset="2"/>
              <a:buChar char="ß"/>
            </a:pPr>
            <a:endParaRPr lang="nb-NO" dirty="0"/>
          </a:p>
          <a:p>
            <a:pPr marL="342900" indent="-342900" algn="l">
              <a:buFont typeface="Wingdings" panose="05000000000000000000" pitchFamily="2" charset="2"/>
              <a:buChar char="ß"/>
            </a:pPr>
            <a:r>
              <a:rPr lang="nb-NO" dirty="0"/>
              <a:t>Lager en variabel som holde det input() returnerer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b-NO" dirty="0"/>
              <a:t>input()- funksjonen viser teksten du passerer og lagrer ditt svar i variabelen «</a:t>
            </a:r>
            <a:r>
              <a:rPr lang="nb-NO" dirty="0" err="1"/>
              <a:t>name</a:t>
            </a:r>
            <a:r>
              <a:rPr lang="nb-NO" dirty="0"/>
              <a:t>»</a:t>
            </a:r>
          </a:p>
          <a:p>
            <a:pPr marL="342900" indent="-342900" algn="l">
              <a:buFont typeface="Wingdings" panose="05000000000000000000" pitchFamily="2" charset="2"/>
              <a:buChar char="ß"/>
            </a:pPr>
            <a:endParaRPr lang="nb-NO" dirty="0"/>
          </a:p>
          <a:p>
            <a:pPr algn="l"/>
            <a:endParaRPr lang="nb-NO" dirty="0"/>
          </a:p>
          <a:p>
            <a:pPr marL="342900" indent="-342900" algn="l">
              <a:buFont typeface="Wingdings" panose="05000000000000000000" pitchFamily="2" charset="2"/>
              <a:buChar char="ß"/>
            </a:pPr>
            <a:r>
              <a:rPr lang="nb-NO" dirty="0"/>
              <a:t>Kaller på «</a:t>
            </a:r>
            <a:r>
              <a:rPr lang="nb-NO" dirty="0" err="1"/>
              <a:t>print</a:t>
            </a:r>
            <a:r>
              <a:rPr lang="nb-NO" dirty="0"/>
              <a:t>()» igjen, men gir inn variabelen i tillegg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BF0D89-9000-031E-33D4-4C113FED9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2766150"/>
            <a:ext cx="4464849" cy="2985433"/>
          </a:xfrm>
          <a:prstGeom prst="rect">
            <a:avLst/>
          </a:prstGeom>
          <a:solidFill>
            <a:srgbClr val="1E29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# Simple output (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with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 Unicode)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&gt;&gt;&gt;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print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(«Hei, jeg er din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copper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!")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Hei, jeg er din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copper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altLang="nb-NO" sz="1600" dirty="0">
              <a:solidFill>
                <a:schemeClr val="bg1">
                  <a:lumMod val="95000"/>
                </a:schemeClr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# Input,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assignment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&gt;&gt;&gt;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 = input(‘Hva heter du?\n’)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Hva heter du?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Copper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&gt;&gt;&gt;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print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f’Hei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, {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}.’)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Hei,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Copper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. </a:t>
            </a:r>
            <a:endParaRPr kumimoji="0" lang="nb-NO" altLang="nb-NO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601" y="737977"/>
            <a:ext cx="2850920" cy="509490"/>
          </a:xfrm>
        </p:spPr>
        <p:txBody>
          <a:bodyPr>
            <a:normAutofit/>
          </a:bodyPr>
          <a:lstStyle/>
          <a:p>
            <a:r>
              <a:rPr lang="nb-NO" sz="2400" dirty="0"/>
              <a:t>Metoder/funksjoner</a:t>
            </a:r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B9614793-9F0A-639C-62D8-CA9DD0C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1" y="1287836"/>
            <a:ext cx="4333444" cy="244817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533DBAF-1A51-B084-7CAE-959AD9C9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01" y="4330788"/>
            <a:ext cx="4289273" cy="2451013"/>
          </a:xfrm>
          <a:prstGeom prst="rect">
            <a:avLst/>
          </a:prstGeom>
        </p:spPr>
      </p:pic>
      <p:sp>
        <p:nvSpPr>
          <p:cNvPr id="10" name="Tittel 1">
            <a:extLst>
              <a:ext uri="{FF2B5EF4-FFF2-40B4-BE49-F238E27FC236}">
                <a16:creationId xmlns:a16="http://schemas.microsoft.com/office/drawing/2014/main" id="{AF1AD3F3-3DAE-67A7-D059-CEFE50FD273E}"/>
              </a:ext>
            </a:extLst>
          </p:cNvPr>
          <p:cNvSpPr txBox="1">
            <a:spLocks/>
          </p:cNvSpPr>
          <p:nvPr/>
        </p:nvSpPr>
        <p:spPr>
          <a:xfrm>
            <a:off x="630083" y="3785872"/>
            <a:ext cx="4441674" cy="54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 dirty="0"/>
              <a:t>Lister og sammensatte datatyper 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2F227EC3-17A6-EA78-D642-1B92CCB04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46" y="1276103"/>
            <a:ext cx="4289786" cy="2451306"/>
          </a:xfrm>
          <a:prstGeom prst="rect">
            <a:avLst/>
          </a:prstGeom>
        </p:spPr>
      </p:pic>
      <p:sp>
        <p:nvSpPr>
          <p:cNvPr id="13" name="Tittel 1">
            <a:extLst>
              <a:ext uri="{FF2B5EF4-FFF2-40B4-BE49-F238E27FC236}">
                <a16:creationId xmlns:a16="http://schemas.microsoft.com/office/drawing/2014/main" id="{C35590B0-E077-58A2-3D18-96680DCBF90C}"/>
              </a:ext>
            </a:extLst>
          </p:cNvPr>
          <p:cNvSpPr txBox="1">
            <a:spLocks/>
          </p:cNvSpPr>
          <p:nvPr/>
        </p:nvSpPr>
        <p:spPr>
          <a:xfrm>
            <a:off x="6312051" y="766613"/>
            <a:ext cx="2850920" cy="509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 dirty="0"/>
              <a:t>Matte og algebra</a:t>
            </a:r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191D7672-A435-561D-B16A-A7F4F2CB0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859" y="4323207"/>
            <a:ext cx="4289273" cy="2458594"/>
          </a:xfrm>
          <a:prstGeom prst="rect">
            <a:avLst/>
          </a:prstGeom>
        </p:spPr>
      </p:pic>
      <p:sp>
        <p:nvSpPr>
          <p:cNvPr id="16" name="Tittel 1">
            <a:extLst>
              <a:ext uri="{FF2B5EF4-FFF2-40B4-BE49-F238E27FC236}">
                <a16:creationId xmlns:a16="http://schemas.microsoft.com/office/drawing/2014/main" id="{FD43C5F8-B278-CDD2-B47D-AC619894DE12}"/>
              </a:ext>
            </a:extLst>
          </p:cNvPr>
          <p:cNvSpPr txBox="1">
            <a:spLocks/>
          </p:cNvSpPr>
          <p:nvPr/>
        </p:nvSpPr>
        <p:spPr>
          <a:xfrm>
            <a:off x="6096000" y="3785873"/>
            <a:ext cx="4441674" cy="54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 dirty="0"/>
              <a:t>Løkker og kontroll uttrykk</a:t>
            </a:r>
          </a:p>
        </p:txBody>
      </p:sp>
    </p:spTree>
    <p:extLst>
      <p:ext uri="{BB962C8B-B14F-4D97-AF65-F5344CB8AC3E}">
        <p14:creationId xmlns:p14="http://schemas.microsoft.com/office/powerpoint/2010/main" val="3495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7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D3D9C-E834-5817-2482-8F66394A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670" y="1033560"/>
            <a:ext cx="7226530" cy="1156329"/>
          </a:xfrm>
        </p:spPr>
        <p:txBody>
          <a:bodyPr>
            <a:normAutofit/>
          </a:bodyPr>
          <a:lstStyle/>
          <a:p>
            <a:r>
              <a:rPr lang="nb-NO" sz="5400" dirty="0"/>
              <a:t>Dokumentasjon og hjelp!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C357835-53FE-B662-962A-903D0A03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478" y="2783250"/>
            <a:ext cx="5550697" cy="2160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docs.python.org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>
                <a:hlinkClick r:id="rId3"/>
              </a:rPr>
              <a:t>learning.anaconda.cloud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Google problemet ditt!</a:t>
            </a:r>
          </a:p>
        </p:txBody>
      </p:sp>
      <p:pic>
        <p:nvPicPr>
          <p:cNvPr id="5" name="Bilde 4" descr="Et bilde som inneholder Font, logo, Grafikk, clip art">
            <a:extLst>
              <a:ext uri="{FF2B5EF4-FFF2-40B4-BE49-F238E27FC236}">
                <a16:creationId xmlns:a16="http://schemas.microsoft.com/office/drawing/2014/main" id="{1D5E8A20-37B5-A52B-9DC9-34A243705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0920" cy="8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Wingdings</vt:lpstr>
      <vt:lpstr>Office-tema</vt:lpstr>
      <vt:lpstr>Introduksjonskurs i Python</vt:lpstr>
      <vt:lpstr>Hvorfor Python?</vt:lpstr>
      <vt:lpstr>Hvorfor</vt:lpstr>
      <vt:lpstr>Litt kode!</vt:lpstr>
      <vt:lpstr>Metoder/funksjoner</vt:lpstr>
      <vt:lpstr>Dokumentasjon og hjelp!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Introduksjonskurs i Python</dc:title>
  <dc:creator>Daniel Persen</dc:creator>
  <cp:lastModifiedBy>Daniel Persen</cp:lastModifiedBy>
  <cp:revision>1</cp:revision>
  <dcterms:created xsi:type="dcterms:W3CDTF">2023-11-02T16:20:54Z</dcterms:created>
  <dcterms:modified xsi:type="dcterms:W3CDTF">2023-11-02T17:56:53Z</dcterms:modified>
</cp:coreProperties>
</file>