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8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0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7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F83C-6A68-4811-9E72-3E44B1BA17FC}" type="datetimeFigureOut">
              <a:rPr lang="zh-CN" altLang="en-US" smtClean="0"/>
              <a:t>2011-09-29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734F-14BD-4FAE-9CA4-B385CB5D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2950587"/>
            <a:ext cx="113400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105</a:t>
            </a:r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3861048"/>
            <a:ext cx="64087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619672" y="2564904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829" y="3933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1930" y="393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19672" y="3389421"/>
            <a:ext cx="108012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-&gt; 104</a:t>
            </a:r>
            <a:endParaRPr lang="zh-CN" alt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699792" y="3789040"/>
            <a:ext cx="0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85828" y="3789040"/>
            <a:ext cx="0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60032" y="3789040"/>
            <a:ext cx="0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40152" y="3789040"/>
            <a:ext cx="0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23238" y="3789040"/>
            <a:ext cx="0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2170" y="393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72290" y="393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17966" y="393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55376" y="393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54044" y="2950587"/>
            <a:ext cx="106920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30218" y="2950587"/>
            <a:ext cx="111240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103</a:t>
            </a:r>
            <a:endParaRPr lang="zh-CN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45850" y="2950587"/>
            <a:ext cx="105840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99336" y="2945410"/>
            <a:ext cx="112320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104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6336" y="39330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t(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0" y="28565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9338" y="3284984"/>
            <a:ext cx="123234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dirty="0" smtClean="0">
                <a:effectLst/>
              </a:rPr>
              <a:t>Wait Until Next </a:t>
            </a:r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389421"/>
            <a:ext cx="108012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-&gt; 199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85828" y="3389421"/>
            <a:ext cx="108012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-&gt; 303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65948" y="3389421"/>
            <a:ext cx="108012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-&gt; 398</a:t>
            </a:r>
            <a:endParaRPr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46068" y="3389421"/>
            <a:ext cx="1080120" cy="204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-&gt; 504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Qizhen Ruan</dc:creator>
  <cp:lastModifiedBy>Qizhen Ruan</cp:lastModifiedBy>
  <cp:revision>2</cp:revision>
  <dcterms:created xsi:type="dcterms:W3CDTF">2011-09-29T07:20:29Z</dcterms:created>
  <dcterms:modified xsi:type="dcterms:W3CDTF">2011-09-29T07:37:57Z</dcterms:modified>
</cp:coreProperties>
</file>