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647" r:id="rId3"/>
    <p:sldId id="653" r:id="rId4"/>
    <p:sldId id="634" r:id="rId5"/>
    <p:sldId id="654" r:id="rId6"/>
    <p:sldId id="655" r:id="rId7"/>
    <p:sldId id="645" r:id="rId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oyuan Wang" initials="L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00"/>
    <a:srgbClr val="FF00FF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85092" autoAdjust="0"/>
  </p:normalViewPr>
  <p:slideViewPr>
    <p:cSldViewPr>
      <p:cViewPr varScale="1">
        <p:scale>
          <a:sx n="64" d="100"/>
          <a:sy n="64" d="100"/>
        </p:scale>
        <p:origin x="84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8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Liaoyuan" userId="5c9279f3-552e-4fc2-b147-a086456fbb94" providerId="ADAL" clId="{BDAAC708-A9D0-4045-9CA2-B66D2259B514}"/>
    <pc:docChg chg="undo custSel addSld delSld modSld sldOrd">
      <pc:chgData name="Wang, Liaoyuan" userId="5c9279f3-552e-4fc2-b147-a086456fbb94" providerId="ADAL" clId="{BDAAC708-A9D0-4045-9CA2-B66D2259B514}" dt="2021-11-16T14:48:43.245" v="2631" actId="20577"/>
      <pc:docMkLst>
        <pc:docMk/>
      </pc:docMkLst>
      <pc:sldChg chg="delSp modSp mod">
        <pc:chgData name="Wang, Liaoyuan" userId="5c9279f3-552e-4fc2-b147-a086456fbb94" providerId="ADAL" clId="{BDAAC708-A9D0-4045-9CA2-B66D2259B514}" dt="2021-11-16T13:33:37.848" v="13" actId="478"/>
        <pc:sldMkLst>
          <pc:docMk/>
          <pc:sldMk cId="3661062492" sldId="257"/>
        </pc:sldMkLst>
        <pc:spChg chg="mod">
          <ac:chgData name="Wang, Liaoyuan" userId="5c9279f3-552e-4fc2-b147-a086456fbb94" providerId="ADAL" clId="{BDAAC708-A9D0-4045-9CA2-B66D2259B514}" dt="2021-11-16T13:33:27.495" v="11" actId="20577"/>
          <ac:spMkLst>
            <pc:docMk/>
            <pc:sldMk cId="3661062492" sldId="257"/>
            <ac:spMk id="4" creationId="{00000000-0000-0000-0000-000000000000}"/>
          </ac:spMkLst>
        </pc:spChg>
        <pc:spChg chg="del mod">
          <ac:chgData name="Wang, Liaoyuan" userId="5c9279f3-552e-4fc2-b147-a086456fbb94" providerId="ADAL" clId="{BDAAC708-A9D0-4045-9CA2-B66D2259B514}" dt="2021-11-16T13:33:37.848" v="13" actId="478"/>
          <ac:spMkLst>
            <pc:docMk/>
            <pc:sldMk cId="3661062492" sldId="257"/>
            <ac:spMk id="6" creationId="{00000000-0000-0000-0000-000000000000}"/>
          </ac:spMkLst>
        </pc:spChg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2712356162" sldId="264"/>
        </pc:sldMkLst>
      </pc:sldChg>
      <pc:sldChg chg="del">
        <pc:chgData name="Wang, Liaoyuan" userId="5c9279f3-552e-4fc2-b147-a086456fbb94" providerId="ADAL" clId="{BDAAC708-A9D0-4045-9CA2-B66D2259B514}" dt="2021-11-16T13:40:34.348" v="117" actId="47"/>
        <pc:sldMkLst>
          <pc:docMk/>
          <pc:sldMk cId="2421530153" sldId="382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2492849959" sldId="511"/>
        </pc:sldMkLst>
      </pc:sldChg>
      <pc:sldChg chg="del ord">
        <pc:chgData name="Wang, Liaoyuan" userId="5c9279f3-552e-4fc2-b147-a086456fbb94" providerId="ADAL" clId="{BDAAC708-A9D0-4045-9CA2-B66D2259B514}" dt="2021-11-16T14:40:20.943" v="2342" actId="47"/>
        <pc:sldMkLst>
          <pc:docMk/>
          <pc:sldMk cId="1686349242" sldId="573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1688529603" sldId="585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640048997" sldId="586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1288194801" sldId="587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1693716213" sldId="629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2504267040" sldId="633"/>
        </pc:sldMkLst>
      </pc:sldChg>
      <pc:sldChg chg="modSp mod ord">
        <pc:chgData name="Wang, Liaoyuan" userId="5c9279f3-552e-4fc2-b147-a086456fbb94" providerId="ADAL" clId="{BDAAC708-A9D0-4045-9CA2-B66D2259B514}" dt="2021-11-16T14:43:27.023" v="2555"/>
        <pc:sldMkLst>
          <pc:docMk/>
          <pc:sldMk cId="3343948078" sldId="634"/>
        </pc:sldMkLst>
        <pc:spChg chg="mod">
          <ac:chgData name="Wang, Liaoyuan" userId="5c9279f3-552e-4fc2-b147-a086456fbb94" providerId="ADAL" clId="{BDAAC708-A9D0-4045-9CA2-B66D2259B514}" dt="2021-11-16T14:31:46.287" v="2032" actId="20577"/>
          <ac:spMkLst>
            <pc:docMk/>
            <pc:sldMk cId="3343948078" sldId="634"/>
            <ac:spMk id="2" creationId="{1C7B30B9-3136-48E9-AADD-8093DC66C98F}"/>
          </ac:spMkLst>
        </pc:spChg>
        <pc:spChg chg="mod">
          <ac:chgData name="Wang, Liaoyuan" userId="5c9279f3-552e-4fc2-b147-a086456fbb94" providerId="ADAL" clId="{BDAAC708-A9D0-4045-9CA2-B66D2259B514}" dt="2021-11-16T14:43:02.008" v="2549" actId="13926"/>
          <ac:spMkLst>
            <pc:docMk/>
            <pc:sldMk cId="3343948078" sldId="634"/>
            <ac:spMk id="3" creationId="{CCA2FBE9-2DE5-4026-A537-A93EF58F0C6B}"/>
          </ac:spMkLst>
        </pc:spChg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3992622750" sldId="635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2382062503" sldId="638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1919926567" sldId="639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715280957" sldId="640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759265170" sldId="642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4242380857" sldId="643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1478922271" sldId="644"/>
        </pc:sldMkLst>
      </pc:sldChg>
      <pc:sldChg chg="ord">
        <pc:chgData name="Wang, Liaoyuan" userId="5c9279f3-552e-4fc2-b147-a086456fbb94" providerId="ADAL" clId="{BDAAC708-A9D0-4045-9CA2-B66D2259B514}" dt="2021-11-16T14:40:15.702" v="2341"/>
        <pc:sldMkLst>
          <pc:docMk/>
          <pc:sldMk cId="3337678644" sldId="645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1342020077" sldId="646"/>
        </pc:sldMkLst>
      </pc:sldChg>
      <pc:sldChg chg="addSp delSp modSp mod ord modAnim">
        <pc:chgData name="Wang, Liaoyuan" userId="5c9279f3-552e-4fc2-b147-a086456fbb94" providerId="ADAL" clId="{BDAAC708-A9D0-4045-9CA2-B66D2259B514}" dt="2021-11-16T14:46:36.351" v="2609" actId="14100"/>
        <pc:sldMkLst>
          <pc:docMk/>
          <pc:sldMk cId="2172735569" sldId="647"/>
        </pc:sldMkLst>
        <pc:spChg chg="del mod">
          <ac:chgData name="Wang, Liaoyuan" userId="5c9279f3-552e-4fc2-b147-a086456fbb94" providerId="ADAL" clId="{BDAAC708-A9D0-4045-9CA2-B66D2259B514}" dt="2021-11-16T14:05:41.454" v="709" actId="478"/>
          <ac:spMkLst>
            <pc:docMk/>
            <pc:sldMk cId="2172735569" sldId="647"/>
            <ac:spMk id="2" creationId="{A1BC0C2B-7EDF-4DEE-968E-54B43114BDCF}"/>
          </ac:spMkLst>
        </pc:spChg>
        <pc:spChg chg="del mod">
          <ac:chgData name="Wang, Liaoyuan" userId="5c9279f3-552e-4fc2-b147-a086456fbb94" providerId="ADAL" clId="{BDAAC708-A9D0-4045-9CA2-B66D2259B514}" dt="2021-11-16T14:05:22.252" v="705" actId="478"/>
          <ac:spMkLst>
            <pc:docMk/>
            <pc:sldMk cId="2172735569" sldId="647"/>
            <ac:spMk id="3" creationId="{DD99468C-9D3A-4DCC-8C88-5074ACCFBB01}"/>
          </ac:spMkLst>
        </pc:spChg>
        <pc:spChg chg="add mod topLvl">
          <ac:chgData name="Wang, Liaoyuan" userId="5c9279f3-552e-4fc2-b147-a086456fbb94" providerId="ADAL" clId="{BDAAC708-A9D0-4045-9CA2-B66D2259B514}" dt="2021-11-16T13:58:25.119" v="570" actId="164"/>
          <ac:spMkLst>
            <pc:docMk/>
            <pc:sldMk cId="2172735569" sldId="647"/>
            <ac:spMk id="5" creationId="{5FCB6B89-126A-473C-8A98-E23F2DFD628E}"/>
          </ac:spMkLst>
        </pc:spChg>
        <pc:spChg chg="add mod topLvl">
          <ac:chgData name="Wang, Liaoyuan" userId="5c9279f3-552e-4fc2-b147-a086456fbb94" providerId="ADAL" clId="{BDAAC708-A9D0-4045-9CA2-B66D2259B514}" dt="2021-11-16T13:58:25.119" v="570" actId="164"/>
          <ac:spMkLst>
            <pc:docMk/>
            <pc:sldMk cId="2172735569" sldId="647"/>
            <ac:spMk id="6" creationId="{42247A9A-486D-4B08-A91E-C69D89C1D356}"/>
          </ac:spMkLst>
        </pc:spChg>
        <pc:spChg chg="add del mod">
          <ac:chgData name="Wang, Liaoyuan" userId="5c9279f3-552e-4fc2-b147-a086456fbb94" providerId="ADAL" clId="{BDAAC708-A9D0-4045-9CA2-B66D2259B514}" dt="2021-11-16T13:47:00.988" v="421" actId="478"/>
          <ac:spMkLst>
            <pc:docMk/>
            <pc:sldMk cId="2172735569" sldId="647"/>
            <ac:spMk id="7" creationId="{D217D984-FF27-48C9-BDCF-2F01FFFB18F7}"/>
          </ac:spMkLst>
        </pc:spChg>
        <pc:spChg chg="add mod topLvl">
          <ac:chgData name="Wang, Liaoyuan" userId="5c9279f3-552e-4fc2-b147-a086456fbb94" providerId="ADAL" clId="{BDAAC708-A9D0-4045-9CA2-B66D2259B514}" dt="2021-11-16T14:46:36.351" v="2609" actId="14100"/>
          <ac:spMkLst>
            <pc:docMk/>
            <pc:sldMk cId="2172735569" sldId="647"/>
            <ac:spMk id="8" creationId="{D8A56AB6-5B8C-487A-8A52-1F517237D683}"/>
          </ac:spMkLst>
        </pc:spChg>
        <pc:spChg chg="add mod topLvl">
          <ac:chgData name="Wang, Liaoyuan" userId="5c9279f3-552e-4fc2-b147-a086456fbb94" providerId="ADAL" clId="{BDAAC708-A9D0-4045-9CA2-B66D2259B514}" dt="2021-11-16T13:58:25.119" v="570" actId="164"/>
          <ac:spMkLst>
            <pc:docMk/>
            <pc:sldMk cId="2172735569" sldId="647"/>
            <ac:spMk id="9" creationId="{6CC16F22-5787-467F-8C6A-EBD67A266123}"/>
          </ac:spMkLst>
        </pc:spChg>
        <pc:spChg chg="add mod topLvl">
          <ac:chgData name="Wang, Liaoyuan" userId="5c9279f3-552e-4fc2-b147-a086456fbb94" providerId="ADAL" clId="{BDAAC708-A9D0-4045-9CA2-B66D2259B514}" dt="2021-11-16T13:58:25.119" v="570" actId="164"/>
          <ac:spMkLst>
            <pc:docMk/>
            <pc:sldMk cId="2172735569" sldId="647"/>
            <ac:spMk id="10" creationId="{09481D42-EC49-4F0E-A1AE-59F3E9327541}"/>
          </ac:spMkLst>
        </pc:spChg>
        <pc:spChg chg="add del mod">
          <ac:chgData name="Wang, Liaoyuan" userId="5c9279f3-552e-4fc2-b147-a086456fbb94" providerId="ADAL" clId="{BDAAC708-A9D0-4045-9CA2-B66D2259B514}" dt="2021-11-16T13:49:31.404" v="453" actId="478"/>
          <ac:spMkLst>
            <pc:docMk/>
            <pc:sldMk cId="2172735569" sldId="647"/>
            <ac:spMk id="11" creationId="{3D142226-B383-4FE8-9390-10FDB7F12E26}"/>
          </ac:spMkLst>
        </pc:spChg>
        <pc:spChg chg="add mod topLvl">
          <ac:chgData name="Wang, Liaoyuan" userId="5c9279f3-552e-4fc2-b147-a086456fbb94" providerId="ADAL" clId="{BDAAC708-A9D0-4045-9CA2-B66D2259B514}" dt="2021-11-16T13:58:25.119" v="570" actId="164"/>
          <ac:spMkLst>
            <pc:docMk/>
            <pc:sldMk cId="2172735569" sldId="647"/>
            <ac:spMk id="16" creationId="{4FC94D34-EF3C-4B84-9823-7C44BDDF2620}"/>
          </ac:spMkLst>
        </pc:spChg>
        <pc:spChg chg="add mod topLvl">
          <ac:chgData name="Wang, Liaoyuan" userId="5c9279f3-552e-4fc2-b147-a086456fbb94" providerId="ADAL" clId="{BDAAC708-A9D0-4045-9CA2-B66D2259B514}" dt="2021-11-16T13:58:25.119" v="570" actId="164"/>
          <ac:spMkLst>
            <pc:docMk/>
            <pc:sldMk cId="2172735569" sldId="647"/>
            <ac:spMk id="17" creationId="{DF9AC3CA-944B-4026-BFC9-BF7CC8F486B6}"/>
          </ac:spMkLst>
        </pc:spChg>
        <pc:spChg chg="add mod topLvl">
          <ac:chgData name="Wang, Liaoyuan" userId="5c9279f3-552e-4fc2-b147-a086456fbb94" providerId="ADAL" clId="{BDAAC708-A9D0-4045-9CA2-B66D2259B514}" dt="2021-11-16T13:58:25.119" v="570" actId="164"/>
          <ac:spMkLst>
            <pc:docMk/>
            <pc:sldMk cId="2172735569" sldId="647"/>
            <ac:spMk id="18" creationId="{A17B06C3-292F-4E74-A86E-A66AEFDF8398}"/>
          </ac:spMkLst>
        </pc:spChg>
        <pc:spChg chg="add del mod">
          <ac:chgData name="Wang, Liaoyuan" userId="5c9279f3-552e-4fc2-b147-a086456fbb94" providerId="ADAL" clId="{BDAAC708-A9D0-4045-9CA2-B66D2259B514}" dt="2021-11-16T13:52:13.175" v="489"/>
          <ac:spMkLst>
            <pc:docMk/>
            <pc:sldMk cId="2172735569" sldId="647"/>
            <ac:spMk id="19" creationId="{771F40C4-C47E-4861-8A44-470FCF2D4A58}"/>
          </ac:spMkLst>
        </pc:spChg>
        <pc:spChg chg="add mod topLvl">
          <ac:chgData name="Wang, Liaoyuan" userId="5c9279f3-552e-4fc2-b147-a086456fbb94" providerId="ADAL" clId="{BDAAC708-A9D0-4045-9CA2-B66D2259B514}" dt="2021-11-16T13:58:25.119" v="570" actId="164"/>
          <ac:spMkLst>
            <pc:docMk/>
            <pc:sldMk cId="2172735569" sldId="647"/>
            <ac:spMk id="20" creationId="{DEC71499-5104-4D09-8805-84E08E08C36C}"/>
          </ac:spMkLst>
        </pc:spChg>
        <pc:spChg chg="add mod topLvl">
          <ac:chgData name="Wang, Liaoyuan" userId="5c9279f3-552e-4fc2-b147-a086456fbb94" providerId="ADAL" clId="{BDAAC708-A9D0-4045-9CA2-B66D2259B514}" dt="2021-11-16T14:07:57.294" v="722" actId="14100"/>
          <ac:spMkLst>
            <pc:docMk/>
            <pc:sldMk cId="2172735569" sldId="647"/>
            <ac:spMk id="21" creationId="{764D3719-FE65-43DF-9207-492CD364952F}"/>
          </ac:spMkLst>
        </pc:spChg>
        <pc:spChg chg="add mod topLvl">
          <ac:chgData name="Wang, Liaoyuan" userId="5c9279f3-552e-4fc2-b147-a086456fbb94" providerId="ADAL" clId="{BDAAC708-A9D0-4045-9CA2-B66D2259B514}" dt="2021-11-16T13:58:25.119" v="570" actId="164"/>
          <ac:spMkLst>
            <pc:docMk/>
            <pc:sldMk cId="2172735569" sldId="647"/>
            <ac:spMk id="22" creationId="{8801C49C-8BDB-402B-8A0A-40917264C03D}"/>
          </ac:spMkLst>
        </pc:spChg>
        <pc:spChg chg="add mod topLvl">
          <ac:chgData name="Wang, Liaoyuan" userId="5c9279f3-552e-4fc2-b147-a086456fbb94" providerId="ADAL" clId="{BDAAC708-A9D0-4045-9CA2-B66D2259B514}" dt="2021-11-16T13:58:25.119" v="570" actId="164"/>
          <ac:spMkLst>
            <pc:docMk/>
            <pc:sldMk cId="2172735569" sldId="647"/>
            <ac:spMk id="24" creationId="{BA6341AD-103B-4DF6-B4CA-6D836C1F6189}"/>
          </ac:spMkLst>
        </pc:spChg>
        <pc:spChg chg="mod topLvl">
          <ac:chgData name="Wang, Liaoyuan" userId="5c9279f3-552e-4fc2-b147-a086456fbb94" providerId="ADAL" clId="{BDAAC708-A9D0-4045-9CA2-B66D2259B514}" dt="2021-11-16T14:05:35.035" v="707" actId="164"/>
          <ac:spMkLst>
            <pc:docMk/>
            <pc:sldMk cId="2172735569" sldId="647"/>
            <ac:spMk id="28" creationId="{B2AB7F03-9853-4514-848E-EC4CB73C22EB}"/>
          </ac:spMkLst>
        </pc:spChg>
        <pc:spChg chg="mod topLvl">
          <ac:chgData name="Wang, Liaoyuan" userId="5c9279f3-552e-4fc2-b147-a086456fbb94" providerId="ADAL" clId="{BDAAC708-A9D0-4045-9CA2-B66D2259B514}" dt="2021-11-16T14:05:35.035" v="707" actId="164"/>
          <ac:spMkLst>
            <pc:docMk/>
            <pc:sldMk cId="2172735569" sldId="647"/>
            <ac:spMk id="29" creationId="{36DB47C2-DB2B-4BB3-8E7F-1121EF324C28}"/>
          </ac:spMkLst>
        </pc:spChg>
        <pc:spChg chg="mod topLvl">
          <ac:chgData name="Wang, Liaoyuan" userId="5c9279f3-552e-4fc2-b147-a086456fbb94" providerId="ADAL" clId="{BDAAC708-A9D0-4045-9CA2-B66D2259B514}" dt="2021-11-16T14:08:34.708" v="724" actId="692"/>
          <ac:spMkLst>
            <pc:docMk/>
            <pc:sldMk cId="2172735569" sldId="647"/>
            <ac:spMk id="30" creationId="{6ECDC0FD-4C45-4CB9-B43C-9EFD584EF12A}"/>
          </ac:spMkLst>
        </pc:spChg>
        <pc:spChg chg="mod topLvl">
          <ac:chgData name="Wang, Liaoyuan" userId="5c9279f3-552e-4fc2-b147-a086456fbb94" providerId="ADAL" clId="{BDAAC708-A9D0-4045-9CA2-B66D2259B514}" dt="2021-11-16T14:05:35.035" v="707" actId="164"/>
          <ac:spMkLst>
            <pc:docMk/>
            <pc:sldMk cId="2172735569" sldId="647"/>
            <ac:spMk id="31" creationId="{EFC302FC-F6F5-4734-A290-B7469CD15633}"/>
          </ac:spMkLst>
        </pc:spChg>
        <pc:spChg chg="del mod topLvl">
          <ac:chgData name="Wang, Liaoyuan" userId="5c9279f3-552e-4fc2-b147-a086456fbb94" providerId="ADAL" clId="{BDAAC708-A9D0-4045-9CA2-B66D2259B514}" dt="2021-11-16T14:03:34.997" v="673" actId="478"/>
          <ac:spMkLst>
            <pc:docMk/>
            <pc:sldMk cId="2172735569" sldId="647"/>
            <ac:spMk id="32" creationId="{58CB0526-E917-4570-A20A-69F7FFE5FC3D}"/>
          </ac:spMkLst>
        </pc:spChg>
        <pc:spChg chg="mod topLvl">
          <ac:chgData name="Wang, Liaoyuan" userId="5c9279f3-552e-4fc2-b147-a086456fbb94" providerId="ADAL" clId="{BDAAC708-A9D0-4045-9CA2-B66D2259B514}" dt="2021-11-16T14:05:35.035" v="707" actId="164"/>
          <ac:spMkLst>
            <pc:docMk/>
            <pc:sldMk cId="2172735569" sldId="647"/>
            <ac:spMk id="33" creationId="{E6DDEE2F-3978-40A5-9384-AA43F21A888A}"/>
          </ac:spMkLst>
        </pc:spChg>
        <pc:spChg chg="mod topLvl">
          <ac:chgData name="Wang, Liaoyuan" userId="5c9279f3-552e-4fc2-b147-a086456fbb94" providerId="ADAL" clId="{BDAAC708-A9D0-4045-9CA2-B66D2259B514}" dt="2021-11-16T14:05:35.035" v="707" actId="164"/>
          <ac:spMkLst>
            <pc:docMk/>
            <pc:sldMk cId="2172735569" sldId="647"/>
            <ac:spMk id="34" creationId="{C88ED017-F962-427B-8B4E-CD238BEAED4F}"/>
          </ac:spMkLst>
        </pc:spChg>
        <pc:spChg chg="mod topLvl">
          <ac:chgData name="Wang, Liaoyuan" userId="5c9279f3-552e-4fc2-b147-a086456fbb94" providerId="ADAL" clId="{BDAAC708-A9D0-4045-9CA2-B66D2259B514}" dt="2021-11-16T14:05:35.035" v="707" actId="164"/>
          <ac:spMkLst>
            <pc:docMk/>
            <pc:sldMk cId="2172735569" sldId="647"/>
            <ac:spMk id="35" creationId="{15CDE18D-E4FF-45BD-83D7-AA12D9E17002}"/>
          </ac:spMkLst>
        </pc:spChg>
        <pc:spChg chg="mod topLvl">
          <ac:chgData name="Wang, Liaoyuan" userId="5c9279f3-552e-4fc2-b147-a086456fbb94" providerId="ADAL" clId="{BDAAC708-A9D0-4045-9CA2-B66D2259B514}" dt="2021-11-16T14:05:35.035" v="707" actId="164"/>
          <ac:spMkLst>
            <pc:docMk/>
            <pc:sldMk cId="2172735569" sldId="647"/>
            <ac:spMk id="36" creationId="{F9CEE0D1-0873-40A9-BAA2-30C98C7F21A9}"/>
          </ac:spMkLst>
        </pc:spChg>
        <pc:spChg chg="del mod topLvl">
          <ac:chgData name="Wang, Liaoyuan" userId="5c9279f3-552e-4fc2-b147-a086456fbb94" providerId="ADAL" clId="{BDAAC708-A9D0-4045-9CA2-B66D2259B514}" dt="2021-11-16T14:05:14.675" v="703" actId="478"/>
          <ac:spMkLst>
            <pc:docMk/>
            <pc:sldMk cId="2172735569" sldId="647"/>
            <ac:spMk id="37" creationId="{2CE3B7E1-320B-48B8-903F-991B28707E8C}"/>
          </ac:spMkLst>
        </pc:spChg>
        <pc:spChg chg="del mod topLvl">
          <ac:chgData name="Wang, Liaoyuan" userId="5c9279f3-552e-4fc2-b147-a086456fbb94" providerId="ADAL" clId="{BDAAC708-A9D0-4045-9CA2-B66D2259B514}" dt="2021-11-16T14:03:38.235" v="674" actId="478"/>
          <ac:spMkLst>
            <pc:docMk/>
            <pc:sldMk cId="2172735569" sldId="647"/>
            <ac:spMk id="38" creationId="{EA99F1EC-2DAF-459C-B74E-3AAA347E6819}"/>
          </ac:spMkLst>
        </pc:spChg>
        <pc:spChg chg="del mod topLvl">
          <ac:chgData name="Wang, Liaoyuan" userId="5c9279f3-552e-4fc2-b147-a086456fbb94" providerId="ADAL" clId="{BDAAC708-A9D0-4045-9CA2-B66D2259B514}" dt="2021-11-16T14:03:41.699" v="675" actId="478"/>
          <ac:spMkLst>
            <pc:docMk/>
            <pc:sldMk cId="2172735569" sldId="647"/>
            <ac:spMk id="39" creationId="{A63768DF-7075-4FA7-AC42-31A7419C8A33}"/>
          </ac:spMkLst>
        </pc:spChg>
        <pc:spChg chg="add mod">
          <ac:chgData name="Wang, Liaoyuan" userId="5c9279f3-552e-4fc2-b147-a086456fbb94" providerId="ADAL" clId="{BDAAC708-A9D0-4045-9CA2-B66D2259B514}" dt="2021-11-16T14:05:35.035" v="707" actId="164"/>
          <ac:spMkLst>
            <pc:docMk/>
            <pc:sldMk cId="2172735569" sldId="647"/>
            <ac:spMk id="40" creationId="{A837C9AB-92BE-4F17-8111-B1D595A33A4A}"/>
          </ac:spMkLst>
        </pc:spChg>
        <pc:spChg chg="add mod">
          <ac:chgData name="Wang, Liaoyuan" userId="5c9279f3-552e-4fc2-b147-a086456fbb94" providerId="ADAL" clId="{BDAAC708-A9D0-4045-9CA2-B66D2259B514}" dt="2021-11-16T14:05:35.035" v="707" actId="164"/>
          <ac:spMkLst>
            <pc:docMk/>
            <pc:sldMk cId="2172735569" sldId="647"/>
            <ac:spMk id="41" creationId="{D1192DB2-2847-4021-B931-2014DFBCEA8D}"/>
          </ac:spMkLst>
        </pc:spChg>
        <pc:spChg chg="add mod">
          <ac:chgData name="Wang, Liaoyuan" userId="5c9279f3-552e-4fc2-b147-a086456fbb94" providerId="ADAL" clId="{BDAAC708-A9D0-4045-9CA2-B66D2259B514}" dt="2021-11-16T14:05:35.035" v="707" actId="164"/>
          <ac:spMkLst>
            <pc:docMk/>
            <pc:sldMk cId="2172735569" sldId="647"/>
            <ac:spMk id="42" creationId="{2AC25D1D-D4CF-4653-BB4F-5C3545A28ABD}"/>
          </ac:spMkLst>
        </pc:spChg>
        <pc:spChg chg="add mod">
          <ac:chgData name="Wang, Liaoyuan" userId="5c9279f3-552e-4fc2-b147-a086456fbb94" providerId="ADAL" clId="{BDAAC708-A9D0-4045-9CA2-B66D2259B514}" dt="2021-11-16T14:05:35.035" v="707" actId="164"/>
          <ac:spMkLst>
            <pc:docMk/>
            <pc:sldMk cId="2172735569" sldId="647"/>
            <ac:spMk id="43" creationId="{56E51A17-C95A-4850-B354-048C0888AD9F}"/>
          </ac:spMkLst>
        </pc:spChg>
        <pc:spChg chg="add del mod">
          <ac:chgData name="Wang, Liaoyuan" userId="5c9279f3-552e-4fc2-b147-a086456fbb94" providerId="ADAL" clId="{BDAAC708-A9D0-4045-9CA2-B66D2259B514}" dt="2021-11-16T14:04:29.498" v="692" actId="478"/>
          <ac:spMkLst>
            <pc:docMk/>
            <pc:sldMk cId="2172735569" sldId="647"/>
            <ac:spMk id="44" creationId="{20FF155A-D32B-4174-9E3B-14BCFC79DB71}"/>
          </ac:spMkLst>
        </pc:spChg>
        <pc:spChg chg="add mod">
          <ac:chgData name="Wang, Liaoyuan" userId="5c9279f3-552e-4fc2-b147-a086456fbb94" providerId="ADAL" clId="{BDAAC708-A9D0-4045-9CA2-B66D2259B514}" dt="2021-11-16T14:05:35.035" v="707" actId="164"/>
          <ac:spMkLst>
            <pc:docMk/>
            <pc:sldMk cId="2172735569" sldId="647"/>
            <ac:spMk id="45" creationId="{5B8E484C-9F79-4727-9EFD-9C448C42758F}"/>
          </ac:spMkLst>
        </pc:spChg>
        <pc:spChg chg="add del mod">
          <ac:chgData name="Wang, Liaoyuan" userId="5c9279f3-552e-4fc2-b147-a086456fbb94" providerId="ADAL" clId="{BDAAC708-A9D0-4045-9CA2-B66D2259B514}" dt="2021-11-16T14:05:26.888" v="706" actId="478"/>
          <ac:spMkLst>
            <pc:docMk/>
            <pc:sldMk cId="2172735569" sldId="647"/>
            <ac:spMk id="47" creationId="{5AB7F91F-9ECE-48DD-91CF-3FC645240AB8}"/>
          </ac:spMkLst>
        </pc:spChg>
        <pc:spChg chg="add del mod">
          <ac:chgData name="Wang, Liaoyuan" userId="5c9279f3-552e-4fc2-b147-a086456fbb94" providerId="ADAL" clId="{BDAAC708-A9D0-4045-9CA2-B66D2259B514}" dt="2021-11-16T14:05:43.414" v="710" actId="478"/>
          <ac:spMkLst>
            <pc:docMk/>
            <pc:sldMk cId="2172735569" sldId="647"/>
            <ac:spMk id="50" creationId="{A2DB6B06-B8D2-489E-AA56-C34251FC6CAB}"/>
          </ac:spMkLst>
        </pc:spChg>
        <pc:spChg chg="add del">
          <ac:chgData name="Wang, Liaoyuan" userId="5c9279f3-552e-4fc2-b147-a086456fbb94" providerId="ADAL" clId="{BDAAC708-A9D0-4045-9CA2-B66D2259B514}" dt="2021-11-16T14:07:17.826" v="717" actId="478"/>
          <ac:spMkLst>
            <pc:docMk/>
            <pc:sldMk cId="2172735569" sldId="647"/>
            <ac:spMk id="51" creationId="{674792F7-4973-4D8C-B637-CCD544E72CB4}"/>
          </ac:spMkLst>
        </pc:spChg>
        <pc:spChg chg="add mod">
          <ac:chgData name="Wang, Liaoyuan" userId="5c9279f3-552e-4fc2-b147-a086456fbb94" providerId="ADAL" clId="{BDAAC708-A9D0-4045-9CA2-B66D2259B514}" dt="2021-11-16T14:08:00.357" v="723" actId="14100"/>
          <ac:spMkLst>
            <pc:docMk/>
            <pc:sldMk cId="2172735569" sldId="647"/>
            <ac:spMk id="52" creationId="{05A65985-5D76-44C0-9325-F3975F4FA041}"/>
          </ac:spMkLst>
        </pc:spChg>
        <pc:spChg chg="add del mod">
          <ac:chgData name="Wang, Liaoyuan" userId="5c9279f3-552e-4fc2-b147-a086456fbb94" providerId="ADAL" clId="{BDAAC708-A9D0-4045-9CA2-B66D2259B514}" dt="2021-11-16T14:09:58.161" v="731" actId="21"/>
          <ac:spMkLst>
            <pc:docMk/>
            <pc:sldMk cId="2172735569" sldId="647"/>
            <ac:spMk id="53" creationId="{D15C7894-D4EF-467B-A270-F39D5B304849}"/>
          </ac:spMkLst>
        </pc:spChg>
        <pc:spChg chg="add mod">
          <ac:chgData name="Wang, Liaoyuan" userId="5c9279f3-552e-4fc2-b147-a086456fbb94" providerId="ADAL" clId="{BDAAC708-A9D0-4045-9CA2-B66D2259B514}" dt="2021-11-16T14:11:30.533" v="746" actId="1076"/>
          <ac:spMkLst>
            <pc:docMk/>
            <pc:sldMk cId="2172735569" sldId="647"/>
            <ac:spMk id="54" creationId="{723C3683-F0A7-46AE-8588-D155AEF48831}"/>
          </ac:spMkLst>
        </pc:spChg>
        <pc:spChg chg="mod">
          <ac:chgData name="Wang, Liaoyuan" userId="5c9279f3-552e-4fc2-b147-a086456fbb94" providerId="ADAL" clId="{BDAAC708-A9D0-4045-9CA2-B66D2259B514}" dt="2021-11-16T14:11:42.940" v="747"/>
          <ac:spMkLst>
            <pc:docMk/>
            <pc:sldMk cId="2172735569" sldId="647"/>
            <ac:spMk id="56" creationId="{2D2CE493-89BE-4EB6-B172-B520D9E4AF78}"/>
          </ac:spMkLst>
        </pc:spChg>
        <pc:spChg chg="mod">
          <ac:chgData name="Wang, Liaoyuan" userId="5c9279f3-552e-4fc2-b147-a086456fbb94" providerId="ADAL" clId="{BDAAC708-A9D0-4045-9CA2-B66D2259B514}" dt="2021-11-16T14:11:42.940" v="747"/>
          <ac:spMkLst>
            <pc:docMk/>
            <pc:sldMk cId="2172735569" sldId="647"/>
            <ac:spMk id="57" creationId="{340A8438-6C45-4398-A885-799BD3EC7556}"/>
          </ac:spMkLst>
        </pc:spChg>
        <pc:spChg chg="mod">
          <ac:chgData name="Wang, Liaoyuan" userId="5c9279f3-552e-4fc2-b147-a086456fbb94" providerId="ADAL" clId="{BDAAC708-A9D0-4045-9CA2-B66D2259B514}" dt="2021-11-16T14:46:14.111" v="2605" actId="14100"/>
          <ac:spMkLst>
            <pc:docMk/>
            <pc:sldMk cId="2172735569" sldId="647"/>
            <ac:spMk id="58" creationId="{5F8C041B-21FC-40B6-9E87-AE6F557E9E67}"/>
          </ac:spMkLst>
        </pc:spChg>
        <pc:spChg chg="mod">
          <ac:chgData name="Wang, Liaoyuan" userId="5c9279f3-552e-4fc2-b147-a086456fbb94" providerId="ADAL" clId="{BDAAC708-A9D0-4045-9CA2-B66D2259B514}" dt="2021-11-16T14:11:42.940" v="747"/>
          <ac:spMkLst>
            <pc:docMk/>
            <pc:sldMk cId="2172735569" sldId="647"/>
            <ac:spMk id="59" creationId="{02C0C056-D7A6-4542-8EA9-58BBC06BF243}"/>
          </ac:spMkLst>
        </pc:spChg>
        <pc:spChg chg="mod">
          <ac:chgData name="Wang, Liaoyuan" userId="5c9279f3-552e-4fc2-b147-a086456fbb94" providerId="ADAL" clId="{BDAAC708-A9D0-4045-9CA2-B66D2259B514}" dt="2021-11-16T14:11:42.940" v="747"/>
          <ac:spMkLst>
            <pc:docMk/>
            <pc:sldMk cId="2172735569" sldId="647"/>
            <ac:spMk id="60" creationId="{B66C1099-647E-42BA-8BA4-4DEAA76E9CDA}"/>
          </ac:spMkLst>
        </pc:spChg>
        <pc:spChg chg="mod">
          <ac:chgData name="Wang, Liaoyuan" userId="5c9279f3-552e-4fc2-b147-a086456fbb94" providerId="ADAL" clId="{BDAAC708-A9D0-4045-9CA2-B66D2259B514}" dt="2021-11-16T14:11:42.940" v="747"/>
          <ac:spMkLst>
            <pc:docMk/>
            <pc:sldMk cId="2172735569" sldId="647"/>
            <ac:spMk id="61" creationId="{6ADDDC17-2EB8-4E51-94E7-DC71380A6234}"/>
          </ac:spMkLst>
        </pc:spChg>
        <pc:spChg chg="mod">
          <ac:chgData name="Wang, Liaoyuan" userId="5c9279f3-552e-4fc2-b147-a086456fbb94" providerId="ADAL" clId="{BDAAC708-A9D0-4045-9CA2-B66D2259B514}" dt="2021-11-16T14:11:42.940" v="747"/>
          <ac:spMkLst>
            <pc:docMk/>
            <pc:sldMk cId="2172735569" sldId="647"/>
            <ac:spMk id="62" creationId="{380A6C25-4D6F-460A-AEA6-7417A67B6E8C}"/>
          </ac:spMkLst>
        </pc:spChg>
        <pc:spChg chg="mod">
          <ac:chgData name="Wang, Liaoyuan" userId="5c9279f3-552e-4fc2-b147-a086456fbb94" providerId="ADAL" clId="{BDAAC708-A9D0-4045-9CA2-B66D2259B514}" dt="2021-11-16T14:11:42.940" v="747"/>
          <ac:spMkLst>
            <pc:docMk/>
            <pc:sldMk cId="2172735569" sldId="647"/>
            <ac:spMk id="63" creationId="{1634ABAA-3996-4B75-87B6-882E4A4913AC}"/>
          </ac:spMkLst>
        </pc:spChg>
        <pc:spChg chg="mod">
          <ac:chgData name="Wang, Liaoyuan" userId="5c9279f3-552e-4fc2-b147-a086456fbb94" providerId="ADAL" clId="{BDAAC708-A9D0-4045-9CA2-B66D2259B514}" dt="2021-11-16T14:11:42.940" v="747"/>
          <ac:spMkLst>
            <pc:docMk/>
            <pc:sldMk cId="2172735569" sldId="647"/>
            <ac:spMk id="64" creationId="{8F239DAD-FB3E-416B-8AA9-406853D58613}"/>
          </ac:spMkLst>
        </pc:spChg>
        <pc:spChg chg="mod">
          <ac:chgData name="Wang, Liaoyuan" userId="5c9279f3-552e-4fc2-b147-a086456fbb94" providerId="ADAL" clId="{BDAAC708-A9D0-4045-9CA2-B66D2259B514}" dt="2021-11-16T14:11:42.940" v="747"/>
          <ac:spMkLst>
            <pc:docMk/>
            <pc:sldMk cId="2172735569" sldId="647"/>
            <ac:spMk id="65" creationId="{DEC0CE7E-6E3B-42B2-B139-A23128B48532}"/>
          </ac:spMkLst>
        </pc:spChg>
        <pc:spChg chg="mod">
          <ac:chgData name="Wang, Liaoyuan" userId="5c9279f3-552e-4fc2-b147-a086456fbb94" providerId="ADAL" clId="{BDAAC708-A9D0-4045-9CA2-B66D2259B514}" dt="2021-11-16T14:11:42.940" v="747"/>
          <ac:spMkLst>
            <pc:docMk/>
            <pc:sldMk cId="2172735569" sldId="647"/>
            <ac:spMk id="66" creationId="{E686E459-ED13-4BEC-BEDF-476D9F3AACAF}"/>
          </ac:spMkLst>
        </pc:spChg>
        <pc:spChg chg="mod">
          <ac:chgData name="Wang, Liaoyuan" userId="5c9279f3-552e-4fc2-b147-a086456fbb94" providerId="ADAL" clId="{BDAAC708-A9D0-4045-9CA2-B66D2259B514}" dt="2021-11-16T14:11:42.940" v="747"/>
          <ac:spMkLst>
            <pc:docMk/>
            <pc:sldMk cId="2172735569" sldId="647"/>
            <ac:spMk id="67" creationId="{65B7DB6C-310A-4179-8DAF-23284D686C51}"/>
          </ac:spMkLst>
        </pc:spChg>
        <pc:grpChg chg="add del mod">
          <ac:chgData name="Wang, Liaoyuan" userId="5c9279f3-552e-4fc2-b147-a086456fbb94" providerId="ADAL" clId="{BDAAC708-A9D0-4045-9CA2-B66D2259B514}" dt="2021-11-16T13:54:42.799" v="516" actId="165"/>
          <ac:grpSpMkLst>
            <pc:docMk/>
            <pc:sldMk cId="2172735569" sldId="647"/>
            <ac:grpSpMk id="23" creationId="{EEA3DCC0-A0B6-4F7D-9D54-C3808F5A81DA}"/>
          </ac:grpSpMkLst>
        </pc:grpChg>
        <pc:grpChg chg="add del mod">
          <ac:chgData name="Wang, Liaoyuan" userId="5c9279f3-552e-4fc2-b147-a086456fbb94" providerId="ADAL" clId="{BDAAC708-A9D0-4045-9CA2-B66D2259B514}" dt="2021-11-16T13:56:10.326" v="545" actId="165"/>
          <ac:grpSpMkLst>
            <pc:docMk/>
            <pc:sldMk cId="2172735569" sldId="647"/>
            <ac:grpSpMk id="25" creationId="{D71B6901-7598-404F-BCE6-9F8DEDB41D26}"/>
          </ac:grpSpMkLst>
        </pc:grpChg>
        <pc:grpChg chg="add mod ord">
          <ac:chgData name="Wang, Liaoyuan" userId="5c9279f3-552e-4fc2-b147-a086456fbb94" providerId="ADAL" clId="{BDAAC708-A9D0-4045-9CA2-B66D2259B514}" dt="2021-11-16T14:46:01.364" v="2602" actId="167"/>
          <ac:grpSpMkLst>
            <pc:docMk/>
            <pc:sldMk cId="2172735569" sldId="647"/>
            <ac:grpSpMk id="26" creationId="{6286D734-BC5E-4887-86DD-9BF93022ED69}"/>
          </ac:grpSpMkLst>
        </pc:grpChg>
        <pc:grpChg chg="add del mod">
          <ac:chgData name="Wang, Liaoyuan" userId="5c9279f3-552e-4fc2-b147-a086456fbb94" providerId="ADAL" clId="{BDAAC708-A9D0-4045-9CA2-B66D2259B514}" dt="2021-11-16T14:00:04.400" v="637" actId="165"/>
          <ac:grpSpMkLst>
            <pc:docMk/>
            <pc:sldMk cId="2172735569" sldId="647"/>
            <ac:grpSpMk id="27" creationId="{2A4DB125-E4CB-4B05-917B-7CD53BB4662A}"/>
          </ac:grpSpMkLst>
        </pc:grpChg>
        <pc:grpChg chg="add mod">
          <ac:chgData name="Wang, Liaoyuan" userId="5c9279f3-552e-4fc2-b147-a086456fbb94" providerId="ADAL" clId="{BDAAC708-A9D0-4045-9CA2-B66D2259B514}" dt="2021-11-16T14:05:58.514" v="712" actId="1076"/>
          <ac:grpSpMkLst>
            <pc:docMk/>
            <pc:sldMk cId="2172735569" sldId="647"/>
            <ac:grpSpMk id="48" creationId="{3424837C-BDDF-44D0-8760-19BE9FCE19BB}"/>
          </ac:grpSpMkLst>
        </pc:grpChg>
        <pc:grpChg chg="add mod ord">
          <ac:chgData name="Wang, Liaoyuan" userId="5c9279f3-552e-4fc2-b147-a086456fbb94" providerId="ADAL" clId="{BDAAC708-A9D0-4045-9CA2-B66D2259B514}" dt="2021-11-16T14:46:26.970" v="2606" actId="167"/>
          <ac:grpSpMkLst>
            <pc:docMk/>
            <pc:sldMk cId="2172735569" sldId="647"/>
            <ac:grpSpMk id="55" creationId="{B4671CFD-0ECF-4077-A395-5488E198402F}"/>
          </ac:grpSpMkLst>
        </pc:grpChg>
        <pc:cxnChg chg="add del mod">
          <ac:chgData name="Wang, Liaoyuan" userId="5c9279f3-552e-4fc2-b147-a086456fbb94" providerId="ADAL" clId="{BDAAC708-A9D0-4045-9CA2-B66D2259B514}" dt="2021-11-16T13:51:16.209" v="474" actId="478"/>
          <ac:cxnSpMkLst>
            <pc:docMk/>
            <pc:sldMk cId="2172735569" sldId="647"/>
            <ac:cxnSpMk id="13" creationId="{E16E5CBE-C0A5-43C2-88FF-2B3D560C814E}"/>
          </ac:cxnSpMkLst>
        </pc:cxnChg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1463938426" sldId="648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3030362581" sldId="649"/>
        </pc:sldMkLst>
      </pc:sldChg>
      <pc:sldChg chg="modSp del mod">
        <pc:chgData name="Wang, Liaoyuan" userId="5c9279f3-552e-4fc2-b147-a086456fbb94" providerId="ADAL" clId="{BDAAC708-A9D0-4045-9CA2-B66D2259B514}" dt="2021-11-16T13:41:04.779" v="120" actId="2696"/>
        <pc:sldMkLst>
          <pc:docMk/>
          <pc:sldMk cId="2479488283" sldId="650"/>
        </pc:sldMkLst>
        <pc:spChg chg="mod">
          <ac:chgData name="Wang, Liaoyuan" userId="5c9279f3-552e-4fc2-b147-a086456fbb94" providerId="ADAL" clId="{BDAAC708-A9D0-4045-9CA2-B66D2259B514}" dt="2021-11-16T13:39:11.041" v="116" actId="20577"/>
          <ac:spMkLst>
            <pc:docMk/>
            <pc:sldMk cId="2479488283" sldId="650"/>
            <ac:spMk id="3" creationId="{00000000-0000-0000-0000-000000000000}"/>
          </ac:spMkLst>
        </pc:spChg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2189849865" sldId="651"/>
        </pc:sldMkLst>
      </pc:sldChg>
      <pc:sldChg chg="del">
        <pc:chgData name="Wang, Liaoyuan" userId="5c9279f3-552e-4fc2-b147-a086456fbb94" providerId="ADAL" clId="{BDAAC708-A9D0-4045-9CA2-B66D2259B514}" dt="2021-11-16T14:40:20.943" v="2342" actId="47"/>
        <pc:sldMkLst>
          <pc:docMk/>
          <pc:sldMk cId="3400690087" sldId="652"/>
        </pc:sldMkLst>
      </pc:sldChg>
      <pc:sldChg chg="addSp delSp modSp new mod ord modClrScheme chgLayout">
        <pc:chgData name="Wang, Liaoyuan" userId="5c9279f3-552e-4fc2-b147-a086456fbb94" providerId="ADAL" clId="{BDAAC708-A9D0-4045-9CA2-B66D2259B514}" dt="2021-11-16T14:43:25.364" v="2553"/>
        <pc:sldMkLst>
          <pc:docMk/>
          <pc:sldMk cId="1818330299" sldId="653"/>
        </pc:sldMkLst>
        <pc:spChg chg="del mod">
          <ac:chgData name="Wang, Liaoyuan" userId="5c9279f3-552e-4fc2-b147-a086456fbb94" providerId="ADAL" clId="{BDAAC708-A9D0-4045-9CA2-B66D2259B514}" dt="2021-11-16T14:10:03.658" v="732" actId="700"/>
          <ac:spMkLst>
            <pc:docMk/>
            <pc:sldMk cId="1818330299" sldId="653"/>
            <ac:spMk id="2" creationId="{844739FB-EE15-4134-807F-4B01B268B0F7}"/>
          </ac:spMkLst>
        </pc:spChg>
        <pc:spChg chg="del">
          <ac:chgData name="Wang, Liaoyuan" userId="5c9279f3-552e-4fc2-b147-a086456fbb94" providerId="ADAL" clId="{BDAAC708-A9D0-4045-9CA2-B66D2259B514}" dt="2021-11-16T14:10:03.658" v="732" actId="700"/>
          <ac:spMkLst>
            <pc:docMk/>
            <pc:sldMk cId="1818330299" sldId="653"/>
            <ac:spMk id="3" creationId="{0FDAB09B-5640-4CB8-BA02-5A061E1E51E7}"/>
          </ac:spMkLst>
        </pc:spChg>
        <pc:spChg chg="mod ord">
          <ac:chgData name="Wang, Liaoyuan" userId="5c9279f3-552e-4fc2-b147-a086456fbb94" providerId="ADAL" clId="{BDAAC708-A9D0-4045-9CA2-B66D2259B514}" dt="2021-11-16T14:14:18.331" v="770" actId="700"/>
          <ac:spMkLst>
            <pc:docMk/>
            <pc:sldMk cId="1818330299" sldId="653"/>
            <ac:spMk id="4" creationId="{A83E04A2-F7B4-4D39-BF2C-C63924EDE355}"/>
          </ac:spMkLst>
        </pc:spChg>
        <pc:spChg chg="add del mod">
          <ac:chgData name="Wang, Liaoyuan" userId="5c9279f3-552e-4fc2-b147-a086456fbb94" providerId="ADAL" clId="{BDAAC708-A9D0-4045-9CA2-B66D2259B514}" dt="2021-11-16T14:11:15.500" v="744" actId="21"/>
          <ac:spMkLst>
            <pc:docMk/>
            <pc:sldMk cId="1818330299" sldId="653"/>
            <ac:spMk id="5" creationId="{0E4118E6-D29D-46DB-ADC1-54F599682D52}"/>
          </ac:spMkLst>
        </pc:spChg>
        <pc:spChg chg="add mod ord">
          <ac:chgData name="Wang, Liaoyuan" userId="5c9279f3-552e-4fc2-b147-a086456fbb94" providerId="ADAL" clId="{BDAAC708-A9D0-4045-9CA2-B66D2259B514}" dt="2021-11-16T14:30:07.976" v="1972" actId="20577"/>
          <ac:spMkLst>
            <pc:docMk/>
            <pc:sldMk cId="1818330299" sldId="653"/>
            <ac:spMk id="6" creationId="{08BA7E64-0A59-4900-A066-F035DE54A45C}"/>
          </ac:spMkLst>
        </pc:spChg>
        <pc:spChg chg="add mod ord">
          <ac:chgData name="Wang, Liaoyuan" userId="5c9279f3-552e-4fc2-b147-a086456fbb94" providerId="ADAL" clId="{BDAAC708-A9D0-4045-9CA2-B66D2259B514}" dt="2021-11-16T14:30:56.550" v="2003" actId="20577"/>
          <ac:spMkLst>
            <pc:docMk/>
            <pc:sldMk cId="1818330299" sldId="653"/>
            <ac:spMk id="7" creationId="{D68FA019-9EDC-4886-A3B4-0DF4C421D57C}"/>
          </ac:spMkLst>
        </pc:spChg>
      </pc:sldChg>
      <pc:sldChg chg="modSp new mod">
        <pc:chgData name="Wang, Liaoyuan" userId="5c9279f3-552e-4fc2-b147-a086456fbb94" providerId="ADAL" clId="{BDAAC708-A9D0-4045-9CA2-B66D2259B514}" dt="2021-11-16T14:48:43.245" v="2631" actId="20577"/>
        <pc:sldMkLst>
          <pc:docMk/>
          <pc:sldMk cId="1889921351" sldId="654"/>
        </pc:sldMkLst>
        <pc:spChg chg="mod">
          <ac:chgData name="Wang, Liaoyuan" userId="5c9279f3-552e-4fc2-b147-a086456fbb94" providerId="ADAL" clId="{BDAAC708-A9D0-4045-9CA2-B66D2259B514}" dt="2021-11-16T14:19:07.567" v="1083" actId="20577"/>
          <ac:spMkLst>
            <pc:docMk/>
            <pc:sldMk cId="1889921351" sldId="654"/>
            <ac:spMk id="2" creationId="{1A82F4D6-5FE7-4813-89B3-B0759639A6BB}"/>
          </ac:spMkLst>
        </pc:spChg>
        <pc:spChg chg="mod">
          <ac:chgData name="Wang, Liaoyuan" userId="5c9279f3-552e-4fc2-b147-a086456fbb94" providerId="ADAL" clId="{BDAAC708-A9D0-4045-9CA2-B66D2259B514}" dt="2021-11-16T14:48:43.245" v="2631" actId="20577"/>
          <ac:spMkLst>
            <pc:docMk/>
            <pc:sldMk cId="1889921351" sldId="654"/>
            <ac:spMk id="3" creationId="{4C6F390D-CFEF-4982-8CCB-DFC665CE753F}"/>
          </ac:spMkLst>
        </pc:spChg>
      </pc:sldChg>
      <pc:sldChg chg="modSp new mod">
        <pc:chgData name="Wang, Liaoyuan" userId="5c9279f3-552e-4fc2-b147-a086456fbb94" providerId="ADAL" clId="{BDAAC708-A9D0-4045-9CA2-B66D2259B514}" dt="2021-11-16T14:45:04.703" v="2600" actId="20577"/>
        <pc:sldMkLst>
          <pc:docMk/>
          <pc:sldMk cId="425615315" sldId="655"/>
        </pc:sldMkLst>
        <pc:spChg chg="mod">
          <ac:chgData name="Wang, Liaoyuan" userId="5c9279f3-552e-4fc2-b147-a086456fbb94" providerId="ADAL" clId="{BDAAC708-A9D0-4045-9CA2-B66D2259B514}" dt="2021-11-16T14:43:44.564" v="2558" actId="20577"/>
          <ac:spMkLst>
            <pc:docMk/>
            <pc:sldMk cId="425615315" sldId="655"/>
            <ac:spMk id="2" creationId="{8AF41291-B156-4DB6-85D7-521A24CF9467}"/>
          </ac:spMkLst>
        </pc:spChg>
        <pc:spChg chg="mod">
          <ac:chgData name="Wang, Liaoyuan" userId="5c9279f3-552e-4fc2-b147-a086456fbb94" providerId="ADAL" clId="{BDAAC708-A9D0-4045-9CA2-B66D2259B514}" dt="2021-11-16T14:45:04.703" v="2600" actId="20577"/>
          <ac:spMkLst>
            <pc:docMk/>
            <pc:sldMk cId="425615315" sldId="655"/>
            <ac:spMk id="3" creationId="{A894DD0F-BF8F-4D35-BD0B-1B065E63F305}"/>
          </ac:spMkLst>
        </pc:spChg>
      </pc:sldChg>
      <pc:sldChg chg="modSp new del mod ord">
        <pc:chgData name="Wang, Liaoyuan" userId="5c9279f3-552e-4fc2-b147-a086456fbb94" providerId="ADAL" clId="{BDAAC708-A9D0-4045-9CA2-B66D2259B514}" dt="2021-11-16T14:31:36.774" v="2019" actId="47"/>
        <pc:sldMkLst>
          <pc:docMk/>
          <pc:sldMk cId="883912768" sldId="656"/>
        </pc:sldMkLst>
        <pc:spChg chg="mod">
          <ac:chgData name="Wang, Liaoyuan" userId="5c9279f3-552e-4fc2-b147-a086456fbb94" providerId="ADAL" clId="{BDAAC708-A9D0-4045-9CA2-B66D2259B514}" dt="2021-11-16T14:31:16.887" v="2008" actId="20577"/>
          <ac:spMkLst>
            <pc:docMk/>
            <pc:sldMk cId="883912768" sldId="656"/>
            <ac:spMk id="2" creationId="{2D7E2F81-87FA-4410-A138-977410240E12}"/>
          </ac:spMkLst>
        </pc:spChg>
        <pc:spChg chg="mod">
          <ac:chgData name="Wang, Liaoyuan" userId="5c9279f3-552e-4fc2-b147-a086456fbb94" providerId="ADAL" clId="{BDAAC708-A9D0-4045-9CA2-B66D2259B514}" dt="2021-11-16T14:31:23.802" v="2016" actId="20577"/>
          <ac:spMkLst>
            <pc:docMk/>
            <pc:sldMk cId="883912768" sldId="656"/>
            <ac:spMk id="3" creationId="{13D1D61E-CEA0-4DB5-8954-0061935E0842}"/>
          </ac:spMkLst>
        </pc:spChg>
      </pc:sldChg>
      <pc:sldChg chg="new del">
        <pc:chgData name="Wang, Liaoyuan" userId="5c9279f3-552e-4fc2-b147-a086456fbb94" providerId="ADAL" clId="{BDAAC708-A9D0-4045-9CA2-B66D2259B514}" dt="2021-11-16T14:40:20.943" v="2342" actId="47"/>
        <pc:sldMkLst>
          <pc:docMk/>
          <pc:sldMk cId="4020151049" sldId="6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r">
              <a:defRPr sz="1300"/>
            </a:lvl1pPr>
          </a:lstStyle>
          <a:p>
            <a:fld id="{4E9DC0A0-208C-4597-9D55-307954C8642B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9" tIns="48325" rIns="96649" bIns="483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49" tIns="48325" rIns="96649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r">
              <a:defRPr sz="1300"/>
            </a:lvl1pPr>
          </a:lstStyle>
          <a:p>
            <a:fld id="{77F8CF19-47E6-4791-A1C0-F265F19A60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8CF19-47E6-4791-A1C0-F265F19A60B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1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8CF19-47E6-4791-A1C0-F265F19A60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3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708481-BF4F-4E33-BBB9-91D7A54FD3F3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848600" cy="1828800"/>
          </a:xfrm>
        </p:spPr>
        <p:txBody>
          <a:bodyPr anchor="b">
            <a:normAutofit/>
          </a:bodyPr>
          <a:lstStyle>
            <a:lvl1pPr>
              <a:defRPr sz="4800" cap="all" baseline="0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7848600" cy="381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85800" y="3048000"/>
            <a:ext cx="7848600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1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9E08-C131-437A-982D-87D462A426DD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0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BF0E-869D-4FE3-93C7-E56223F8D708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1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685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924800" cy="54627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02E0-DD7B-434C-BDCF-7634D77494E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1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8" y="1301361"/>
            <a:ext cx="8113031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8113030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EA3A89-1613-4D51-A9DF-C2C25F3D761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31378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40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F9E3-1A1B-4B6E-86AB-927072A0722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6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4B32-40EE-4240-9D6D-5755623215FF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5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3C53-449B-4228-A050-6FEB8C14F9A7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5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2DA1-A843-49CF-ADB6-D85458C550F8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8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A99302-94F9-410D-B87F-49925D2D957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58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D5BB6A-A78C-42CB-8AF2-76A78D43FA3F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00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924800" cy="5386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453386"/>
            <a:ext cx="1336816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AE65B93-B415-4C05-B987-18AB9BE9BB34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429848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2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84048" indent="-384048" algn="just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Wingdings" panose="05000000000000000000" pitchFamily="2" charset="2"/>
        <a:buChar char="v"/>
        <a:defRPr sz="200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14400" indent="-384048" algn="just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Wingdings" panose="05000000000000000000" pitchFamily="2" charset="2"/>
        <a:buChar char="Ø"/>
        <a:defRPr sz="2000" i="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71600" indent="-384048" algn="just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i="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828800" indent="-384048" algn="just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i="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0" indent="-384048" algn="just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Courier New" panose="02070309020205020404" pitchFamily="49" charset="0"/>
        <a:buChar char="o"/>
        <a:defRPr sz="1600" i="0" kern="1200" baseline="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533400"/>
            <a:ext cx="9067800" cy="1219199"/>
          </a:xfrm>
        </p:spPr>
        <p:txBody>
          <a:bodyPr>
            <a:noAutofit/>
          </a:bodyPr>
          <a:lstStyle/>
          <a:p>
            <a:r>
              <a:rPr lang="en-US" sz="3600" b="1" cap="none" dirty="0">
                <a:solidFill>
                  <a:srgbClr val="0070C0"/>
                </a:solidFill>
              </a:rPr>
              <a:t>Review Robot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E74645C7-81CC-46A5-957C-D13EBFC91414}"/>
              </a:ext>
            </a:extLst>
          </p:cNvPr>
          <p:cNvSpPr txBox="1">
            <a:spLocks/>
          </p:cNvSpPr>
          <p:nvPr/>
        </p:nvSpPr>
        <p:spPr>
          <a:xfrm>
            <a:off x="685800" y="2667000"/>
            <a:ext cx="7848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None/>
              <a:defRPr sz="2000" i="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i="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i="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Courier New" panose="02070309020205020404" pitchFamily="49" charset="0"/>
              <a:buNone/>
              <a:defRPr sz="1600" i="0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C00000"/>
                </a:solidFill>
              </a:rPr>
              <a:t>Liaoyuan Wang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11/16/2021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6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B4671CFD-0ECF-4077-A395-5488E198402F}"/>
              </a:ext>
            </a:extLst>
          </p:cNvPr>
          <p:cNvGrpSpPr/>
          <p:nvPr/>
        </p:nvGrpSpPr>
        <p:grpSpPr>
          <a:xfrm>
            <a:off x="272320" y="110121"/>
            <a:ext cx="3867755" cy="6637758"/>
            <a:chOff x="17906" y="22671"/>
            <a:chExt cx="3867755" cy="6637758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D2CE493-89BE-4EB6-B172-B520D9E4AF78}"/>
                </a:ext>
              </a:extLst>
            </p:cNvPr>
            <p:cNvSpPr/>
            <p:nvPr/>
          </p:nvSpPr>
          <p:spPr>
            <a:xfrm>
              <a:off x="688414" y="22671"/>
              <a:ext cx="1706982" cy="581581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Shopping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40A8438-6C45-4398-A885-799BD3EC7556}"/>
                </a:ext>
              </a:extLst>
            </p:cNvPr>
            <p:cNvSpPr/>
            <p:nvPr/>
          </p:nvSpPr>
          <p:spPr>
            <a:xfrm>
              <a:off x="17906" y="1275959"/>
              <a:ext cx="3047999" cy="68057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b="1" dirty="0">
                  <a:solidFill>
                    <a:srgbClr val="00B0F0"/>
                  </a:solidFill>
                </a:rPr>
                <a:t>Read product/service description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F8C041B-21FC-40B6-9E87-AE6F557E9E67}"/>
                </a:ext>
              </a:extLst>
            </p:cNvPr>
            <p:cNvSpPr/>
            <p:nvPr/>
          </p:nvSpPr>
          <p:spPr>
            <a:xfrm>
              <a:off x="431386" y="3737728"/>
              <a:ext cx="2196218" cy="578201"/>
            </a:xfrm>
            <a:prstGeom prst="rect">
              <a:avLst/>
            </a:prstGeom>
            <a:noFill/>
            <a:ln w="285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00CCFF"/>
                  </a:solidFill>
                </a:rPr>
                <a:t>Read reviews</a:t>
              </a:r>
            </a:p>
          </p:txBody>
        </p:sp>
        <p:sp>
          <p:nvSpPr>
            <p:cNvPr id="59" name="Flowchart: Decision 58">
              <a:extLst>
                <a:ext uri="{FF2B5EF4-FFF2-40B4-BE49-F238E27FC236}">
                  <a16:creationId xmlns:a16="http://schemas.microsoft.com/office/drawing/2014/main" id="{02C0C056-D7A6-4542-8EA9-58BBC06BF243}"/>
                </a:ext>
              </a:extLst>
            </p:cNvPr>
            <p:cNvSpPr/>
            <p:nvPr/>
          </p:nvSpPr>
          <p:spPr>
            <a:xfrm>
              <a:off x="570346" y="2622209"/>
              <a:ext cx="1943119" cy="462562"/>
            </a:xfrm>
            <a:prstGeom prst="flowChartDecisi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Buy?</a:t>
              </a:r>
            </a:p>
          </p:txBody>
        </p:sp>
        <p:sp>
          <p:nvSpPr>
            <p:cNvPr id="60" name="Flowchart: Decision 59">
              <a:extLst>
                <a:ext uri="{FF2B5EF4-FFF2-40B4-BE49-F238E27FC236}">
                  <a16:creationId xmlns:a16="http://schemas.microsoft.com/office/drawing/2014/main" id="{B66C1099-647E-42BA-8BA4-4DEAA76E9CDA}"/>
                </a:ext>
              </a:extLst>
            </p:cNvPr>
            <p:cNvSpPr/>
            <p:nvPr/>
          </p:nvSpPr>
          <p:spPr>
            <a:xfrm>
              <a:off x="570346" y="4991016"/>
              <a:ext cx="1943119" cy="462562"/>
            </a:xfrm>
            <a:prstGeom prst="flowChartDecisi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Buy?</a:t>
              </a:r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6ADDDC17-2EB8-4E51-94E7-DC71380A6234}"/>
                </a:ext>
              </a:extLst>
            </p:cNvPr>
            <p:cNvSpPr/>
            <p:nvPr/>
          </p:nvSpPr>
          <p:spPr>
            <a:xfrm>
              <a:off x="1354617" y="600872"/>
              <a:ext cx="374577" cy="680572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380A6C25-4D6F-460A-AEA6-7417A67B6E8C}"/>
                </a:ext>
              </a:extLst>
            </p:cNvPr>
            <p:cNvSpPr/>
            <p:nvPr/>
          </p:nvSpPr>
          <p:spPr>
            <a:xfrm>
              <a:off x="1354617" y="1936414"/>
              <a:ext cx="374577" cy="680572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id="{1634ABAA-3996-4B75-87B6-882E4A4913AC}"/>
                </a:ext>
              </a:extLst>
            </p:cNvPr>
            <p:cNvSpPr/>
            <p:nvPr/>
          </p:nvSpPr>
          <p:spPr>
            <a:xfrm>
              <a:off x="1354617" y="3057156"/>
              <a:ext cx="374577" cy="680572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8F239DAD-FB3E-416B-8AA9-406853D58613}"/>
                </a:ext>
              </a:extLst>
            </p:cNvPr>
            <p:cNvSpPr/>
            <p:nvPr/>
          </p:nvSpPr>
          <p:spPr>
            <a:xfrm>
              <a:off x="1354617" y="4324252"/>
              <a:ext cx="374577" cy="680572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65" name="Arrow: U-Turn 64">
              <a:extLst>
                <a:ext uri="{FF2B5EF4-FFF2-40B4-BE49-F238E27FC236}">
                  <a16:creationId xmlns:a16="http://schemas.microsoft.com/office/drawing/2014/main" id="{DEC0CE7E-6E3B-42B2-B139-A23128B48532}"/>
                </a:ext>
              </a:extLst>
            </p:cNvPr>
            <p:cNvSpPr/>
            <p:nvPr/>
          </p:nvSpPr>
          <p:spPr>
            <a:xfrm rot="16200000" flipV="1">
              <a:off x="1146848" y="2602783"/>
              <a:ext cx="4065638" cy="1411989"/>
            </a:xfrm>
            <a:prstGeom prst="uturnArrow">
              <a:avLst>
                <a:gd name="adj1" fmla="val 18630"/>
                <a:gd name="adj2" fmla="val 25000"/>
                <a:gd name="adj3" fmla="val 32339"/>
                <a:gd name="adj4" fmla="val 42702"/>
                <a:gd name="adj5" fmla="val 57339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686E459-ED13-4BEC-BEDF-476D9F3AACAF}"/>
                </a:ext>
              </a:extLst>
            </p:cNvPr>
            <p:cNvSpPr/>
            <p:nvPr/>
          </p:nvSpPr>
          <p:spPr>
            <a:xfrm>
              <a:off x="628874" y="6082228"/>
              <a:ext cx="1826063" cy="57820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Place order</a:t>
              </a:r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65B7DB6C-310A-4179-8DAF-23284D686C51}"/>
                </a:ext>
              </a:extLst>
            </p:cNvPr>
            <p:cNvSpPr/>
            <p:nvPr/>
          </p:nvSpPr>
          <p:spPr>
            <a:xfrm>
              <a:off x="1354617" y="5451887"/>
              <a:ext cx="374577" cy="680572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86D734-BC5E-4887-86DD-9BF93022ED69}"/>
              </a:ext>
            </a:extLst>
          </p:cNvPr>
          <p:cNvGrpSpPr/>
          <p:nvPr/>
        </p:nvGrpSpPr>
        <p:grpSpPr>
          <a:xfrm>
            <a:off x="272087" y="110121"/>
            <a:ext cx="3867755" cy="6637758"/>
            <a:chOff x="17906" y="22671"/>
            <a:chExt cx="3867755" cy="663775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FCB6B89-126A-473C-8A98-E23F2DFD628E}"/>
                </a:ext>
              </a:extLst>
            </p:cNvPr>
            <p:cNvSpPr/>
            <p:nvPr/>
          </p:nvSpPr>
          <p:spPr>
            <a:xfrm>
              <a:off x="688414" y="22671"/>
              <a:ext cx="1706982" cy="581581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Shopping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247A9A-486D-4B08-A91E-C69D89C1D356}"/>
                </a:ext>
              </a:extLst>
            </p:cNvPr>
            <p:cNvSpPr/>
            <p:nvPr/>
          </p:nvSpPr>
          <p:spPr>
            <a:xfrm>
              <a:off x="17906" y="1275959"/>
              <a:ext cx="3047999" cy="68057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b="1" dirty="0">
                  <a:solidFill>
                    <a:srgbClr val="00B0F0"/>
                  </a:solidFill>
                </a:rPr>
                <a:t>Read product/service description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A56AB6-5B8C-487A-8A52-1F517237D683}"/>
                </a:ext>
              </a:extLst>
            </p:cNvPr>
            <p:cNvSpPr/>
            <p:nvPr/>
          </p:nvSpPr>
          <p:spPr>
            <a:xfrm>
              <a:off x="431386" y="3737728"/>
              <a:ext cx="2196218" cy="5782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Read reviews</a:t>
              </a: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6CC16F22-5787-467F-8C6A-EBD67A266123}"/>
                </a:ext>
              </a:extLst>
            </p:cNvPr>
            <p:cNvSpPr/>
            <p:nvPr/>
          </p:nvSpPr>
          <p:spPr>
            <a:xfrm>
              <a:off x="570346" y="2622209"/>
              <a:ext cx="1943119" cy="462562"/>
            </a:xfrm>
            <a:prstGeom prst="flowChartDecisi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Buy?</a:t>
              </a: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9481D42-EC49-4F0E-A1AE-59F3E9327541}"/>
                </a:ext>
              </a:extLst>
            </p:cNvPr>
            <p:cNvSpPr/>
            <p:nvPr/>
          </p:nvSpPr>
          <p:spPr>
            <a:xfrm>
              <a:off x="570346" y="4991016"/>
              <a:ext cx="1943119" cy="462562"/>
            </a:xfrm>
            <a:prstGeom prst="flowChartDecisi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Buy?</a:t>
              </a: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4FC94D34-EF3C-4B84-9823-7C44BDDF2620}"/>
                </a:ext>
              </a:extLst>
            </p:cNvPr>
            <p:cNvSpPr/>
            <p:nvPr/>
          </p:nvSpPr>
          <p:spPr>
            <a:xfrm>
              <a:off x="1354617" y="600872"/>
              <a:ext cx="374577" cy="680572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DF9AC3CA-944B-4026-BFC9-BF7CC8F486B6}"/>
                </a:ext>
              </a:extLst>
            </p:cNvPr>
            <p:cNvSpPr/>
            <p:nvPr/>
          </p:nvSpPr>
          <p:spPr>
            <a:xfrm>
              <a:off x="1354617" y="1936414"/>
              <a:ext cx="374577" cy="680572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A17B06C3-292F-4E74-A86E-A66AEFDF8398}"/>
                </a:ext>
              </a:extLst>
            </p:cNvPr>
            <p:cNvSpPr/>
            <p:nvPr/>
          </p:nvSpPr>
          <p:spPr>
            <a:xfrm>
              <a:off x="1354617" y="3057156"/>
              <a:ext cx="374577" cy="680572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EC71499-5104-4D09-8805-84E08E08C36C}"/>
                </a:ext>
              </a:extLst>
            </p:cNvPr>
            <p:cNvSpPr/>
            <p:nvPr/>
          </p:nvSpPr>
          <p:spPr>
            <a:xfrm>
              <a:off x="1354617" y="4324252"/>
              <a:ext cx="374577" cy="680572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764D3719-FE65-43DF-9207-492CD364952F}"/>
                </a:ext>
              </a:extLst>
            </p:cNvPr>
            <p:cNvSpPr/>
            <p:nvPr/>
          </p:nvSpPr>
          <p:spPr>
            <a:xfrm rot="16200000" flipV="1">
              <a:off x="1146848" y="2602783"/>
              <a:ext cx="4065638" cy="1411989"/>
            </a:xfrm>
            <a:prstGeom prst="uturnArrow">
              <a:avLst>
                <a:gd name="adj1" fmla="val 18630"/>
                <a:gd name="adj2" fmla="val 25000"/>
                <a:gd name="adj3" fmla="val 32339"/>
                <a:gd name="adj4" fmla="val 42702"/>
                <a:gd name="adj5" fmla="val 57339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01C49C-8BDB-402B-8A0A-40917264C03D}"/>
                </a:ext>
              </a:extLst>
            </p:cNvPr>
            <p:cNvSpPr/>
            <p:nvPr/>
          </p:nvSpPr>
          <p:spPr>
            <a:xfrm>
              <a:off x="628874" y="6082228"/>
              <a:ext cx="1826063" cy="57820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Place order</a:t>
              </a: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BA6341AD-103B-4DF6-B4CA-6D836C1F6189}"/>
                </a:ext>
              </a:extLst>
            </p:cNvPr>
            <p:cNvSpPr/>
            <p:nvPr/>
          </p:nvSpPr>
          <p:spPr>
            <a:xfrm>
              <a:off x="1354617" y="5451887"/>
              <a:ext cx="374577" cy="680572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E99C3-43CF-459F-8F31-770EB35C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24837C-BDDF-44D0-8760-19BE9FCE19BB}"/>
              </a:ext>
            </a:extLst>
          </p:cNvPr>
          <p:cNvGrpSpPr/>
          <p:nvPr/>
        </p:nvGrpSpPr>
        <p:grpSpPr>
          <a:xfrm>
            <a:off x="4367306" y="731494"/>
            <a:ext cx="4504607" cy="5506795"/>
            <a:chOff x="4712856" y="40224"/>
            <a:chExt cx="4504607" cy="550679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2AB7F03-9853-4514-848E-EC4CB73C22EB}"/>
                </a:ext>
              </a:extLst>
            </p:cNvPr>
            <p:cNvSpPr/>
            <p:nvPr/>
          </p:nvSpPr>
          <p:spPr>
            <a:xfrm>
              <a:off x="5383364" y="40224"/>
              <a:ext cx="1706982" cy="581581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Use/review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DB47C2-DB2B-4BB3-8E7F-1121EF324C28}"/>
                </a:ext>
              </a:extLst>
            </p:cNvPr>
            <p:cNvSpPr/>
            <p:nvPr/>
          </p:nvSpPr>
          <p:spPr>
            <a:xfrm>
              <a:off x="4712856" y="1293512"/>
              <a:ext cx="3047999" cy="68057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b="1" dirty="0">
                  <a:solidFill>
                    <a:srgbClr val="00B0F0"/>
                  </a:solidFill>
                </a:rPr>
                <a:t>Use products/services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CDC0FD-4C45-4CB9-B43C-9EFD584EF12A}"/>
                </a:ext>
              </a:extLst>
            </p:cNvPr>
            <p:cNvSpPr/>
            <p:nvPr/>
          </p:nvSpPr>
          <p:spPr>
            <a:xfrm>
              <a:off x="5323824" y="3750666"/>
              <a:ext cx="1826063" cy="578201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Write review</a:t>
              </a:r>
            </a:p>
          </p:txBody>
        </p:sp>
        <p:sp>
          <p:nvSpPr>
            <p:cNvPr id="31" name="Flowchart: Decision 30">
              <a:extLst>
                <a:ext uri="{FF2B5EF4-FFF2-40B4-BE49-F238E27FC236}">
                  <a16:creationId xmlns:a16="http://schemas.microsoft.com/office/drawing/2014/main" id="{EFC302FC-F6F5-4734-A290-B7469CD15633}"/>
                </a:ext>
              </a:extLst>
            </p:cNvPr>
            <p:cNvSpPr/>
            <p:nvPr/>
          </p:nvSpPr>
          <p:spPr>
            <a:xfrm>
              <a:off x="5105400" y="2639762"/>
              <a:ext cx="2286000" cy="462562"/>
            </a:xfrm>
            <a:prstGeom prst="flowChartDecision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b="1" dirty="0">
                  <a:solidFill>
                    <a:srgbClr val="00B0F0"/>
                  </a:solidFill>
                </a:rPr>
                <a:t>Satisfy?</a:t>
              </a:r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E6DDEE2F-3978-40A5-9384-AA43F21A888A}"/>
                </a:ext>
              </a:extLst>
            </p:cNvPr>
            <p:cNvSpPr/>
            <p:nvPr/>
          </p:nvSpPr>
          <p:spPr>
            <a:xfrm>
              <a:off x="6049567" y="618425"/>
              <a:ext cx="374577" cy="680572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C88ED017-F962-427B-8B4E-CD238BEAED4F}"/>
                </a:ext>
              </a:extLst>
            </p:cNvPr>
            <p:cNvSpPr/>
            <p:nvPr/>
          </p:nvSpPr>
          <p:spPr>
            <a:xfrm>
              <a:off x="6049567" y="1953967"/>
              <a:ext cx="374577" cy="680572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15CDE18D-E4FF-45BD-83D7-AA12D9E17002}"/>
                </a:ext>
              </a:extLst>
            </p:cNvPr>
            <p:cNvSpPr/>
            <p:nvPr/>
          </p:nvSpPr>
          <p:spPr>
            <a:xfrm>
              <a:off x="6049567" y="3074709"/>
              <a:ext cx="374577" cy="680572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F9CEE0D1-0873-40A9-BAA2-30C98C7F21A9}"/>
                </a:ext>
              </a:extLst>
            </p:cNvPr>
            <p:cNvSpPr/>
            <p:nvPr/>
          </p:nvSpPr>
          <p:spPr>
            <a:xfrm>
              <a:off x="6049567" y="4315929"/>
              <a:ext cx="374577" cy="645816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837C9AB-92BE-4F17-8111-B1D595A33A4A}"/>
                </a:ext>
              </a:extLst>
            </p:cNvPr>
            <p:cNvSpPr/>
            <p:nvPr/>
          </p:nvSpPr>
          <p:spPr>
            <a:xfrm>
              <a:off x="7391400" y="3750666"/>
              <a:ext cx="1826063" cy="57820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Return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1192DB2-2847-4021-B931-2014DFBCEA8D}"/>
                </a:ext>
              </a:extLst>
            </p:cNvPr>
            <p:cNvSpPr/>
            <p:nvPr/>
          </p:nvSpPr>
          <p:spPr>
            <a:xfrm>
              <a:off x="7453485" y="4965437"/>
              <a:ext cx="1706982" cy="581581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00B0F0"/>
                  </a:solidFill>
                </a:rPr>
                <a:t>Shopping</a:t>
              </a:r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2AC25D1D-D4CF-4653-BB4F-5C3545A28ABD}"/>
                </a:ext>
              </a:extLst>
            </p:cNvPr>
            <p:cNvSpPr/>
            <p:nvPr/>
          </p:nvSpPr>
          <p:spPr>
            <a:xfrm>
              <a:off x="8119688" y="4315928"/>
              <a:ext cx="374577" cy="630105"/>
            </a:xfrm>
            <a:prstGeom prst="downArrow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43" name="Arrow: Bent 42">
              <a:extLst>
                <a:ext uri="{FF2B5EF4-FFF2-40B4-BE49-F238E27FC236}">
                  <a16:creationId xmlns:a16="http://schemas.microsoft.com/office/drawing/2014/main" id="{56E51A17-C95A-4850-B354-048C0888AD9F}"/>
                </a:ext>
              </a:extLst>
            </p:cNvPr>
            <p:cNvSpPr/>
            <p:nvPr/>
          </p:nvSpPr>
          <p:spPr>
            <a:xfrm rot="5400000">
              <a:off x="7438880" y="2672629"/>
              <a:ext cx="1005674" cy="1146817"/>
            </a:xfrm>
            <a:prstGeom prst="bentArrow">
              <a:avLst>
                <a:gd name="adj1" fmla="val 19302"/>
                <a:gd name="adj2" fmla="val 25000"/>
                <a:gd name="adj3" fmla="val 25000"/>
                <a:gd name="adj4" fmla="val 43750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45" name="Flowchart: Alternate Process 44">
              <a:extLst>
                <a:ext uri="{FF2B5EF4-FFF2-40B4-BE49-F238E27FC236}">
                  <a16:creationId xmlns:a16="http://schemas.microsoft.com/office/drawing/2014/main" id="{5B8E484C-9F79-4727-9EFD-9C448C42758F}"/>
                </a:ext>
              </a:extLst>
            </p:cNvPr>
            <p:cNvSpPr/>
            <p:nvPr/>
          </p:nvSpPr>
          <p:spPr>
            <a:xfrm>
              <a:off x="5353384" y="4961745"/>
              <a:ext cx="1721188" cy="585274"/>
            </a:xfrm>
            <a:prstGeom prst="flowChartAlternateProcess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5A65985-5D76-44C0-9325-F3975F4FA041}"/>
              </a:ext>
            </a:extLst>
          </p:cNvPr>
          <p:cNvSpPr/>
          <p:nvPr/>
        </p:nvSpPr>
        <p:spPr>
          <a:xfrm>
            <a:off x="2767645" y="2737274"/>
            <a:ext cx="1119055" cy="440170"/>
          </a:xfrm>
          <a:prstGeom prst="rightArrow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3C3683-F0A7-46AE-8588-D155AEF48831}"/>
              </a:ext>
            </a:extLst>
          </p:cNvPr>
          <p:cNvSpPr/>
          <p:nvPr/>
        </p:nvSpPr>
        <p:spPr>
          <a:xfrm>
            <a:off x="2900986" y="3233790"/>
            <a:ext cx="838200" cy="1569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CCFF"/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27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BA7E64-0A59-4900-A066-F035DE54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reviews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8FA019-9EDC-4886-A3B4-0DF4C421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 review </a:t>
            </a:r>
          </a:p>
          <a:p>
            <a:r>
              <a:rPr lang="en-US" sz="3200" dirty="0"/>
              <a:t>Limit/no reviews</a:t>
            </a:r>
          </a:p>
          <a:p>
            <a:r>
              <a:rPr lang="en-US" sz="3200" dirty="0"/>
              <a:t>Negative reviews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Product self related</a:t>
            </a:r>
          </a:p>
          <a:p>
            <a:pPr lvl="1"/>
            <a:r>
              <a:rPr lang="en-US" sz="3200" dirty="0"/>
              <a:t>User related</a:t>
            </a:r>
          </a:p>
          <a:p>
            <a:pPr lvl="1"/>
            <a:r>
              <a:rPr lang="en-US" sz="3200" dirty="0"/>
              <a:t>…</a:t>
            </a:r>
          </a:p>
          <a:p>
            <a:r>
              <a:rPr lang="en-US" sz="3200" dirty="0"/>
              <a:t>Positive reviews (metrics?)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E04A2-F7B4-4D39-BF2C-C63924ED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3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30B9-3136-48E9-AADD-8093DC66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FBE9-2DE5-4026-A537-A93EF58F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Reviews, particularly negative reviews, play important roles in shopping process </a:t>
            </a:r>
          </a:p>
          <a:p>
            <a:pPr lvl="2"/>
            <a:r>
              <a:rPr lang="en-US" dirty="0"/>
              <a:t>However, false reviews or limited reviews lead to unhappy experience </a:t>
            </a:r>
            <a:r>
              <a:rPr lang="en-US" dirty="0">
                <a:sym typeface="Wingdings" panose="05000000000000000000" pitchFamily="2" charset="2"/>
              </a:rPr>
              <a:t> return and/or reorder  time consuming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Limited or no reviews  happy/unhappy experience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Review Robot: </a:t>
            </a:r>
          </a:p>
          <a:p>
            <a:pPr lvl="2"/>
            <a:r>
              <a:rPr lang="en-US" dirty="0"/>
              <a:t>To assist the customers to make a quick decision without much time consuming</a:t>
            </a:r>
          </a:p>
          <a:p>
            <a:pPr lvl="2"/>
            <a:r>
              <a:rPr lang="en-US" dirty="0"/>
              <a:t>To automatically categorize reviews: false, negative, positive, </a:t>
            </a:r>
          </a:p>
          <a:p>
            <a:pPr lvl="2"/>
            <a:r>
              <a:rPr lang="en-US" dirty="0"/>
              <a:t>To find critical problems and create a report for customer making decision</a:t>
            </a:r>
          </a:p>
          <a:p>
            <a:pPr lvl="1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Current data do NOT include required review information</a:t>
            </a:r>
          </a:p>
          <a:p>
            <a:pPr lvl="2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 find different resources</a:t>
            </a:r>
          </a:p>
          <a:p>
            <a:pPr lvl="2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 change goal to recommendation or other feasible realizable 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2D724-919D-4FC1-9D56-02DDD017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4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F4D6-5FE7-4813-89B3-B0759639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390D-CFEF-4982-8CCB-DFC665CE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NPL (BERT) </a:t>
            </a:r>
          </a:p>
          <a:p>
            <a:r>
              <a:rPr lang="en-US" sz="2800" dirty="0"/>
              <a:t>Unsupervised/supervised learning </a:t>
            </a:r>
            <a:r>
              <a:rPr lang="en-US" sz="2800" dirty="0">
                <a:sym typeface="Wingdings" panose="05000000000000000000" pitchFamily="2" charset="2"/>
              </a:rPr>
              <a:t> data?</a:t>
            </a:r>
            <a:endParaRPr lang="en-US" sz="2800" dirty="0"/>
          </a:p>
          <a:p>
            <a:r>
              <a:rPr lang="en-US" sz="2800" dirty="0"/>
              <a:t>Other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46DBD-A57C-4722-8202-6E7CCA35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2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1291-B156-4DB6-85D7-521A24CF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done and ongoing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DD0F-BF8F-4D35-BD0B-1B065E63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Downloaded data</a:t>
            </a:r>
          </a:p>
          <a:p>
            <a:pPr marL="530352" lvl="1" indent="0">
              <a:buNone/>
            </a:pPr>
            <a:r>
              <a:rPr lang="en-US" dirty="0"/>
              <a:t>http://deepyeti.ucsd.edu/jianmo/amazon/index.html</a:t>
            </a:r>
          </a:p>
          <a:p>
            <a:r>
              <a:rPr lang="en-US" dirty="0"/>
              <a:t>Building ETL pipeline</a:t>
            </a:r>
          </a:p>
          <a:p>
            <a:pPr lvl="1"/>
            <a:r>
              <a:rPr lang="en-US" dirty="0"/>
              <a:t>Cleaned the data</a:t>
            </a:r>
          </a:p>
          <a:p>
            <a:pPr lvl="2"/>
            <a:r>
              <a:rPr lang="en-US" dirty="0"/>
              <a:t>Dropped useless or non-related data</a:t>
            </a:r>
          </a:p>
          <a:p>
            <a:pPr lvl="2"/>
            <a:r>
              <a:rPr lang="en-US" dirty="0"/>
              <a:t>Found data problems but have not resolved all of them</a:t>
            </a:r>
          </a:p>
          <a:p>
            <a:pPr lvl="3"/>
            <a:r>
              <a:rPr lang="en-US" dirty="0"/>
              <a:t>Inconsistent data</a:t>
            </a:r>
          </a:p>
          <a:p>
            <a:pPr lvl="3"/>
            <a:r>
              <a:rPr lang="en-US" dirty="0"/>
              <a:t>? Duplicated data?</a:t>
            </a:r>
          </a:p>
          <a:p>
            <a:pPr lvl="3"/>
            <a:r>
              <a:rPr lang="en-US" dirty="0"/>
              <a:t>? Missing values ?</a:t>
            </a:r>
          </a:p>
          <a:p>
            <a:pPr lvl="3"/>
            <a:r>
              <a:rPr lang="en-US" dirty="0"/>
              <a:t>? Others ?</a:t>
            </a:r>
          </a:p>
          <a:p>
            <a:r>
              <a:rPr lang="en-US" dirty="0"/>
              <a:t>To build ML pipeline</a:t>
            </a:r>
          </a:p>
          <a:p>
            <a:r>
              <a:rPr lang="en-US" dirty="0"/>
              <a:t>To test and improve the model</a:t>
            </a:r>
          </a:p>
          <a:p>
            <a:r>
              <a:rPr lang="en-US" dirty="0"/>
              <a:t>To deploy and launch online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802C8-5D2A-45D6-9013-5EC7B1A5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E7C8-F2D0-4266-8359-55534F4B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7" y="3048000"/>
            <a:ext cx="7924800" cy="762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6D220-5456-4A24-BC77-43128347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786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LW4_3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00B0F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b="1" dirty="0" smtClean="0">
            <a:solidFill>
              <a:srgbClr val="00B0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800" b="1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. Corning- plan.pptx" id="{4BAF9E23-6B4C-46B8-ABEC-A3E4A9D9DAF1}" vid="{7D2CF4D0-2A38-440F-91EE-8B2685753B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28719</TotalTime>
  <Words>274</Words>
  <Application>Microsoft Office PowerPoint</Application>
  <PresentationFormat>On-screen Show (4:3)</PresentationFormat>
  <Paragraphs>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Franklin Gothic Book</vt:lpstr>
      <vt:lpstr>Times New Roman</vt:lpstr>
      <vt:lpstr>Wingdings</vt:lpstr>
      <vt:lpstr>CropLW4_3</vt:lpstr>
      <vt:lpstr>Review Robot</vt:lpstr>
      <vt:lpstr>PowerPoint Presentation</vt:lpstr>
      <vt:lpstr>Types of reviews</vt:lpstr>
      <vt:lpstr>Problems &amp; Goal</vt:lpstr>
      <vt:lpstr>Technique Plan</vt:lpstr>
      <vt:lpstr>What is done and ongoing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Liaoyuan Wang</dc:creator>
  <cp:lastModifiedBy>Wang, Liaoyuan</cp:lastModifiedBy>
  <cp:revision>1980</cp:revision>
  <cp:lastPrinted>2019-06-11T13:08:22Z</cp:lastPrinted>
  <dcterms:created xsi:type="dcterms:W3CDTF">2016-07-14T03:47:48Z</dcterms:created>
  <dcterms:modified xsi:type="dcterms:W3CDTF">2021-11-16T14:48:57Z</dcterms:modified>
</cp:coreProperties>
</file>