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79" r:id="rId4"/>
    <p:sldId id="284" r:id="rId5"/>
    <p:sldId id="294" r:id="rId6"/>
    <p:sldId id="280" r:id="rId7"/>
    <p:sldId id="309" r:id="rId8"/>
    <p:sldId id="281" r:id="rId9"/>
    <p:sldId id="310" r:id="rId10"/>
    <p:sldId id="293" r:id="rId11"/>
    <p:sldId id="311" r:id="rId12"/>
    <p:sldId id="295" r:id="rId13"/>
    <p:sldId id="292" r:id="rId14"/>
    <p:sldId id="298" r:id="rId15"/>
    <p:sldId id="299" r:id="rId16"/>
    <p:sldId id="300" r:id="rId17"/>
    <p:sldId id="301" r:id="rId18"/>
    <p:sldId id="302" r:id="rId19"/>
    <p:sldId id="312" r:id="rId20"/>
    <p:sldId id="313" r:id="rId21"/>
    <p:sldId id="297" r:id="rId22"/>
    <p:sldId id="303" r:id="rId23"/>
    <p:sldId id="304" r:id="rId24"/>
    <p:sldId id="305" r:id="rId25"/>
    <p:sldId id="306" r:id="rId26"/>
    <p:sldId id="307" r:id="rId27"/>
    <p:sldId id="308" r:id="rId28"/>
    <p:sldId id="283" r:id="rId29"/>
    <p:sldId id="314" r:id="rId30"/>
    <p:sldId id="296" r:id="rId31"/>
    <p:sldId id="278" r:id="rId32"/>
    <p:sldId id="269" r:id="rId33"/>
    <p:sldId id="271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6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1D9269-7200-4F9E-9923-90DA09D11E27}" type="slidenum">
              <a:t>‹Nr.›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44480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F05BEF8-4B12-40F3-B663-CCE33FB5C305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B54EA33-C0E0-46CF-9D08-7BEE4BFE04DB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276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727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14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443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261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660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17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758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18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782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19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411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20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540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22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53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3604A16-1366-41D2-9229-8B8E6C6582E5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23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052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24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98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25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495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26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071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27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048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28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443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29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232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7415586-1D9E-41B9-A72E-457EEAF51782}" type="slidenum">
              <a:t>31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1EC759B-773E-4F53-A4C2-AF219D41B78C}" type="slidenum">
              <a:t>32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C9B5AC-E632-456F-8A7B-DE723A96131E}" type="slidenum">
              <a:t>33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C9B5AC-E632-456F-8A7B-DE723A96131E}" type="slidenum">
              <a:t>34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956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C9B5AC-E632-456F-8A7B-DE723A96131E}" type="slidenum">
              <a:t>35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0657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C9B5AC-E632-456F-8A7B-DE723A96131E}" type="slidenum">
              <a:t>36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2236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C9B5AC-E632-456F-8A7B-DE723A96131E}" type="slidenum">
              <a:t>37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4552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C9B5AC-E632-456F-8A7B-DE723A96131E}" type="slidenum">
              <a:t>38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2067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C9B5AC-E632-456F-8A7B-DE723A96131E}" type="slidenum">
              <a:t>39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263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C9B5AC-E632-456F-8A7B-DE723A96131E}" type="slidenum">
              <a:t>40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3002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C9B5AC-E632-456F-8A7B-DE723A96131E}" type="slidenum">
              <a:t>41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936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C9B5AC-E632-456F-8A7B-DE723A96131E}" type="slidenum">
              <a:t>42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9808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C9B5AC-E632-456F-8A7B-DE723A96131E}" type="slidenum">
              <a:t>43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94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796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190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856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432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493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29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 anchorCtr="1"/>
          <a:lstStyle>
            <a:lvl1pPr algn="ctr">
              <a:defRPr lang="de-DE" sz="6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1A6C98-8A24-4982-B291-76392A12770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3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70CA04-B564-4A44-9D4C-7F195DD59FF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2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 txBox="1">
            <a:spLocks noGrp="1"/>
          </p:cNvSpPr>
          <p:nvPr>
            <p:ph type="title" orient="vert"/>
          </p:nvPr>
        </p:nvSpPr>
        <p:spPr>
          <a:xfrm>
            <a:off x="7380286" y="225427"/>
            <a:ext cx="2339977" cy="5040309"/>
          </a:xfrm>
        </p:spPr>
        <p:txBody>
          <a:bodyPr vert="eaVert"/>
          <a:lstStyle>
            <a:lvl1pPr>
              <a:defRPr lang="de-DE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>
          <a:xfrm>
            <a:off x="360365" y="225427"/>
            <a:ext cx="6867528" cy="504030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6E36A2-805D-41C7-8B21-D2A47840A76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5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D03B9E-63BC-4930-B0AD-5DEDAB7200C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lang="de-DE" sz="6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3EEB0-6BD7-462A-9410-A7F0B6AA239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6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360365" y="1484308"/>
            <a:ext cx="4603747" cy="37814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5116516" y="1484308"/>
            <a:ext cx="4603747" cy="37814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11CC0F-AE48-4169-9AB3-859D889F992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3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8" name="Fußzeilenplatzhalt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Foliennummernplatzhalt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0E6FB4-3357-4FA4-9258-69C27C49F76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237D4F-CCD1-44F9-825D-DABA00F7762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0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3" name="Fußzeilenplatzhalt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BF4F03-89AE-40EF-85A4-570282C99B9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4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de-DE"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D61C0F-0B29-4F65-AF63-B3271126AD7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de-DE"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 txBox="1">
            <a:spLocks noGrp="1"/>
          </p:cNvSpPr>
          <p:nvPr>
            <p:ph type="pic"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sz="3200"/>
            </a:lvl1pPr>
          </a:lstStyle>
          <a:p>
            <a:pPr lvl="0"/>
            <a:endParaRPr lang="de-DE"/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2675C2-D648-48F5-8B35-F516C41A1DC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>
            <a:spLocks noMove="1" noResize="1"/>
          </p:cNvSpPr>
          <p:nvPr/>
        </p:nvSpPr>
        <p:spPr>
          <a:xfrm>
            <a:off x="0" y="5399998"/>
            <a:ext cx="10079998" cy="27000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2C3E50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0" y="0"/>
            <a:ext cx="10079998" cy="12149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2C3E50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platzhalter 3"/>
          <p:cNvSpPr txBox="1">
            <a:spLocks noGrp="1"/>
          </p:cNvSpPr>
          <p:nvPr>
            <p:ph type="title"/>
          </p:nvPr>
        </p:nvSpPr>
        <p:spPr>
          <a:xfrm>
            <a:off x="359999" y="225719"/>
            <a:ext cx="9359999" cy="7189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5" name="Textplatzhalter 4"/>
          <p:cNvSpPr txBox="1">
            <a:spLocks noGrp="1"/>
          </p:cNvSpPr>
          <p:nvPr>
            <p:ph type="body" idx="1"/>
          </p:nvPr>
        </p:nvSpPr>
        <p:spPr>
          <a:xfrm>
            <a:off x="359999" y="1484994"/>
            <a:ext cx="9359999" cy="37800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Datumsplatzhalter 5"/>
          <p:cNvSpPr txBox="1">
            <a:spLocks noGrp="1"/>
          </p:cNvSpPr>
          <p:nvPr>
            <p:ph type="dt" sz="half" idx="2"/>
          </p:nvPr>
        </p:nvSpPr>
        <p:spPr>
          <a:xfrm>
            <a:off x="359999" y="5399998"/>
            <a:ext cx="2880003" cy="2700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7" name="Fußzeilenplatzhalter 6"/>
          <p:cNvSpPr txBox="1">
            <a:spLocks noGrp="1"/>
          </p:cNvSpPr>
          <p:nvPr>
            <p:ph type="ftr" sz="quarter" idx="3"/>
          </p:nvPr>
        </p:nvSpPr>
        <p:spPr>
          <a:xfrm>
            <a:off x="3420002" y="5399998"/>
            <a:ext cx="3240002" cy="2700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9270004" y="5170319"/>
            <a:ext cx="539998" cy="4049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val f5"/>
              <a:gd name="f15" fmla="val f6"/>
              <a:gd name="f16" fmla="*/ 0 f7 1"/>
              <a:gd name="f17" fmla="*/ f5 f0 1"/>
              <a:gd name="f18" fmla="*/ f9 f0 1"/>
              <a:gd name="f19" fmla="*/ f11 f0 1"/>
              <a:gd name="f20" fmla="+- f15 0 f14"/>
              <a:gd name="f21" fmla="*/ f16 1 f2"/>
              <a:gd name="f22" fmla="*/ f17 1 f2"/>
              <a:gd name="f23" fmla="*/ f18 1 f2"/>
              <a:gd name="f24" fmla="*/ f19 1 f2"/>
              <a:gd name="f25" fmla="*/ f20 1 21600"/>
              <a:gd name="f26" fmla="+- 0 0 f21"/>
              <a:gd name="f27" fmla="+- f22 0 f1"/>
              <a:gd name="f28" fmla="+- f23 0 f1"/>
              <a:gd name="f29" fmla="+- f24 0 f1"/>
              <a:gd name="f30" fmla="*/ 3163 f25 1"/>
              <a:gd name="f31" fmla="*/ 18437 f25 1"/>
              <a:gd name="f32" fmla="*/ 10800 f25 1"/>
              <a:gd name="f33" fmla="*/ 0 f25 1"/>
              <a:gd name="f34" fmla="*/ 21600 f25 1"/>
              <a:gd name="f35" fmla="*/ f26 f0 1"/>
              <a:gd name="f36" fmla="+- f28 0 f27"/>
              <a:gd name="f37" fmla="*/ f35 1 f7"/>
              <a:gd name="f38" fmla="*/ f32 1 f25"/>
              <a:gd name="f39" fmla="*/ f33 1 f25"/>
              <a:gd name="f40" fmla="*/ f30 1 f25"/>
              <a:gd name="f41" fmla="*/ f31 1 f25"/>
              <a:gd name="f42" fmla="*/ f34 1 f25"/>
              <a:gd name="f43" fmla="+- f37 0 f1"/>
              <a:gd name="f44" fmla="*/ f40 f12 1"/>
              <a:gd name="f45" fmla="*/ f41 f12 1"/>
              <a:gd name="f46" fmla="*/ f41 f13 1"/>
              <a:gd name="f47" fmla="*/ f40 f13 1"/>
              <a:gd name="f48" fmla="*/ f38 f12 1"/>
              <a:gd name="f49" fmla="*/ f39 f13 1"/>
              <a:gd name="f50" fmla="*/ f39 f12 1"/>
              <a:gd name="f51" fmla="*/ f38 f13 1"/>
              <a:gd name="f52" fmla="*/ f42 f13 1"/>
              <a:gd name="f53" fmla="*/ f42 f12 1"/>
              <a:gd name="f54" fmla="+- f43 f1 0"/>
              <a:gd name="f55" fmla="*/ f54 f7 1"/>
              <a:gd name="f56" fmla="*/ f55 1 f0"/>
              <a:gd name="f57" fmla="+- 0 0 f56"/>
              <a:gd name="f58" fmla="+- 0 0 f57"/>
              <a:gd name="f59" fmla="*/ f58 f0 1"/>
              <a:gd name="f60" fmla="*/ f59 1 f7"/>
              <a:gd name="f61" fmla="+- f60 0 f1"/>
              <a:gd name="f62" fmla="cos 1 f61"/>
              <a:gd name="f63" fmla="sin 1 f61"/>
              <a:gd name="f64" fmla="+- 0 0 f62"/>
              <a:gd name="f65" fmla="+- 0 0 f63"/>
              <a:gd name="f66" fmla="+- 0 0 f64"/>
              <a:gd name="f67" fmla="+- 0 0 f65"/>
              <a:gd name="f68" fmla="val f66"/>
              <a:gd name="f69" fmla="val f67"/>
              <a:gd name="f70" fmla="+- 0 0 f68"/>
              <a:gd name="f71" fmla="+- 0 0 f69"/>
              <a:gd name="f72" fmla="*/ 10800 f70 1"/>
              <a:gd name="f73" fmla="*/ 10800 f71 1"/>
              <a:gd name="f74" fmla="*/ f72 f72 1"/>
              <a:gd name="f75" fmla="*/ f73 f73 1"/>
              <a:gd name="f76" fmla="+- f74 f75 0"/>
              <a:gd name="f77" fmla="sqrt f76"/>
              <a:gd name="f78" fmla="*/ f8 1 f77"/>
              <a:gd name="f79" fmla="*/ f70 f78 1"/>
              <a:gd name="f80" fmla="*/ f71 f78 1"/>
              <a:gd name="f81" fmla="+- 10800 0 f79"/>
              <a:gd name="f82" fmla="+- 10800 0 f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48" y="f49"/>
              </a:cxn>
              <a:cxn ang="f29">
                <a:pos x="f44" y="f47"/>
              </a:cxn>
              <a:cxn ang="f29">
                <a:pos x="f50" y="f51"/>
              </a:cxn>
              <a:cxn ang="f29">
                <a:pos x="f44" y="f46"/>
              </a:cxn>
              <a:cxn ang="f29">
                <a:pos x="f48" y="f52"/>
              </a:cxn>
              <a:cxn ang="f29">
                <a:pos x="f45" y="f46"/>
              </a:cxn>
              <a:cxn ang="f29">
                <a:pos x="f53" y="f51"/>
              </a:cxn>
              <a:cxn ang="f29">
                <a:pos x="f45" y="f47"/>
              </a:cxn>
            </a:cxnLst>
            <a:rect l="f44" t="f47" r="f45" b="f46"/>
            <a:pathLst>
              <a:path w="21600" h="21600">
                <a:moveTo>
                  <a:pt x="f81" y="f82"/>
                </a:moveTo>
                <a:arcTo wR="f10" hR="f10" stAng="f27" swAng="f36"/>
                <a:close/>
              </a:path>
            </a:pathLst>
          </a:custGeom>
          <a:solidFill>
            <a:srgbClr val="F18423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9" name="Foliennummernplatzhalter 8"/>
          <p:cNvSpPr txBox="1">
            <a:spLocks noGrp="1"/>
          </p:cNvSpPr>
          <p:nvPr>
            <p:ph type="sldNum" sz="quarter" idx="4"/>
          </p:nvPr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fld id="{F452A1E3-AFEE-4B19-A498-079CECD34929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2700" b="1" i="0" u="none" strike="noStrike" kern="1200" cap="none" spc="0" baseline="0">
          <a:solidFill>
            <a:srgbClr val="FFFFFF"/>
          </a:solidFill>
          <a:uFillTx/>
          <a:latin typeface="Source Sans Pro Black" pitchFamily="34"/>
        </a:defRPr>
      </a:lvl1pPr>
    </p:titleStyle>
    <p:body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1055"/>
        </a:spcAft>
        <a:buNone/>
        <a:tabLst/>
        <a:defRPr lang="de-DE" sz="2400" b="1" i="0" u="none" strike="noStrike" kern="1200" cap="none" spc="0" baseline="0">
          <a:solidFill>
            <a:srgbClr val="2C3E50"/>
          </a:solidFill>
          <a:uFillTx/>
          <a:latin typeface="Source Sans Pro Semibold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1"/>
          <p:cNvSpPr/>
          <p:nvPr/>
        </p:nvSpPr>
        <p:spPr>
          <a:xfrm>
            <a:off x="0" y="0"/>
            <a:ext cx="10079998" cy="280800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2C3E50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Titel 2"/>
          <p:cNvSpPr txBox="1">
            <a:spLocks noGrp="1"/>
          </p:cNvSpPr>
          <p:nvPr>
            <p:ph type="title" idx="4294967295"/>
          </p:nvPr>
        </p:nvSpPr>
        <p:spPr>
          <a:xfrm>
            <a:off x="503998" y="631790"/>
            <a:ext cx="9072000" cy="1406877"/>
          </a:xfrm>
        </p:spPr>
        <p:txBody>
          <a:bodyPr/>
          <a:lstStyle/>
          <a:p>
            <a:r>
              <a:rPr lang="en-US" sz="4000" dirty="0"/>
              <a:t>Exam Presentation</a:t>
            </a:r>
            <a:br>
              <a:rPr lang="en-US" sz="4000" dirty="0"/>
            </a:br>
            <a:r>
              <a:rPr lang="en-US" sz="2000" dirty="0"/>
              <a:t>Simulation and Modelling of Communication Networks</a:t>
            </a:r>
            <a:br>
              <a:rPr lang="en-US" sz="2000" dirty="0"/>
            </a:br>
            <a:r>
              <a:rPr lang="de-DE" sz="2000" dirty="0"/>
              <a:t>September 6, 2016</a:t>
            </a:r>
            <a:endParaRPr lang="en-US" sz="2000" dirty="0"/>
          </a:p>
        </p:txBody>
      </p:sp>
      <p:sp>
        <p:nvSpPr>
          <p:cNvPr id="6" name="Untertitel 3"/>
          <p:cNvSpPr txBox="1">
            <a:spLocks noGrp="1"/>
          </p:cNvSpPr>
          <p:nvPr>
            <p:ph type="subTitle" idx="4294967295"/>
          </p:nvPr>
        </p:nvSpPr>
        <p:spPr>
          <a:xfrm>
            <a:off x="503998" y="2973501"/>
            <a:ext cx="9071643" cy="2154436"/>
          </a:xfrm>
        </p:spPr>
        <p:txBody>
          <a:bodyPr>
            <a:spAutoFit/>
          </a:bodyPr>
          <a:lstStyle/>
          <a:p>
            <a:pPr lvl="0" algn="r" hangingPunct="0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Nina Piontek</a:t>
            </a:r>
          </a:p>
          <a:p>
            <a:pPr algn="r" hangingPunct="0">
              <a:lnSpc>
                <a:spcPct val="150000"/>
              </a:lnSpc>
              <a:spcAft>
                <a:spcPts val="1200"/>
              </a:spcAft>
            </a:pPr>
            <a:r>
              <a:rPr lang="en-US" sz="1600" b="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nina.piontek@tu-hamburg.de</a:t>
            </a:r>
          </a:p>
          <a:p>
            <a:pPr lvl="0" algn="r" hangingPunct="0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Daniel Plöger</a:t>
            </a:r>
          </a:p>
          <a:p>
            <a:pPr algn="r" hangingPunct="0">
              <a:lnSpc>
                <a:spcPct val="150000"/>
              </a:lnSpc>
              <a:spcAft>
                <a:spcPts val="1200"/>
              </a:spcAft>
            </a:pPr>
            <a:r>
              <a:rPr lang="en-US" sz="1600" b="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daniel.ploeger@tu-hamburg.de</a:t>
            </a:r>
          </a:p>
          <a:p>
            <a:pPr lvl="0" algn="r" hangingPunct="0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Hamburg University of Technology</a:t>
            </a:r>
          </a:p>
        </p:txBody>
      </p:sp>
      <p:pic>
        <p:nvPicPr>
          <p:cNvPr id="7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770" y="3680316"/>
            <a:ext cx="3058814" cy="98551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Foliennummernplatzhalter 10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1</a:t>
            </a:fld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Behavior Expectations with CCTV Camera Turned ON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27" y="1333786"/>
            <a:ext cx="461474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1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1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chemeClr val="tx1"/>
                </a:solidFill>
              </a:rPr>
              <a:t>Simulation </a:t>
            </a:r>
            <a:r>
              <a:rPr lang="de-DE" sz="4000" dirty="0" err="1">
                <a:solidFill>
                  <a:schemeClr val="tx1"/>
                </a:solidFill>
              </a:rPr>
              <a:t>and</a:t>
            </a:r>
            <a:r>
              <a:rPr lang="de-DE" sz="4000" dirty="0">
                <a:solidFill>
                  <a:schemeClr val="tx1"/>
                </a:solidFill>
              </a:rPr>
              <a:t> Evaluation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CCTV </a:t>
            </a:r>
            <a:r>
              <a:rPr lang="de-DE" dirty="0" err="1"/>
              <a:t>turned</a:t>
            </a:r>
            <a:r>
              <a:rPr lang="de-DE" dirty="0"/>
              <a:t> off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4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13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18" y="1250020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18" y="1250020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18" y="1250020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48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18" y="1250020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03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17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18" y="1250020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2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18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18" y="1250020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43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19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9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5CE9A43-2065-45DA-B68C-4145B84AB5A1}" type="slidenum">
              <a:t>2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Contents</a:t>
            </a:r>
          </a:p>
        </p:txBody>
      </p:sp>
      <p:sp>
        <p:nvSpPr>
          <p:cNvPr id="5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2C3E50"/>
              </a:buClr>
              <a:buSzPct val="45000"/>
            </a:pPr>
            <a:r>
              <a:rPr lang="en-US" dirty="0"/>
              <a:t>Network overview</a:t>
            </a:r>
          </a:p>
          <a:p>
            <a:pPr lvl="0">
              <a:buClr>
                <a:srgbClr val="2C3E50"/>
              </a:buClr>
              <a:buSzPct val="45000"/>
            </a:pPr>
            <a:r>
              <a:rPr lang="en-US" dirty="0"/>
              <a:t>Assumptions and modeling</a:t>
            </a:r>
          </a:p>
          <a:p>
            <a:pPr lvl="0">
              <a:buClr>
                <a:srgbClr val="2C3E50"/>
              </a:buClr>
              <a:buSzPct val="45000"/>
            </a:pPr>
            <a:r>
              <a:rPr lang="en-US" dirty="0"/>
              <a:t>Simulation and evaluation</a:t>
            </a:r>
          </a:p>
          <a:p>
            <a:pPr lvl="0">
              <a:buClr>
                <a:srgbClr val="2C3E50"/>
              </a:buClr>
              <a:buSzPct val="45000"/>
            </a:pPr>
            <a:r>
              <a:rPr lang="en-US" dirty="0"/>
              <a:t>Conclusion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2</a:t>
            </a:fld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20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70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chemeClr val="tx1"/>
                </a:solidFill>
              </a:rPr>
              <a:t>Simulation </a:t>
            </a:r>
            <a:r>
              <a:rPr lang="de-DE" sz="4000" dirty="0" err="1">
                <a:solidFill>
                  <a:schemeClr val="tx1"/>
                </a:solidFill>
              </a:rPr>
              <a:t>and</a:t>
            </a:r>
            <a:r>
              <a:rPr lang="de-DE" sz="4000" dirty="0">
                <a:solidFill>
                  <a:schemeClr val="tx1"/>
                </a:solidFill>
              </a:rPr>
              <a:t> Evaluation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CCTV </a:t>
            </a:r>
            <a:r>
              <a:rPr lang="de-DE" dirty="0" err="1"/>
              <a:t>turned</a:t>
            </a:r>
            <a:r>
              <a:rPr lang="de-DE" dirty="0"/>
              <a:t> 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228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22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18" y="1250020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23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23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18" y="1250020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22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24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18" y="1250020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32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25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18" y="1250020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2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26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18" y="1250020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88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27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18" y="1250020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28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28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44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29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2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Network Overview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27" y="1324192"/>
            <a:ext cx="4614741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err="1">
                <a:solidFill>
                  <a:schemeClr val="tx1"/>
                </a:solidFill>
              </a:rPr>
              <a:t>Conclusion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848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99015C-D934-4317-85A3-5B9CB1E38062}" type="slidenum">
              <a:t>31</a:t>
            </a:fld>
            <a:endParaRPr lang="en-US" sz="1800" b="1" i="0" u="none" strike="noStrike" kern="1200" cap="none" spc="0" baseline="0" dirty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Conclusion</a:t>
            </a:r>
          </a:p>
        </p:txBody>
      </p:sp>
      <p:sp>
        <p:nvSpPr>
          <p:cNvPr id="5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31</a:t>
            </a:fld>
            <a:endParaRPr lang="de-D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CE1AA3-9802-4E94-8F65-9A371B4D2906}" type="slidenum">
              <a:t>32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Freihandform 1"/>
          <p:cNvSpPr/>
          <p:nvPr/>
        </p:nvSpPr>
        <p:spPr>
          <a:xfrm>
            <a:off x="0" y="0"/>
            <a:ext cx="10079998" cy="280800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Untertitel 2"/>
          <p:cNvSpPr txBox="1">
            <a:spLocks noGrp="1"/>
          </p:cNvSpPr>
          <p:nvPr>
            <p:ph type="subTitle" idx="4294967295"/>
          </p:nvPr>
        </p:nvSpPr>
        <p:spPr>
          <a:xfrm>
            <a:off x="359999" y="225719"/>
            <a:ext cx="9359999" cy="3333957"/>
          </a:xfrm>
        </p:spPr>
        <p:txBody>
          <a:bodyPr anchorCtr="1"/>
          <a:lstStyle/>
          <a:p>
            <a:pPr lvl="0" algn="ctr" hangingPunct="0"/>
            <a:endParaRPr lang="en-US" sz="3200" b="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lvl="0" algn="ctr" hangingPunct="0"/>
            <a:endParaRPr lang="en-US" sz="3200" b="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lvl="0" algn="ctr" hangingPunct="0"/>
            <a:r>
              <a:rPr lang="en-US" sz="3200" b="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Thank you for listening!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 dirty="0"/>
              <a:t>September 6, 2016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32</a:t>
            </a:fld>
            <a:endParaRPr lang="de-D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1E95B8-A3B0-4190-85F6-219EA98CCF3A}" type="slidenum">
              <a:t>33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.</a:t>
            </a:r>
            <a:r>
              <a:rPr lang="en-US" dirty="0" err="1"/>
              <a:t>ned</a:t>
            </a:r>
            <a:r>
              <a:rPr lang="en-US" dirty="0"/>
              <a:t> Code Snippet (1)</a:t>
            </a:r>
          </a:p>
        </p:txBody>
      </p:sp>
      <p:sp>
        <p:nvSpPr>
          <p:cNvPr id="5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33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91"/>
          <a:stretch/>
        </p:blipFill>
        <p:spPr>
          <a:xfrm>
            <a:off x="359999" y="1281478"/>
            <a:ext cx="8640001" cy="41185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1E95B8-A3B0-4190-85F6-219EA98CCF3A}" type="slidenum">
              <a:t>34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.</a:t>
            </a:r>
            <a:r>
              <a:rPr lang="en-US" dirty="0" err="1"/>
              <a:t>ned</a:t>
            </a:r>
            <a:r>
              <a:rPr lang="en-US" dirty="0"/>
              <a:t> Code Snippet (2)</a:t>
            </a:r>
          </a:p>
        </p:txBody>
      </p:sp>
      <p:sp>
        <p:nvSpPr>
          <p:cNvPr id="5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34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1281478"/>
            <a:ext cx="6586081" cy="41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49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1E95B8-A3B0-4190-85F6-219EA98CCF3A}" type="slidenum">
              <a:t>35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.</a:t>
            </a:r>
            <a:r>
              <a:rPr lang="en-US" dirty="0" err="1"/>
              <a:t>ned</a:t>
            </a:r>
            <a:r>
              <a:rPr lang="en-US" dirty="0"/>
              <a:t> Code Snippet (3)</a:t>
            </a:r>
          </a:p>
        </p:txBody>
      </p:sp>
      <p:sp>
        <p:nvSpPr>
          <p:cNvPr id="5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35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8" y="2749418"/>
            <a:ext cx="7630298" cy="13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45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1E95B8-A3B0-4190-85F6-219EA98CCF3A}" type="slidenum">
              <a:t>36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.</a:t>
            </a:r>
            <a:r>
              <a:rPr lang="en-US" dirty="0" err="1"/>
              <a:t>ini</a:t>
            </a:r>
            <a:r>
              <a:rPr lang="en-US" dirty="0"/>
              <a:t> Code Snippet (General + Recording)</a:t>
            </a:r>
          </a:p>
        </p:txBody>
      </p:sp>
      <p:sp>
        <p:nvSpPr>
          <p:cNvPr id="5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36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1337636"/>
            <a:ext cx="5498303" cy="392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34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1E95B8-A3B0-4190-85F6-219EA98CCF3A}" type="slidenum">
              <a:t>37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.</a:t>
            </a:r>
            <a:r>
              <a:rPr lang="en-US" dirty="0" err="1"/>
              <a:t>ini</a:t>
            </a:r>
            <a:r>
              <a:rPr lang="en-US" dirty="0"/>
              <a:t> Code Snippet (Recording cont.)</a:t>
            </a:r>
          </a:p>
        </p:txBody>
      </p:sp>
      <p:sp>
        <p:nvSpPr>
          <p:cNvPr id="5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37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1916682"/>
            <a:ext cx="4842759" cy="24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73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1E95B8-A3B0-4190-85F6-219EA98CCF3A}" type="slidenum">
              <a:t>38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.</a:t>
            </a:r>
            <a:r>
              <a:rPr lang="en-US" dirty="0" err="1"/>
              <a:t>ini</a:t>
            </a:r>
            <a:r>
              <a:rPr lang="en-US" dirty="0"/>
              <a:t> Code Snippet (WLAN)</a:t>
            </a:r>
          </a:p>
        </p:txBody>
      </p:sp>
      <p:sp>
        <p:nvSpPr>
          <p:cNvPr id="5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38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1212784"/>
            <a:ext cx="8232690" cy="418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5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1E95B8-A3B0-4190-85F6-219EA98CCF3A}" type="slidenum">
              <a:t>39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.</a:t>
            </a:r>
            <a:r>
              <a:rPr lang="en-US" dirty="0" err="1"/>
              <a:t>ini</a:t>
            </a:r>
            <a:r>
              <a:rPr lang="en-US" dirty="0"/>
              <a:t> Code Snippet (TCP General + Server)</a:t>
            </a:r>
          </a:p>
        </p:txBody>
      </p:sp>
      <p:sp>
        <p:nvSpPr>
          <p:cNvPr id="5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39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1220210"/>
            <a:ext cx="7226926" cy="415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33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1E95B8-A3B0-4190-85F6-219EA98CCF3A}" type="slidenum">
              <a:t>40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.</a:t>
            </a:r>
            <a:r>
              <a:rPr lang="en-US" dirty="0" err="1"/>
              <a:t>ini</a:t>
            </a:r>
            <a:r>
              <a:rPr lang="en-US" dirty="0"/>
              <a:t> Code Snippet (TCP HTTP Client)</a:t>
            </a:r>
          </a:p>
        </p:txBody>
      </p:sp>
      <p:sp>
        <p:nvSpPr>
          <p:cNvPr id="5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40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285373"/>
            <a:ext cx="7878342" cy="217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58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1E95B8-A3B0-4190-85F6-219EA98CCF3A}" type="slidenum">
              <a:t>41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.</a:t>
            </a:r>
            <a:r>
              <a:rPr lang="en-US" dirty="0" err="1"/>
              <a:t>ini</a:t>
            </a:r>
            <a:r>
              <a:rPr lang="en-US" dirty="0"/>
              <a:t> Code Snippet (TCP FTP Upload)</a:t>
            </a:r>
          </a:p>
        </p:txBody>
      </p:sp>
      <p:sp>
        <p:nvSpPr>
          <p:cNvPr id="5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41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291279"/>
            <a:ext cx="8905952" cy="216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366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1E95B8-A3B0-4190-85F6-219EA98CCF3A}" type="slidenum">
              <a:t>42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.</a:t>
            </a:r>
            <a:r>
              <a:rPr lang="en-US" dirty="0" err="1"/>
              <a:t>ini</a:t>
            </a:r>
            <a:r>
              <a:rPr lang="en-US" dirty="0"/>
              <a:t> Code Snippet (UDP CCTV + Professors Laptop)</a:t>
            </a:r>
          </a:p>
        </p:txBody>
      </p:sp>
      <p:sp>
        <p:nvSpPr>
          <p:cNvPr id="5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42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1736133"/>
            <a:ext cx="6762145" cy="32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952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1E95B8-A3B0-4190-85F6-219EA98CCF3A}" type="slidenum">
              <a:t>43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.</a:t>
            </a:r>
            <a:r>
              <a:rPr lang="en-US" dirty="0" err="1"/>
              <a:t>ini</a:t>
            </a:r>
            <a:r>
              <a:rPr lang="en-US" dirty="0"/>
              <a:t> Code Snippet (UDP Video Client + Run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43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1790971"/>
            <a:ext cx="5699100" cy="122840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3667060"/>
            <a:ext cx="2740292" cy="111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err="1">
                <a:solidFill>
                  <a:schemeClr val="tx1"/>
                </a:solidFill>
              </a:rPr>
              <a:t>Assumptions</a:t>
            </a:r>
            <a:r>
              <a:rPr lang="de-DE" sz="4000" dirty="0">
                <a:solidFill>
                  <a:schemeClr val="tx1"/>
                </a:solidFill>
              </a:rPr>
              <a:t> </a:t>
            </a:r>
            <a:r>
              <a:rPr lang="de-DE" sz="4000" dirty="0" err="1">
                <a:solidFill>
                  <a:schemeClr val="tx1"/>
                </a:solidFill>
              </a:rPr>
              <a:t>and</a:t>
            </a:r>
            <a:r>
              <a:rPr lang="de-DE" sz="4000" dirty="0">
                <a:solidFill>
                  <a:schemeClr val="tx1"/>
                </a:solidFill>
              </a:rPr>
              <a:t> Modeling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87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HTTP Traffic Analysis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54" y="1282839"/>
            <a:ext cx="6107687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8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7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Behavior Expectations with CCTV Camera Turned OFF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27" y="1333786"/>
            <a:ext cx="461474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6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95431"/>
      </p:ext>
    </p:extLst>
  </p:cSld>
  <p:clrMapOvr>
    <a:masterClrMapping/>
  </p:clrMapOvr>
</p:sld>
</file>

<file path=ppt/theme/theme1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Benutzerdefiniert</PresentationFormat>
  <Paragraphs>174</Paragraphs>
  <Slides>43</Slides>
  <Notes>39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5" baseType="lpstr">
      <vt:lpstr>Microsoft YaHei</vt:lpstr>
      <vt:lpstr>Arial</vt:lpstr>
      <vt:lpstr>Calibri</vt:lpstr>
      <vt:lpstr>Liberation Sans</vt:lpstr>
      <vt:lpstr>Liberation Serif</vt:lpstr>
      <vt:lpstr>Segoe UI</vt:lpstr>
      <vt:lpstr>Source Sans Pro Black</vt:lpstr>
      <vt:lpstr>Source Sans Pro Semibold</vt:lpstr>
      <vt:lpstr>StarSymbol</vt:lpstr>
      <vt:lpstr>Tahoma</vt:lpstr>
      <vt:lpstr>源ノ角ゴシック Heavy</vt:lpstr>
      <vt:lpstr>midnightblue</vt:lpstr>
      <vt:lpstr>Exam Presentation Simulation and Modelling of Communication Networks September 6, 2016</vt:lpstr>
      <vt:lpstr>Contents</vt:lpstr>
      <vt:lpstr>Network Overview</vt:lpstr>
      <vt:lpstr>PowerPoint-Präsentation</vt:lpstr>
      <vt:lpstr>Assumptions and Modeling</vt:lpstr>
      <vt:lpstr>HTTP Traffic Analysis</vt:lpstr>
      <vt:lpstr>PowerPoint-Präsentation</vt:lpstr>
      <vt:lpstr>Behavior Expectations with CCTV Camera Turned OFF</vt:lpstr>
      <vt:lpstr>PowerPoint-Präsentation</vt:lpstr>
      <vt:lpstr>Behavior Expectations with CCTV Camera Turned ON</vt:lpstr>
      <vt:lpstr>PowerPoint-Präsentation</vt:lpstr>
      <vt:lpstr>Simulation and Evaluation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Simulation and Evaluation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Conclusion</vt:lpstr>
      <vt:lpstr>Conclusion</vt:lpstr>
      <vt:lpstr>PowerPoint-Präsentation</vt:lpstr>
      <vt:lpstr>.ned Code Snippet (1)</vt:lpstr>
      <vt:lpstr>.ned Code Snippet (2)</vt:lpstr>
      <vt:lpstr>.ned Code Snippet (3)</vt:lpstr>
      <vt:lpstr>.ini Code Snippet (General + Recording)</vt:lpstr>
      <vt:lpstr>.ini Code Snippet (Recording cont.)</vt:lpstr>
      <vt:lpstr>.ini Code Snippet (WLAN)</vt:lpstr>
      <vt:lpstr>.ini Code Snippet (TCP General + Server)</vt:lpstr>
      <vt:lpstr>.ini Code Snippet (TCP HTTP Client)</vt:lpstr>
      <vt:lpstr>.ini Code Snippet (TCP FTP Upload)</vt:lpstr>
      <vt:lpstr>.ini Code Snippet (UDP CCTV + Professors Laptop)</vt:lpstr>
      <vt:lpstr>.ini Code Snippet (UDP Video Client + Run Config)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Network Exam Presentation</dc:title>
  <dc:creator>Daniel</dc:creator>
  <cp:lastModifiedBy>Daniel</cp:lastModifiedBy>
  <cp:revision>89</cp:revision>
  <dcterms:created xsi:type="dcterms:W3CDTF">2015-12-21T17:42:48Z</dcterms:created>
  <dcterms:modified xsi:type="dcterms:W3CDTF">2016-09-03T10:46:00Z</dcterms:modified>
</cp:coreProperties>
</file>