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Car Accidents Project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7870" y="4315826"/>
            <a:ext cx="8825658" cy="861420"/>
          </a:xfrm>
        </p:spPr>
        <p:txBody>
          <a:bodyPr/>
          <a:lstStyle/>
          <a:p>
            <a:r>
              <a:rPr lang="en-US" dirty="0" err="1" smtClean="0"/>
              <a:t>Lior</a:t>
            </a:r>
            <a:r>
              <a:rPr lang="en-US" dirty="0" smtClean="0"/>
              <a:t> </a:t>
            </a:r>
            <a:r>
              <a:rPr lang="en-US" dirty="0" err="1" smtClean="0"/>
              <a:t>turgeman</a:t>
            </a:r>
            <a:r>
              <a:rPr lang="en-US" dirty="0" smtClean="0"/>
              <a:t> 304941412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avERIN</a:t>
            </a:r>
            <a:r>
              <a:rPr lang="en-US" dirty="0" smtClean="0"/>
              <a:t> 204358394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2510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299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055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806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587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103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8868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805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6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3285767"/>
            <a:ext cx="8825658" cy="1382486"/>
          </a:xfrm>
        </p:spPr>
        <p:txBody>
          <a:bodyPr/>
          <a:lstStyle/>
          <a:p>
            <a:r>
              <a:rPr lang="he-IL" dirty="0" smtClean="0"/>
              <a:t>הסבר כללי על הפרוייקט</a:t>
            </a:r>
            <a:br>
              <a:rPr lang="he-IL" dirty="0" smtClean="0"/>
            </a:br>
            <a:r>
              <a:rPr lang="he-IL" dirty="0" smtClean="0"/>
              <a:t>+ שאלות מחקר</a:t>
            </a:r>
            <a:br>
              <a:rPr lang="he-IL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527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701" y="1713641"/>
            <a:ext cx="8825658" cy="3329581"/>
          </a:xfrm>
        </p:spPr>
        <p:txBody>
          <a:bodyPr/>
          <a:lstStyle/>
          <a:p>
            <a:r>
              <a:rPr lang="he-IL" dirty="0" smtClean="0"/>
              <a:t>מקורות מידע</a:t>
            </a:r>
            <a:br>
              <a:rPr lang="he-IL" dirty="0" smtClean="0"/>
            </a:br>
            <a:r>
              <a:rPr lang="en-US" dirty="0" smtClean="0"/>
              <a:t>API</a:t>
            </a:r>
            <a:br>
              <a:rPr lang="en-US" dirty="0" smtClean="0"/>
            </a:br>
            <a:r>
              <a:rPr lang="he-IL" dirty="0" smtClean="0"/>
              <a:t>הרכשה אם עשינו+</a:t>
            </a:r>
            <a:br>
              <a:rPr lang="he-IL" dirty="0" smtClean="0"/>
            </a:br>
            <a:r>
              <a:rPr lang="he-IL" dirty="0" smtClean="0"/>
              <a:t>לינקים\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432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he-IL" dirty="0" smtClean="0"/>
              <a:t>פירוט על שימוש ב</a:t>
            </a:r>
            <a:r>
              <a:rPr lang="en-US" dirty="0" smtClean="0"/>
              <a:t>API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239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he-IL" dirty="0" smtClean="0"/>
              <a:t>פירוט על הרכשה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831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8712" y="2579914"/>
            <a:ext cx="8825658" cy="3329581"/>
          </a:xfrm>
        </p:spPr>
        <p:txBody>
          <a:bodyPr/>
          <a:lstStyle/>
          <a:p>
            <a:r>
              <a:rPr lang="en-US" dirty="0" smtClean="0"/>
              <a:t>EDA – </a:t>
            </a: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הסבר על סינון הנתונים</a:t>
            </a:r>
            <a:br>
              <a:rPr lang="he-IL" dirty="0" smtClean="0"/>
            </a:br>
            <a:r>
              <a:rPr lang="he-IL" dirty="0" smtClean="0"/>
              <a:t>כמה נתונים לא רלוונטים </a:t>
            </a:r>
            <a:br>
              <a:rPr lang="he-IL" dirty="0" smtClean="0"/>
            </a:br>
            <a:r>
              <a:rPr lang="he-IL" dirty="0" smtClean="0"/>
              <a:t>שניקנו מה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he-IL" b="1" dirty="0" smtClean="0"/>
              <a:t>כמה שקופיות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575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0585" y="2323241"/>
            <a:ext cx="8825658" cy="3329581"/>
          </a:xfrm>
        </p:spPr>
        <p:txBody>
          <a:bodyPr/>
          <a:lstStyle/>
          <a:p>
            <a:r>
              <a:rPr lang="he-IL" dirty="0" smtClean="0"/>
              <a:t>מסקנות לאחר ניקוי המידע</a:t>
            </a:r>
            <a:br>
              <a:rPr lang="he-IL" dirty="0" smtClean="0"/>
            </a:br>
            <a:r>
              <a:rPr lang="he-IL" dirty="0" smtClean="0"/>
              <a:t>הוצאה של גרפים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he-IL" dirty="0" smtClean="0"/>
              <a:t>מסקנות 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8360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123" y="911535"/>
            <a:ext cx="8825658" cy="3329581"/>
          </a:xfrm>
        </p:spPr>
        <p:txBody>
          <a:bodyPr/>
          <a:lstStyle/>
          <a:p>
            <a:r>
              <a:rPr lang="he-IL" dirty="0" smtClean="0"/>
              <a:t>למידת מכונה</a:t>
            </a:r>
            <a:br>
              <a:rPr lang="he-IL" dirty="0" smtClean="0"/>
            </a:br>
            <a:r>
              <a:rPr lang="he-IL" dirty="0" smtClean="0"/>
              <a:t>מסקנות </a:t>
            </a:r>
            <a:br>
              <a:rPr lang="he-IL" dirty="0" smtClean="0"/>
            </a:br>
            <a:r>
              <a:rPr lang="he-IL" dirty="0" smtClean="0"/>
              <a:t>ואיך לבצע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4739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9966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40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Ion</vt:lpstr>
      <vt:lpstr>Car Accidents Project</vt:lpstr>
      <vt:lpstr>הסבר כללי על הפרוייקט + שאלות מחקר </vt:lpstr>
      <vt:lpstr>מקורות מידע API הרכשה אם עשינו+ לינקים\</vt:lpstr>
      <vt:lpstr>פירוט על שימוש בAPI</vt:lpstr>
      <vt:lpstr>פירוט על הרכשה </vt:lpstr>
      <vt:lpstr>EDA –  הסבר על סינון הנתונים כמה נתונים לא רלוונטים  שניקנו מהDATA כמה שקופיות</vt:lpstr>
      <vt:lpstr>מסקנות לאחר ניקוי המידע הוצאה של גרפים –  מסקנות  </vt:lpstr>
      <vt:lpstr>למידת מכונה מסקנות  ואיך לבצע</vt:lpstr>
      <vt:lpstr>TEXT </vt:lpstr>
      <vt:lpstr>TEXT </vt:lpstr>
      <vt:lpstr>TEXT </vt:lpstr>
      <vt:lpstr>TEXT </vt:lpstr>
      <vt:lpstr>TEXT </vt:lpstr>
      <vt:lpstr>TEXT </vt:lpstr>
      <vt:lpstr>TEXT </vt:lpstr>
      <vt:lpstr>TEXT </vt:lpstr>
      <vt:lpstr>TEXT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Accidents Project</dc:title>
  <dc:creator>dan</dc:creator>
  <cp:lastModifiedBy>dan</cp:lastModifiedBy>
  <cp:revision>5</cp:revision>
  <dcterms:created xsi:type="dcterms:W3CDTF">2021-05-20T16:11:52Z</dcterms:created>
  <dcterms:modified xsi:type="dcterms:W3CDTF">2021-05-20T16:51:23Z</dcterms:modified>
</cp:coreProperties>
</file>