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shviewer.nhtsa.dot.gov/CrashAPI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731" y="951053"/>
            <a:ext cx="8825658" cy="1190897"/>
          </a:xfrm>
        </p:spPr>
        <p:txBody>
          <a:bodyPr/>
          <a:lstStyle/>
          <a:p>
            <a:r>
              <a:rPr lang="en-US" sz="9600" dirty="0" smtClean="0"/>
              <a:t>Car Accidents</a:t>
            </a:r>
            <a:endParaRPr lang="he-IL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115" y="2643781"/>
            <a:ext cx="8825658" cy="861420"/>
          </a:xfrm>
        </p:spPr>
        <p:txBody>
          <a:bodyPr/>
          <a:lstStyle/>
          <a:p>
            <a:r>
              <a:rPr lang="en-US" dirty="0" smtClean="0"/>
              <a:t>Lior turgeman 304941412</a:t>
            </a:r>
          </a:p>
          <a:p>
            <a:r>
              <a:rPr lang="en-US" dirty="0" smtClean="0"/>
              <a:t>Dan avERIN 204358394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3004">
            <a:off x="5871870" y="2904960"/>
            <a:ext cx="5468451" cy="296381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28" y="4299856"/>
            <a:ext cx="3066506" cy="2044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251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996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29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055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806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587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103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886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805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6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8359" y="1806790"/>
            <a:ext cx="1113983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Is there a connection between the amount of car accidents to the weather conditions occurred at the time of the accident?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Is there a connection between the weather and the type of accidents happened (In intersection, what type of </a:t>
            </a:r>
            <a:r>
              <a:rPr lang="en-US" sz="2000" dirty="0" smtClean="0">
                <a:latin typeface="Arial" panose="020B0604020202020204" pitchFamily="34" charset="0"/>
              </a:rPr>
              <a:t>Objects </a:t>
            </a:r>
            <a:r>
              <a:rPr lang="en-US" sz="2000" dirty="0">
                <a:latin typeface="Arial" panose="020B0604020202020204" pitchFamily="34" charset="0"/>
              </a:rPr>
              <a:t>were harmful in the collision</a:t>
            </a:r>
            <a:r>
              <a:rPr lang="en-US" sz="2000" dirty="0" smtClean="0">
                <a:latin typeface="Arial" panose="020B0604020202020204" pitchFamily="34" charset="0"/>
              </a:rPr>
              <a:t>…)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Is it possible To predict which accidents will happened according to the road type?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Is there a connection between car accidents and the time/day/night conditions?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Are there states in which more car accidents are likely to occur?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359" y="531223"/>
            <a:ext cx="939712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/>
              <a:t>Project Overview and Research Question</a:t>
            </a:r>
            <a:endParaRPr lang="he-IL" sz="3600" b="1" dirty="0"/>
          </a:p>
        </p:txBody>
      </p:sp>
    </p:spTree>
    <p:extLst>
      <p:ext uri="{BB962C8B-B14F-4D97-AF65-F5344CB8AC3E}">
        <p14:creationId xmlns:p14="http://schemas.microsoft.com/office/powerpoint/2010/main" val="3652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8359" y="1806790"/>
            <a:ext cx="111398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E"/>
              </a:rPr>
              <a:t>We chose to use information from </a:t>
            </a:r>
            <a:r>
              <a:rPr lang="en-US" dirty="0">
                <a:latin typeface="AriE"/>
              </a:rPr>
              <a:t>NHTSA(National Highway Traffic Safety </a:t>
            </a:r>
            <a:r>
              <a:rPr lang="en-US" dirty="0" smtClean="0">
                <a:latin typeface="AriE"/>
              </a:rPr>
              <a:t>Administration) - </a:t>
            </a:r>
            <a:r>
              <a:rPr lang="en-US" dirty="0"/>
              <a:t>agency of the U.S. federal government, part of the Department of </a:t>
            </a:r>
            <a:r>
              <a:rPr lang="en-US" dirty="0" smtClean="0"/>
              <a:t>Transportation.</a:t>
            </a:r>
          </a:p>
          <a:p>
            <a:r>
              <a:rPr lang="en-US" dirty="0" smtClean="0">
                <a:latin typeface="AriE"/>
              </a:rPr>
              <a:t>	</a:t>
            </a:r>
            <a:r>
              <a:rPr lang="en-US" dirty="0" smtClean="0">
                <a:latin typeface="AriE"/>
                <a:hlinkClick r:id="rId2"/>
              </a:rPr>
              <a:t>https</a:t>
            </a:r>
            <a:r>
              <a:rPr lang="en-US" dirty="0">
                <a:latin typeface="AriE"/>
                <a:hlinkClick r:id="rId2"/>
              </a:rPr>
              <a:t>://</a:t>
            </a:r>
            <a:r>
              <a:rPr lang="en-US" dirty="0" smtClean="0">
                <a:latin typeface="AriE"/>
                <a:hlinkClick r:id="rId2"/>
              </a:rPr>
              <a:t>crashviewer.nhtsa.dot.gov/CrashAPI</a:t>
            </a:r>
            <a:endParaRPr lang="en-US" dirty="0" smtClean="0">
              <a:latin typeface="AriE"/>
            </a:endParaRPr>
          </a:p>
          <a:p>
            <a:endParaRPr lang="en-US" dirty="0" smtClean="0">
              <a:latin typeface="Ari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E"/>
              </a:rPr>
              <a:t>We used the API to retrieve CSV data files from years 2010 up to 2019.</a:t>
            </a:r>
            <a:endParaRPr lang="en-US" dirty="0">
              <a:latin typeface="Ari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359" y="531223"/>
            <a:ext cx="4772460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/>
              <a:t>API &amp; Sources</a:t>
            </a:r>
            <a:endParaRPr lang="he-IL" sz="5400" b="1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974080" y="6983"/>
            <a:ext cx="3570515" cy="1447570"/>
          </a:xfrm>
        </p:spPr>
        <p:txBody>
          <a:bodyPr/>
          <a:lstStyle/>
          <a:p>
            <a:pPr algn="r"/>
            <a:r>
              <a:rPr lang="he-IL" sz="1800" dirty="0" smtClean="0"/>
              <a:t>מקורות מידע</a:t>
            </a:r>
            <a:br>
              <a:rPr lang="he-IL" sz="1800" dirty="0" smtClean="0"/>
            </a:br>
            <a:r>
              <a:rPr lang="en-US" sz="1800" dirty="0" smtClean="0"/>
              <a:t>API</a:t>
            </a:r>
            <a:br>
              <a:rPr lang="en-US" sz="1800" dirty="0" smtClean="0"/>
            </a:br>
            <a:r>
              <a:rPr lang="he-IL" sz="1800" dirty="0" smtClean="0"/>
              <a:t>הרכשה אם עשינו+</a:t>
            </a:r>
            <a:br>
              <a:rPr lang="he-IL" sz="1800" dirty="0" smtClean="0"/>
            </a:br>
            <a:r>
              <a:rPr lang="he-IL" sz="1800" dirty="0" smtClean="0"/>
              <a:t>לינקים\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66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8359" y="1806790"/>
            <a:ext cx="111398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E"/>
              </a:rPr>
              <a:t>- </a:t>
            </a:r>
            <a:r>
              <a:rPr lang="en-US" dirty="0" smtClean="0">
                <a:latin typeface="AriE"/>
              </a:rPr>
              <a:t>In</a:t>
            </a:r>
            <a:r>
              <a:rPr lang="en-US" dirty="0" smtClean="0">
                <a:latin typeface="AriE"/>
              </a:rPr>
              <a:t> our </a:t>
            </a:r>
            <a:r>
              <a:rPr lang="en-US" dirty="0" smtClean="0">
                <a:latin typeface="AriE"/>
              </a:rPr>
              <a:t>project we used data from the years 2010 up to 2019.</a:t>
            </a:r>
          </a:p>
          <a:p>
            <a:r>
              <a:rPr lang="en-US" dirty="0" smtClean="0">
                <a:latin typeface="AriE"/>
              </a:rPr>
              <a:t>- Each year had close to 35,000 records, eventually we got around 290,000 records as result of 10 years of car accidents data from the USA.</a:t>
            </a:r>
          </a:p>
          <a:p>
            <a:r>
              <a:rPr lang="en-US" dirty="0" smtClean="0">
                <a:latin typeface="AriE"/>
              </a:rPr>
              <a:t>- We emitted irrelevant data from the original csv files, combined all data to one file which will be used to research the question we presented.</a:t>
            </a:r>
            <a:endParaRPr lang="en-US" dirty="0">
              <a:latin typeface="Ari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359" y="531223"/>
            <a:ext cx="976902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/>
              <a:t>Data Handling and Cleaning</a:t>
            </a:r>
            <a:endParaRPr lang="he-IL" sz="5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887" y="3636355"/>
            <a:ext cx="5670777" cy="22201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43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he-IL" dirty="0" smtClean="0"/>
              <a:t>פירוט על שימוש ב</a:t>
            </a:r>
            <a:r>
              <a:rPr lang="en-US" dirty="0" smtClean="0"/>
              <a:t>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23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he-IL" dirty="0" smtClean="0"/>
              <a:t>פירוט על הרכשה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83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8712" y="2579914"/>
            <a:ext cx="8825658" cy="3329581"/>
          </a:xfrm>
        </p:spPr>
        <p:txBody>
          <a:bodyPr/>
          <a:lstStyle/>
          <a:p>
            <a:r>
              <a:rPr lang="en-US" dirty="0" smtClean="0"/>
              <a:t>EDA – </a:t>
            </a: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הסבר על סינון הנתונים</a:t>
            </a:r>
            <a:br>
              <a:rPr lang="he-IL" dirty="0" smtClean="0"/>
            </a:br>
            <a:r>
              <a:rPr lang="he-IL" dirty="0" smtClean="0"/>
              <a:t>כמה נתונים לא רלוונטים </a:t>
            </a:r>
            <a:br>
              <a:rPr lang="he-IL" dirty="0" smtClean="0"/>
            </a:br>
            <a:r>
              <a:rPr lang="he-IL" dirty="0" smtClean="0"/>
              <a:t>שניקנו מה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he-IL" b="1" dirty="0" smtClean="0"/>
              <a:t>כמה שקופיות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57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585" y="2323241"/>
            <a:ext cx="8825658" cy="3329581"/>
          </a:xfrm>
        </p:spPr>
        <p:txBody>
          <a:bodyPr/>
          <a:lstStyle/>
          <a:p>
            <a:r>
              <a:rPr lang="he-IL" dirty="0" smtClean="0"/>
              <a:t>מסקנות לאחר ניקוי המידע</a:t>
            </a:r>
            <a:br>
              <a:rPr lang="he-IL" dirty="0" smtClean="0"/>
            </a:br>
            <a:r>
              <a:rPr lang="he-IL" dirty="0" smtClean="0"/>
              <a:t>הוצאה של גרפים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he-IL" dirty="0" smtClean="0"/>
              <a:t>מסקנות 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360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123" y="911535"/>
            <a:ext cx="8825658" cy="3329581"/>
          </a:xfrm>
        </p:spPr>
        <p:txBody>
          <a:bodyPr/>
          <a:lstStyle/>
          <a:p>
            <a:r>
              <a:rPr lang="he-IL" dirty="0" smtClean="0"/>
              <a:t>למידת מכונה</a:t>
            </a:r>
            <a:br>
              <a:rPr lang="he-IL" dirty="0" smtClean="0"/>
            </a:br>
            <a:r>
              <a:rPr lang="he-IL" dirty="0" smtClean="0"/>
              <a:t>מסקנות </a:t>
            </a:r>
            <a:br>
              <a:rPr lang="he-IL" dirty="0" smtClean="0"/>
            </a:br>
            <a:r>
              <a:rPr lang="he-IL" dirty="0" smtClean="0"/>
              <a:t>ואיך לבצע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7393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</TotalTime>
  <Words>235</Words>
  <Application>Microsoft Office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AriE</vt:lpstr>
      <vt:lpstr>Century Gothic</vt:lpstr>
      <vt:lpstr>Times New Roman</vt:lpstr>
      <vt:lpstr>Wingdings 3</vt:lpstr>
      <vt:lpstr>Ion</vt:lpstr>
      <vt:lpstr>Car Accidents</vt:lpstr>
      <vt:lpstr>PowerPoint Presentation</vt:lpstr>
      <vt:lpstr>מקורות מידע API הרכשה אם עשינו+ לינקים\</vt:lpstr>
      <vt:lpstr>PowerPoint Presentation</vt:lpstr>
      <vt:lpstr>פירוט על שימוש בAPI</vt:lpstr>
      <vt:lpstr>פירוט על הרכשה </vt:lpstr>
      <vt:lpstr>EDA –  הסבר על סינון הנתונים כמה נתונים לא רלוונטים  שניקנו מהDATA כמה שקופיות</vt:lpstr>
      <vt:lpstr>מסקנות לאחר ניקוי המידע הוצאה של גרפים –  מסקנות  </vt:lpstr>
      <vt:lpstr>למידת מכונה מסקנות  ואיך לבצע</vt:lpstr>
      <vt:lpstr>TEXT </vt:lpstr>
      <vt:lpstr>TEXT </vt:lpstr>
      <vt:lpstr>TEXT </vt:lpstr>
      <vt:lpstr>TEXT </vt:lpstr>
      <vt:lpstr>TEXT </vt:lpstr>
      <vt:lpstr>TEXT </vt:lpstr>
      <vt:lpstr>TEXT </vt:lpstr>
      <vt:lpstr>TEXT </vt:lpstr>
      <vt:lpstr>TEXT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Accidents Project</dc:title>
  <dc:creator>dan</dc:creator>
  <cp:lastModifiedBy>dan</cp:lastModifiedBy>
  <cp:revision>15</cp:revision>
  <dcterms:created xsi:type="dcterms:W3CDTF">2021-05-20T16:11:52Z</dcterms:created>
  <dcterms:modified xsi:type="dcterms:W3CDTF">2021-05-22T17:39:05Z</dcterms:modified>
</cp:coreProperties>
</file>