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Class 1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Lesson 2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Lesson 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Slide 4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Slide 5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Slide 6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Slide 7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Slide 8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WPS Presentation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Class 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1</dc:title>
  <dc:creator>Dan White</dc:creator>
  <cp:lastModifiedBy>Dan White</cp:lastModifiedBy>
  <cp:revision>3</cp:revision>
  <dcterms:created xsi:type="dcterms:W3CDTF">2018-09-20T05:16:00Z</dcterms:created>
  <dcterms:modified xsi:type="dcterms:W3CDTF">2018-09-23T14:13:17Z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1033-10.2.0.7494</vt:lpwstr>
  </property>
</Properties>
</file>