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9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0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6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5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7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737C-6CEB-4E50-B0E6-326F7B2F8A65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24EC-E5F7-456E-BF1C-B3046D996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4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231" y="1852884"/>
            <a:ext cx="7772400" cy="1470025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031" y="3608659"/>
            <a:ext cx="6400800" cy="17526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338518" y="1502859"/>
            <a:ext cx="2590800" cy="946666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odule Foo</a:t>
            </a:r>
          </a:p>
          <a:p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x y =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8518" y="2590890"/>
                <a:ext cx="2590800" cy="304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CF -&gt; CF -&gt; CF</a:t>
                </a:r>
                <a:endParaRPr lang="en-GB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8" y="2590890"/>
                <a:ext cx="2590800" cy="304800"/>
              </a:xfrm>
              <a:prstGeom prst="rect">
                <a:avLst/>
              </a:prstGeom>
              <a:blipFill rotWithShape="1">
                <a:blip r:embed="rId2"/>
                <a:stretch>
                  <a:fillRect l="-1632" t="-14815" b="-35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ded Corner 5"/>
          <p:cNvSpPr/>
          <p:nvPr/>
        </p:nvSpPr>
        <p:spPr>
          <a:xfrm>
            <a:off x="5955717" y="1489289"/>
            <a:ext cx="1905000" cy="224564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074384" y="4507552"/>
            <a:ext cx="1905000" cy="5763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Z3/Equinox</a:t>
            </a:r>
            <a:endParaRPr lang="en-GB" dirty="0"/>
          </a:p>
        </p:txBody>
      </p:sp>
      <p:cxnSp>
        <p:nvCxnSpPr>
          <p:cNvPr id="8" name="Straight Arrow Connector 7"/>
          <p:cNvCxnSpPr>
            <a:stCxn id="7" idx="2"/>
            <a:endCxn id="18" idx="0"/>
          </p:cNvCxnSpPr>
          <p:nvPr/>
        </p:nvCxnSpPr>
        <p:spPr>
          <a:xfrm flipH="1">
            <a:off x="3093175" y="5083920"/>
            <a:ext cx="2933709" cy="493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026884" y="5083920"/>
            <a:ext cx="1376912" cy="416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19" idx="0"/>
          </p:cNvCxnSpPr>
          <p:nvPr/>
        </p:nvCxnSpPr>
        <p:spPr>
          <a:xfrm flipH="1">
            <a:off x="5276847" y="5083920"/>
            <a:ext cx="750037" cy="493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24231" y="3028916"/>
            <a:ext cx="2590800" cy="11108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 Prelude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[a] = []  | a : as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True | False</a:t>
            </a:r>
          </a:p>
          <a:p>
            <a:r>
              <a:rPr lang="en-US" sz="14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 Functions over these…</a:t>
            </a:r>
            <a:endParaRPr lang="en-GB" sz="1400" i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223922" y="3183374"/>
                <a:ext cx="94393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𝑝𝑟𝑒𝑙𝑢𝑑𝑒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22" y="3183374"/>
                <a:ext cx="943939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15055" y="2538799"/>
                <a:ext cx="1172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𝑐𝑜𝑛𝑡𝑟𝑎𝑐𝑡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55" y="2538799"/>
                <a:ext cx="1172663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083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65511" y="1780402"/>
                <a:ext cx="70485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𝑑𝑒𝑓𝑖𝑛𝑖𝑡𝑖𝑜𝑛𝑠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1" y="1780402"/>
                <a:ext cx="704850" cy="391582"/>
              </a:xfrm>
              <a:prstGeom prst="rect">
                <a:avLst/>
              </a:prstGeom>
              <a:blipFill rotWithShape="1">
                <a:blip r:embed="rId5"/>
                <a:stretch>
                  <a:fillRect r="-75000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71831" y="4100648"/>
            <a:ext cx="1123667" cy="854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Haskell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Source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8419" y="4263719"/>
            <a:ext cx="1229623" cy="691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Theorem </a:t>
            </a:r>
            <a:r>
              <a:rPr lang="en-US" dirty="0" err="1" smtClean="0">
                <a:solidFill>
                  <a:srgbClr val="00B0F0"/>
                </a:solidFill>
              </a:rPr>
              <a:t>prover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68594" y="1243248"/>
            <a:ext cx="1546291" cy="1074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First Order Logic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Formulae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6375" y="557697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Unsatisfiable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smtClean="0"/>
              <a:t>Contract holds!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206183" y="5576973"/>
            <a:ext cx="21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&lt;loop&gt;</a:t>
            </a:r>
          </a:p>
          <a:p>
            <a:r>
              <a:rPr lang="en-US" dirty="0" smtClean="0"/>
              <a:t>Can’t tell anything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8550" y="1522196"/>
            <a:ext cx="1572481" cy="26176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HALO: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translation to First Order Logic</a:t>
            </a:r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2929318" y="1976192"/>
            <a:ext cx="6992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01031" y="1976192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>
            <a:off x="2929318" y="2743290"/>
            <a:ext cx="699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01031" y="2743290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1591" y="3380059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1031" y="3378748"/>
            <a:ext cx="754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6496430" y="3780270"/>
            <a:ext cx="269184" cy="659260"/>
          </a:xfrm>
          <a:custGeom>
            <a:avLst/>
            <a:gdLst>
              <a:gd name="connsiteX0" fmla="*/ 0 w 378332"/>
              <a:gd name="connsiteY0" fmla="*/ 0 h 769257"/>
              <a:gd name="connsiteX1" fmla="*/ 377372 w 378332"/>
              <a:gd name="connsiteY1" fmla="*/ 377371 h 769257"/>
              <a:gd name="connsiteX2" fmla="*/ 87086 w 378332"/>
              <a:gd name="connsiteY2" fmla="*/ 769257 h 7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32" h="769257">
                <a:moveTo>
                  <a:pt x="0" y="0"/>
                </a:moveTo>
                <a:cubicBezTo>
                  <a:pt x="181429" y="124581"/>
                  <a:pt x="362858" y="249162"/>
                  <a:pt x="377372" y="377371"/>
                </a:cubicBezTo>
                <a:cubicBezTo>
                  <a:pt x="391886" y="505580"/>
                  <a:pt x="239486" y="637418"/>
                  <a:pt x="87086" y="769257"/>
                </a:cubicBezTo>
              </a:path>
            </a:pathLst>
          </a:custGeom>
          <a:noFill/>
          <a:ln w="127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908217" y="5576973"/>
            <a:ext cx="212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Satisfiable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600" dirty="0" smtClean="0"/>
              <a:t>Either contract doesn’t hold </a:t>
            </a:r>
            <a:r>
              <a:rPr lang="en-US" sz="1600" dirty="0" smtClean="0">
                <a:solidFill>
                  <a:schemeClr val="tx2"/>
                </a:solidFill>
              </a:rPr>
              <a:t>or too weak </a:t>
            </a:r>
            <a:r>
              <a:rPr lang="en-US" sz="1600" dirty="0" smtClean="0">
                <a:solidFill>
                  <a:schemeClr val="tx2"/>
                </a:solidFill>
              </a:rPr>
              <a:t>assumptions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Rosén</dc:creator>
  <cp:lastModifiedBy>Dan Rosén</cp:lastModifiedBy>
  <cp:revision>2</cp:revision>
  <dcterms:created xsi:type="dcterms:W3CDTF">2012-09-04T15:14:12Z</dcterms:created>
  <dcterms:modified xsi:type="dcterms:W3CDTF">2012-09-04T15:19:24Z</dcterms:modified>
</cp:coreProperties>
</file>