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1D3DCF-CFBD-4351-98D0-53939A7F80C2}" v="1" dt="2025-04-25T14:54:04.863"/>
    <p1510:client id="{B3EDA759-DAC2-41E2-A7CA-C8A60EEB38FC}" v="1803" dt="2025-04-25T15:47:30.2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4/25/2025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ema-assignment-frontend.onrender.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mj-lt"/>
                <a:cs typeface="+mj-lt"/>
              </a:rPr>
              <a:t>Software Engineering Intern Task</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mn-lt"/>
                <a:cs typeface="+mn-lt"/>
              </a:rPr>
              <a:t>program that simulates a basic health information system for managing clients</a:t>
            </a:r>
            <a:endParaRPr lang="en-US" dirty="0"/>
          </a:p>
          <a:p>
            <a:r>
              <a:rPr lang="en-US" dirty="0">
                <a:ea typeface="+mn-lt"/>
                <a:cs typeface="+mn-lt"/>
              </a:rPr>
              <a:t>and health programs/services.</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32D2E-62B7-64AC-3B99-6DEE78DDB501}"/>
              </a:ext>
            </a:extLst>
          </p:cNvPr>
          <p:cNvSpPr>
            <a:spLocks noGrp="1"/>
          </p:cNvSpPr>
          <p:nvPr>
            <p:ph type="title"/>
          </p:nvPr>
        </p:nvSpPr>
        <p:spPr/>
        <p:txBody>
          <a:bodyPr/>
          <a:lstStyle/>
          <a:p>
            <a:r>
              <a:rPr lang="en-US" dirty="0"/>
              <a:t>After deployment: frontend view</a:t>
            </a:r>
          </a:p>
        </p:txBody>
      </p:sp>
      <p:pic>
        <p:nvPicPr>
          <p:cNvPr id="4" name="Content Placeholder 3" descr="A screenshot of a computer&#10;&#10;AI-generated content may be incorrect.">
            <a:extLst>
              <a:ext uri="{FF2B5EF4-FFF2-40B4-BE49-F238E27FC236}">
                <a16:creationId xmlns:a16="http://schemas.microsoft.com/office/drawing/2014/main" id="{66B8EEE9-EE10-10A5-EF87-15CEF61CBC20}"/>
              </a:ext>
            </a:extLst>
          </p:cNvPr>
          <p:cNvPicPr>
            <a:picLocks noGrp="1" noChangeAspect="1"/>
          </p:cNvPicPr>
          <p:nvPr>
            <p:ph idx="1"/>
          </p:nvPr>
        </p:nvPicPr>
        <p:blipFill>
          <a:blip r:embed="rId2"/>
          <a:stretch>
            <a:fillRect/>
          </a:stretch>
        </p:blipFill>
        <p:spPr>
          <a:xfrm>
            <a:off x="1454234" y="1587634"/>
            <a:ext cx="6858000" cy="4247313"/>
          </a:xfrm>
        </p:spPr>
      </p:pic>
    </p:spTree>
    <p:extLst>
      <p:ext uri="{BB962C8B-B14F-4D97-AF65-F5344CB8AC3E}">
        <p14:creationId xmlns:p14="http://schemas.microsoft.com/office/powerpoint/2010/main" val="3446990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68CB-19B6-4D6B-3036-02A8F757893A}"/>
              </a:ext>
            </a:extLst>
          </p:cNvPr>
          <p:cNvSpPr>
            <a:spLocks noGrp="1"/>
          </p:cNvSpPr>
          <p:nvPr>
            <p:ph type="title"/>
          </p:nvPr>
        </p:nvSpPr>
        <p:spPr/>
        <p:txBody>
          <a:bodyPr/>
          <a:lstStyle/>
          <a:p>
            <a:r>
              <a:rPr lang="en-US" dirty="0"/>
              <a:t>Responsiveness on mobile devices test using dev tools</a:t>
            </a:r>
          </a:p>
        </p:txBody>
      </p:sp>
      <p:pic>
        <p:nvPicPr>
          <p:cNvPr id="4" name="Content Placeholder 3" descr="A screenshot of a computer&#10;&#10;AI-generated content may be incorrect.">
            <a:extLst>
              <a:ext uri="{FF2B5EF4-FFF2-40B4-BE49-F238E27FC236}">
                <a16:creationId xmlns:a16="http://schemas.microsoft.com/office/drawing/2014/main" id="{FAB8C3E8-AE52-73DE-856F-A87852742682}"/>
              </a:ext>
            </a:extLst>
          </p:cNvPr>
          <p:cNvPicPr>
            <a:picLocks noGrp="1" noChangeAspect="1"/>
          </p:cNvPicPr>
          <p:nvPr>
            <p:ph idx="1"/>
          </p:nvPr>
        </p:nvPicPr>
        <p:blipFill>
          <a:blip r:embed="rId2"/>
          <a:stretch>
            <a:fillRect/>
          </a:stretch>
        </p:blipFill>
        <p:spPr>
          <a:xfrm>
            <a:off x="980307" y="1880170"/>
            <a:ext cx="7025268" cy="4245108"/>
          </a:xfrm>
        </p:spPr>
      </p:pic>
    </p:spTree>
    <p:extLst>
      <p:ext uri="{BB962C8B-B14F-4D97-AF65-F5344CB8AC3E}">
        <p14:creationId xmlns:p14="http://schemas.microsoft.com/office/powerpoint/2010/main" val="3815760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3C64F-F1DC-2A08-3877-29D0E153378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33CC5A6-B389-BE77-B855-82A30D0B0EB6}"/>
              </a:ext>
            </a:extLst>
          </p:cNvPr>
          <p:cNvSpPr>
            <a:spLocks noGrp="1"/>
          </p:cNvSpPr>
          <p:nvPr>
            <p:ph idx="1"/>
          </p:nvPr>
        </p:nvSpPr>
        <p:spPr/>
        <p:txBody>
          <a:bodyPr vert="horz" lIns="91440" tIns="45720" rIns="91440" bIns="45720" rtlCol="0" anchor="t">
            <a:normAutofit/>
          </a:bodyPr>
          <a:lstStyle/>
          <a:p>
            <a:pPr marL="0" indent="0">
              <a:buNone/>
            </a:pPr>
            <a:r>
              <a:rPr lang="en-US" dirty="0"/>
              <a:t>After deploying both sides on render I did some testing of the Api endpoints and also security checks like data validation and sanitization of inputs also I review the frontend to make sure its user friendly on mobile devices.</a:t>
            </a:r>
          </a:p>
          <a:p>
            <a:pPr marL="0" indent="0">
              <a:buNone/>
            </a:pPr>
            <a:endParaRPr lang="en-US" dirty="0"/>
          </a:p>
          <a:p>
            <a:pPr marL="0" indent="0">
              <a:buNone/>
            </a:pPr>
            <a:r>
              <a:rPr lang="en-US" dirty="0"/>
              <a:t>This was the end my assignment and hope to hear from you soon below is the link to the site:</a:t>
            </a:r>
          </a:p>
          <a:p>
            <a:pPr marL="0" indent="0">
              <a:buNone/>
            </a:pPr>
            <a:r>
              <a:rPr lang="en-US" dirty="0">
                <a:ea typeface="+mn-lt"/>
                <a:cs typeface="+mn-lt"/>
                <a:hlinkClick r:id="rId2"/>
              </a:rPr>
              <a:t>https://cema-assignment-frontend.onrender.com/</a:t>
            </a:r>
            <a:endParaRPr lang="en-US" dirty="0"/>
          </a:p>
        </p:txBody>
      </p:sp>
    </p:spTree>
    <p:extLst>
      <p:ext uri="{BB962C8B-B14F-4D97-AF65-F5344CB8AC3E}">
        <p14:creationId xmlns:p14="http://schemas.microsoft.com/office/powerpoint/2010/main" val="740995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34850-1039-A796-EF97-299266C8E780}"/>
              </a:ext>
            </a:extLst>
          </p:cNvPr>
          <p:cNvSpPr>
            <a:spLocks noGrp="1"/>
          </p:cNvSpPr>
          <p:nvPr>
            <p:ph type="title"/>
          </p:nvPr>
        </p:nvSpPr>
        <p:spPr/>
        <p:txBody>
          <a:bodyPr/>
          <a:lstStyle/>
          <a:p>
            <a:r>
              <a:rPr lang="en-US" dirty="0"/>
              <a:t>Assignment scoop analysis</a:t>
            </a:r>
          </a:p>
        </p:txBody>
      </p:sp>
      <p:sp>
        <p:nvSpPr>
          <p:cNvPr id="3" name="Content Placeholder 2">
            <a:extLst>
              <a:ext uri="{FF2B5EF4-FFF2-40B4-BE49-F238E27FC236}">
                <a16:creationId xmlns:a16="http://schemas.microsoft.com/office/drawing/2014/main" id="{6599B2EB-A59E-3830-F074-44F9FD8121FC}"/>
              </a:ext>
            </a:extLst>
          </p:cNvPr>
          <p:cNvSpPr>
            <a:spLocks noGrp="1"/>
          </p:cNvSpPr>
          <p:nvPr>
            <p:ph idx="1"/>
          </p:nvPr>
        </p:nvSpPr>
        <p:spPr/>
        <p:txBody>
          <a:bodyPr vert="horz" lIns="91440" tIns="45720" rIns="91440" bIns="45720" rtlCol="0" anchor="t">
            <a:normAutofit/>
          </a:bodyPr>
          <a:lstStyle/>
          <a:p>
            <a:r>
              <a:rPr lang="en-US" dirty="0"/>
              <a:t>I first started by analyzing the task and the requirements and are mentioned to be included which were:</a:t>
            </a:r>
          </a:p>
          <a:p>
            <a:r>
              <a:rPr lang="en-US" b="1" dirty="0">
                <a:ea typeface="+mn-lt"/>
                <a:cs typeface="+mn-lt"/>
              </a:rPr>
              <a:t>Health program creation</a:t>
            </a:r>
            <a:r>
              <a:rPr lang="en-US" dirty="0">
                <a:ea typeface="+mn-lt"/>
                <a:cs typeface="+mn-lt"/>
              </a:rPr>
              <a:t> (e.g., TB, HIV)</a:t>
            </a:r>
            <a:endParaRPr lang="en-US" dirty="0"/>
          </a:p>
          <a:p>
            <a:r>
              <a:rPr lang="en-US" b="1" dirty="0">
                <a:ea typeface="+mn-lt"/>
                <a:cs typeface="+mn-lt"/>
              </a:rPr>
              <a:t>Client registration</a:t>
            </a:r>
            <a:endParaRPr lang="en-US" dirty="0"/>
          </a:p>
          <a:p>
            <a:r>
              <a:rPr lang="en-US" b="1" dirty="0">
                <a:ea typeface="+mn-lt"/>
                <a:cs typeface="+mn-lt"/>
              </a:rPr>
              <a:t>Client enrollment in programs</a:t>
            </a:r>
            <a:endParaRPr lang="en-US" dirty="0"/>
          </a:p>
          <a:p>
            <a:r>
              <a:rPr lang="en-US" b="1" dirty="0">
                <a:ea typeface="+mn-lt"/>
                <a:cs typeface="+mn-lt"/>
              </a:rPr>
              <a:t>Client search</a:t>
            </a:r>
            <a:endParaRPr lang="en-US" dirty="0"/>
          </a:p>
          <a:p>
            <a:r>
              <a:rPr lang="en-US" b="1" dirty="0">
                <a:ea typeface="+mn-lt"/>
                <a:cs typeface="+mn-lt"/>
              </a:rPr>
              <a:t>Client profile view</a:t>
            </a:r>
            <a:r>
              <a:rPr lang="en-US" dirty="0">
                <a:ea typeface="+mn-lt"/>
                <a:cs typeface="+mn-lt"/>
              </a:rPr>
              <a:t> (with enrolled programs)</a:t>
            </a:r>
            <a:endParaRPr lang="en-US" dirty="0"/>
          </a:p>
          <a:p>
            <a:r>
              <a:rPr lang="en-US" b="1" dirty="0">
                <a:ea typeface="+mn-lt"/>
                <a:cs typeface="+mn-lt"/>
              </a:rPr>
              <a:t>Expose profile via API</a:t>
            </a:r>
            <a:r>
              <a:rPr lang="en-US" dirty="0">
                <a:ea typeface="+mn-lt"/>
                <a:cs typeface="+mn-lt"/>
              </a:rPr>
              <a:t> for other systems</a:t>
            </a:r>
            <a:endParaRPr lang="en-US" dirty="0"/>
          </a:p>
          <a:p>
            <a:endParaRPr lang="en-US" dirty="0"/>
          </a:p>
        </p:txBody>
      </p:sp>
    </p:spTree>
    <p:extLst>
      <p:ext uri="{BB962C8B-B14F-4D97-AF65-F5344CB8AC3E}">
        <p14:creationId xmlns:p14="http://schemas.microsoft.com/office/powerpoint/2010/main" val="2698989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EEA9C-B745-CAFD-D02D-6F24DADF180F}"/>
              </a:ext>
            </a:extLst>
          </p:cNvPr>
          <p:cNvSpPr>
            <a:spLocks noGrp="1"/>
          </p:cNvSpPr>
          <p:nvPr>
            <p:ph type="title"/>
          </p:nvPr>
        </p:nvSpPr>
        <p:spPr/>
        <p:txBody>
          <a:bodyPr/>
          <a:lstStyle/>
          <a:p>
            <a:r>
              <a:rPr lang="en-US" dirty="0"/>
              <a:t>Tools I will use to achieve my task</a:t>
            </a:r>
          </a:p>
        </p:txBody>
      </p:sp>
      <p:sp>
        <p:nvSpPr>
          <p:cNvPr id="3" name="Content Placeholder 2">
            <a:extLst>
              <a:ext uri="{FF2B5EF4-FFF2-40B4-BE49-F238E27FC236}">
                <a16:creationId xmlns:a16="http://schemas.microsoft.com/office/drawing/2014/main" id="{4855F516-DE32-0A0A-FD66-00D67AB8825B}"/>
              </a:ext>
            </a:extLst>
          </p:cNvPr>
          <p:cNvSpPr>
            <a:spLocks noGrp="1"/>
          </p:cNvSpPr>
          <p:nvPr>
            <p:ph idx="1"/>
          </p:nvPr>
        </p:nvSpPr>
        <p:spPr/>
        <p:txBody>
          <a:bodyPr vert="horz" lIns="91440" tIns="45720" rIns="91440" bIns="45720" rtlCol="0" anchor="t">
            <a:normAutofit/>
          </a:bodyPr>
          <a:lstStyle/>
          <a:p>
            <a:pPr marL="0" indent="0">
              <a:buNone/>
            </a:pPr>
            <a:r>
              <a:rPr lang="en-US" dirty="0"/>
              <a:t>Still in planning face and this part was crucial to me as it will determine the time I will take to complete the program and also the feel of the program(the UI and speed of the application) so I needed to make a good decision on this. Am really confident with </a:t>
            </a:r>
            <a:r>
              <a:rPr lang="en-US" dirty="0" err="1"/>
              <a:t>reactjs</a:t>
            </a:r>
            <a:r>
              <a:rPr lang="en-US" dirty="0"/>
              <a:t>, </a:t>
            </a:r>
            <a:r>
              <a:rPr lang="en-US" dirty="0" err="1"/>
              <a:t>nextjs</a:t>
            </a:r>
            <a:r>
              <a:rPr lang="en-US" dirty="0"/>
              <a:t>, </a:t>
            </a:r>
            <a:r>
              <a:rPr lang="en-US" dirty="0" err="1"/>
              <a:t>mongodb</a:t>
            </a:r>
            <a:r>
              <a:rPr lang="en-US" dirty="0"/>
              <a:t>, firebase, </a:t>
            </a:r>
            <a:r>
              <a:rPr lang="en-US" dirty="0" err="1"/>
              <a:t>reactNative</a:t>
            </a:r>
            <a:r>
              <a:rPr lang="en-US" dirty="0"/>
              <a:t>, node and express, </a:t>
            </a:r>
            <a:r>
              <a:rPr lang="en-US" dirty="0" err="1"/>
              <a:t>sql</a:t>
            </a:r>
            <a:r>
              <a:rPr lang="en-US" dirty="0"/>
              <a:t>, </a:t>
            </a:r>
            <a:r>
              <a:rPr lang="en-US" dirty="0" err="1"/>
              <a:t>php</a:t>
            </a:r>
            <a:r>
              <a:rPr lang="en-US" dirty="0"/>
              <a:t>, </a:t>
            </a:r>
            <a:r>
              <a:rPr lang="en-US" dirty="0" err="1"/>
              <a:t>supabase</a:t>
            </a:r>
            <a:r>
              <a:rPr lang="en-US" dirty="0"/>
              <a:t> and many other tools related  to software development. For this specific project with its time line </a:t>
            </a:r>
            <a:r>
              <a:rPr lang="en-US" dirty="0" err="1"/>
              <a:t>i</a:t>
            </a:r>
            <a:r>
              <a:rPr lang="en-US" dirty="0"/>
              <a:t> decided to use this tools:</a:t>
            </a:r>
          </a:p>
          <a:p>
            <a:pPr marL="0" indent="0">
              <a:buNone/>
            </a:pPr>
            <a:r>
              <a:rPr lang="en-US" dirty="0"/>
              <a:t>React + </a:t>
            </a:r>
            <a:r>
              <a:rPr lang="en-US" dirty="0" err="1"/>
              <a:t>vite</a:t>
            </a:r>
            <a:r>
              <a:rPr lang="en-US" dirty="0"/>
              <a:t>, </a:t>
            </a:r>
            <a:r>
              <a:rPr lang="en-US" dirty="0" err="1"/>
              <a:t>mongodb</a:t>
            </a:r>
            <a:r>
              <a:rPr lang="en-US" dirty="0"/>
              <a:t> atlas, node and express, GitHub and render for deployments. </a:t>
            </a:r>
          </a:p>
        </p:txBody>
      </p:sp>
    </p:spTree>
    <p:extLst>
      <p:ext uri="{BB962C8B-B14F-4D97-AF65-F5344CB8AC3E}">
        <p14:creationId xmlns:p14="http://schemas.microsoft.com/office/powerpoint/2010/main" val="3485334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63C3E-CB46-4796-8330-778138ECA8AA}"/>
              </a:ext>
            </a:extLst>
          </p:cNvPr>
          <p:cNvSpPr>
            <a:spLocks noGrp="1"/>
          </p:cNvSpPr>
          <p:nvPr>
            <p:ph type="title"/>
          </p:nvPr>
        </p:nvSpPr>
        <p:spPr/>
        <p:txBody>
          <a:bodyPr/>
          <a:lstStyle/>
          <a:p>
            <a:r>
              <a:rPr lang="en-US" dirty="0"/>
              <a:t>Development phase</a:t>
            </a:r>
          </a:p>
        </p:txBody>
      </p:sp>
      <p:sp>
        <p:nvSpPr>
          <p:cNvPr id="3" name="Content Placeholder 2">
            <a:extLst>
              <a:ext uri="{FF2B5EF4-FFF2-40B4-BE49-F238E27FC236}">
                <a16:creationId xmlns:a16="http://schemas.microsoft.com/office/drawing/2014/main" id="{4953036B-CA80-1BCB-1C69-B8E900DACC24}"/>
              </a:ext>
            </a:extLst>
          </p:cNvPr>
          <p:cNvSpPr>
            <a:spLocks noGrp="1"/>
          </p:cNvSpPr>
          <p:nvPr>
            <p:ph idx="1"/>
          </p:nvPr>
        </p:nvSpPr>
        <p:spPr/>
        <p:txBody>
          <a:bodyPr vert="horz" lIns="91440" tIns="45720" rIns="91440" bIns="45720" rtlCol="0" anchor="t">
            <a:normAutofit/>
          </a:bodyPr>
          <a:lstStyle/>
          <a:p>
            <a:pPr marL="0" indent="0">
              <a:buNone/>
            </a:pPr>
            <a:r>
              <a:rPr lang="en-US" dirty="0"/>
              <a:t>So in development phase I started with the backend as usual because of the Api endpoints and database setup.</a:t>
            </a:r>
          </a:p>
          <a:p>
            <a:pPr marL="0" indent="0">
              <a:buNone/>
            </a:pPr>
            <a:r>
              <a:rPr lang="en-US" dirty="0"/>
              <a:t>I setup the database on Atlas and then move on with the Api key to connect it with my express and node backend and after completing the server.js I use the command node server.js to start the service and good to me everything on the backend was working fine including the controller that will expose the Api to the frontend and the models that will define the structure of the data(health record) being saved on the database.</a:t>
            </a:r>
          </a:p>
        </p:txBody>
      </p:sp>
    </p:spTree>
    <p:extLst>
      <p:ext uri="{BB962C8B-B14F-4D97-AF65-F5344CB8AC3E}">
        <p14:creationId xmlns:p14="http://schemas.microsoft.com/office/powerpoint/2010/main" val="1600780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B4E8-3464-FE4F-6A67-068B0CDE26F4}"/>
              </a:ext>
            </a:extLst>
          </p:cNvPr>
          <p:cNvSpPr>
            <a:spLocks noGrp="1"/>
          </p:cNvSpPr>
          <p:nvPr>
            <p:ph type="title"/>
          </p:nvPr>
        </p:nvSpPr>
        <p:spPr/>
        <p:txBody>
          <a:bodyPr/>
          <a:lstStyle/>
          <a:p>
            <a:r>
              <a:rPr lang="en-US" dirty="0"/>
              <a:t>Frontend/client side</a:t>
            </a:r>
          </a:p>
        </p:txBody>
      </p:sp>
      <p:sp>
        <p:nvSpPr>
          <p:cNvPr id="3" name="Content Placeholder 2">
            <a:extLst>
              <a:ext uri="{FF2B5EF4-FFF2-40B4-BE49-F238E27FC236}">
                <a16:creationId xmlns:a16="http://schemas.microsoft.com/office/drawing/2014/main" id="{44E95BD7-90C3-2902-5C90-BEA4CA7B2D54}"/>
              </a:ext>
            </a:extLst>
          </p:cNvPr>
          <p:cNvSpPr>
            <a:spLocks noGrp="1"/>
          </p:cNvSpPr>
          <p:nvPr>
            <p:ph idx="1"/>
          </p:nvPr>
        </p:nvSpPr>
        <p:spPr/>
        <p:txBody>
          <a:bodyPr vert="horz" lIns="91440" tIns="45720" rIns="91440" bIns="45720" rtlCol="0" anchor="t">
            <a:normAutofit/>
          </a:bodyPr>
          <a:lstStyle/>
          <a:p>
            <a:pPr marL="0" indent="0">
              <a:buNone/>
            </a:pPr>
            <a:r>
              <a:rPr lang="en-US" dirty="0"/>
              <a:t>It was time to start working on the other side of the project(frontend) and see my work in real time. At first I needed to setup my project on a deferent folder so that everything will be organized. Then I initialized my project with react + </a:t>
            </a:r>
            <a:r>
              <a:rPr lang="en-US" dirty="0" err="1"/>
              <a:t>vite</a:t>
            </a:r>
            <a:r>
              <a:rPr lang="en-US" dirty="0"/>
              <a:t> and then tailwind followed. By the way I used tailwind on styling which is very commonly used by react </a:t>
            </a:r>
            <a:r>
              <a:rPr lang="en-US" dirty="0" err="1"/>
              <a:t>devs</a:t>
            </a:r>
            <a:r>
              <a:rPr lang="en-US" dirty="0"/>
              <a:t>, its first and lightweight which when used with </a:t>
            </a:r>
            <a:r>
              <a:rPr lang="en-US" dirty="0" err="1"/>
              <a:t>vite</a:t>
            </a:r>
            <a:r>
              <a:rPr lang="en-US" dirty="0"/>
              <a:t> makes the application super-fast. After setting up everything I created the components that I will be using and then in each use </a:t>
            </a:r>
            <a:r>
              <a:rPr lang="en-US" dirty="0" err="1"/>
              <a:t>api</a:t>
            </a:r>
            <a:r>
              <a:rPr lang="en-US" dirty="0"/>
              <a:t> call to fetch or save data to the database. At first the </a:t>
            </a:r>
            <a:r>
              <a:rPr lang="en-US" dirty="0" err="1"/>
              <a:t>api</a:t>
            </a:r>
            <a:r>
              <a:rPr lang="en-US" dirty="0"/>
              <a:t> were using local host but now after deployment its using both local and the </a:t>
            </a:r>
            <a:r>
              <a:rPr lang="en-US" dirty="0" err="1"/>
              <a:t>url</a:t>
            </a:r>
            <a:r>
              <a:rPr lang="en-US" dirty="0"/>
              <a:t> of the backend as </a:t>
            </a:r>
            <a:r>
              <a:rPr lang="en-US" dirty="0" err="1"/>
              <a:t>vite</a:t>
            </a:r>
            <a:r>
              <a:rPr lang="en-US" dirty="0"/>
              <a:t> </a:t>
            </a:r>
            <a:r>
              <a:rPr lang="en-US" dirty="0" err="1"/>
              <a:t>api</a:t>
            </a:r>
            <a:r>
              <a:rPr lang="en-US" dirty="0"/>
              <a:t> </a:t>
            </a:r>
            <a:r>
              <a:rPr lang="en-US" dirty="0" err="1"/>
              <a:t>url</a:t>
            </a:r>
            <a:r>
              <a:rPr lang="en-US" dirty="0"/>
              <a:t> on the environment.</a:t>
            </a:r>
          </a:p>
        </p:txBody>
      </p:sp>
    </p:spTree>
    <p:extLst>
      <p:ext uri="{BB962C8B-B14F-4D97-AF65-F5344CB8AC3E}">
        <p14:creationId xmlns:p14="http://schemas.microsoft.com/office/powerpoint/2010/main" val="1936481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676C-D847-9C58-6606-EA5033234F47}"/>
              </a:ext>
            </a:extLst>
          </p:cNvPr>
          <p:cNvSpPr>
            <a:spLocks noGrp="1"/>
          </p:cNvSpPr>
          <p:nvPr>
            <p:ph type="title"/>
          </p:nvPr>
        </p:nvSpPr>
        <p:spPr/>
        <p:txBody>
          <a:bodyPr/>
          <a:lstStyle/>
          <a:p>
            <a:r>
              <a:rPr lang="en-US" dirty="0"/>
              <a:t>Pushing to </a:t>
            </a:r>
            <a:r>
              <a:rPr lang="en-US"/>
              <a:t>GitHub</a:t>
            </a:r>
            <a:endParaRPr lang="en-US" dirty="0"/>
          </a:p>
        </p:txBody>
      </p:sp>
      <p:sp>
        <p:nvSpPr>
          <p:cNvPr id="3" name="Content Placeholder 2">
            <a:extLst>
              <a:ext uri="{FF2B5EF4-FFF2-40B4-BE49-F238E27FC236}">
                <a16:creationId xmlns:a16="http://schemas.microsoft.com/office/drawing/2014/main" id="{A8EFA8D3-5878-5CC6-A1E2-589ED5F24369}"/>
              </a:ext>
            </a:extLst>
          </p:cNvPr>
          <p:cNvSpPr>
            <a:spLocks noGrp="1"/>
          </p:cNvSpPr>
          <p:nvPr>
            <p:ph idx="1"/>
          </p:nvPr>
        </p:nvSpPr>
        <p:spPr/>
        <p:txBody>
          <a:bodyPr vert="horz" lIns="91440" tIns="45720" rIns="91440" bIns="45720" rtlCol="0" anchor="t">
            <a:normAutofit/>
          </a:bodyPr>
          <a:lstStyle/>
          <a:p>
            <a:pPr marL="0" indent="0">
              <a:buNone/>
            </a:pPr>
            <a:r>
              <a:rPr lang="en-US" dirty="0"/>
              <a:t>The next thing was to push the project to </a:t>
            </a:r>
            <a:r>
              <a:rPr lang="en-US" dirty="0" err="1"/>
              <a:t>github</a:t>
            </a:r>
            <a:r>
              <a:rPr lang="en-US" dirty="0"/>
              <a:t> both backend and frontend before I do any deployment.</a:t>
            </a:r>
          </a:p>
          <a:p>
            <a:pPr marL="0" indent="0">
              <a:buNone/>
            </a:pPr>
            <a:r>
              <a:rPr lang="en-US" dirty="0"/>
              <a:t>So I created a new repo CEMA assignment then initialized it with my local project and push the changes to </a:t>
            </a:r>
            <a:r>
              <a:rPr lang="en-US" dirty="0" err="1"/>
              <a:t>github</a:t>
            </a:r>
            <a:r>
              <a:rPr lang="en-US" dirty="0"/>
              <a:t>. So all the time I will be making any change I will just make sure both sides are up to date by pushing any change to remote area which is my </a:t>
            </a:r>
            <a:r>
              <a:rPr lang="en-US" dirty="0" err="1"/>
              <a:t>github</a:t>
            </a:r>
            <a:r>
              <a:rPr lang="en-US" dirty="0"/>
              <a:t> repo.</a:t>
            </a:r>
          </a:p>
        </p:txBody>
      </p:sp>
    </p:spTree>
    <p:extLst>
      <p:ext uri="{BB962C8B-B14F-4D97-AF65-F5344CB8AC3E}">
        <p14:creationId xmlns:p14="http://schemas.microsoft.com/office/powerpoint/2010/main" val="2055029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5F66-0280-46A9-A718-3D4A2CCD75E8}"/>
              </a:ext>
            </a:extLst>
          </p:cNvPr>
          <p:cNvSpPr>
            <a:spLocks noGrp="1"/>
          </p:cNvSpPr>
          <p:nvPr>
            <p:ph type="title"/>
          </p:nvPr>
        </p:nvSpPr>
        <p:spPr/>
        <p:txBody>
          <a:bodyPr/>
          <a:lstStyle/>
          <a:p>
            <a:r>
              <a:rPr lang="en-US" dirty="0"/>
              <a:t>Backend Deployment</a:t>
            </a:r>
          </a:p>
        </p:txBody>
      </p:sp>
      <p:pic>
        <p:nvPicPr>
          <p:cNvPr id="4" name="Content Placeholder 3" descr="A screenshot of a computer&#10;&#10;AI-generated content may be incorrect.">
            <a:extLst>
              <a:ext uri="{FF2B5EF4-FFF2-40B4-BE49-F238E27FC236}">
                <a16:creationId xmlns:a16="http://schemas.microsoft.com/office/drawing/2014/main" id="{C69C75AA-1087-B2AC-D1EE-C7CFE47E1DE8}"/>
              </a:ext>
            </a:extLst>
          </p:cNvPr>
          <p:cNvPicPr>
            <a:picLocks noGrp="1" noChangeAspect="1"/>
          </p:cNvPicPr>
          <p:nvPr>
            <p:ph idx="1"/>
          </p:nvPr>
        </p:nvPicPr>
        <p:blipFill>
          <a:blip r:embed="rId2"/>
          <a:stretch>
            <a:fillRect/>
          </a:stretch>
        </p:blipFill>
        <p:spPr>
          <a:xfrm>
            <a:off x="743186" y="1355955"/>
            <a:ext cx="9642591" cy="5130752"/>
          </a:xfrm>
        </p:spPr>
      </p:pic>
    </p:spTree>
    <p:extLst>
      <p:ext uri="{BB962C8B-B14F-4D97-AF65-F5344CB8AC3E}">
        <p14:creationId xmlns:p14="http://schemas.microsoft.com/office/powerpoint/2010/main" val="329959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44F8DA-55D0-FE66-3B65-1224B54E7375}"/>
              </a:ext>
            </a:extLst>
          </p:cNvPr>
          <p:cNvSpPr>
            <a:spLocks noGrp="1"/>
          </p:cNvSpPr>
          <p:nvPr>
            <p:ph idx="1"/>
          </p:nvPr>
        </p:nvSpPr>
        <p:spPr>
          <a:xfrm>
            <a:off x="698810" y="952112"/>
            <a:ext cx="10515600" cy="3403485"/>
          </a:xfrm>
        </p:spPr>
        <p:txBody>
          <a:bodyPr vert="horz" lIns="91440" tIns="45720" rIns="91440" bIns="45720" rtlCol="0" anchor="t">
            <a:normAutofit/>
          </a:bodyPr>
          <a:lstStyle/>
          <a:p>
            <a:pPr marL="0" indent="0">
              <a:buNone/>
            </a:pPr>
            <a:r>
              <a:rPr lang="en-US" dirty="0"/>
              <a:t>The above pic show my deployment of the backend. I had to start with the backend so that I will get the </a:t>
            </a:r>
            <a:r>
              <a:rPr lang="en-US" dirty="0" err="1"/>
              <a:t>url</a:t>
            </a:r>
            <a:r>
              <a:rPr lang="en-US" dirty="0"/>
              <a:t> to it while running and use it on the environment variable of </a:t>
            </a:r>
            <a:r>
              <a:rPr lang="en-US" dirty="0" err="1"/>
              <a:t>vite</a:t>
            </a:r>
            <a:r>
              <a:rPr lang="en-US" dirty="0"/>
              <a:t> on the frontend. After everything was working well I moved on to deploy the frontend and the following image it’s a successful deployment of frontend on render.</a:t>
            </a:r>
          </a:p>
        </p:txBody>
      </p:sp>
    </p:spTree>
    <p:extLst>
      <p:ext uri="{BB962C8B-B14F-4D97-AF65-F5344CB8AC3E}">
        <p14:creationId xmlns:p14="http://schemas.microsoft.com/office/powerpoint/2010/main" val="274661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6D04-16D0-93A4-2847-34866ABEC808}"/>
              </a:ext>
            </a:extLst>
          </p:cNvPr>
          <p:cNvSpPr>
            <a:spLocks noGrp="1"/>
          </p:cNvSpPr>
          <p:nvPr>
            <p:ph type="title"/>
          </p:nvPr>
        </p:nvSpPr>
        <p:spPr/>
        <p:txBody>
          <a:bodyPr/>
          <a:lstStyle/>
          <a:p>
            <a:r>
              <a:rPr lang="en-US" dirty="0"/>
              <a:t>Frontend Deployment</a:t>
            </a:r>
          </a:p>
        </p:txBody>
      </p:sp>
      <p:pic>
        <p:nvPicPr>
          <p:cNvPr id="4" name="Content Placeholder 3" descr="A screenshot of a computer&#10;&#10;AI-generated content may be incorrect.">
            <a:extLst>
              <a:ext uri="{FF2B5EF4-FFF2-40B4-BE49-F238E27FC236}">
                <a16:creationId xmlns:a16="http://schemas.microsoft.com/office/drawing/2014/main" id="{571E06A6-8DAD-7A4E-6DCE-6EE87ADB56D0}"/>
              </a:ext>
            </a:extLst>
          </p:cNvPr>
          <p:cNvPicPr>
            <a:picLocks noGrp="1" noChangeAspect="1"/>
          </p:cNvPicPr>
          <p:nvPr>
            <p:ph idx="1"/>
          </p:nvPr>
        </p:nvPicPr>
        <p:blipFill>
          <a:blip r:embed="rId2"/>
          <a:stretch>
            <a:fillRect/>
          </a:stretch>
        </p:blipFill>
        <p:spPr>
          <a:xfrm>
            <a:off x="725131" y="1497846"/>
            <a:ext cx="8530080" cy="5164872"/>
          </a:xfrm>
        </p:spPr>
      </p:pic>
    </p:spTree>
    <p:extLst>
      <p:ext uri="{BB962C8B-B14F-4D97-AF65-F5344CB8AC3E}">
        <p14:creationId xmlns:p14="http://schemas.microsoft.com/office/powerpoint/2010/main" val="1288592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Software Engineering Intern Task</vt:lpstr>
      <vt:lpstr>Assignment scoop analysis</vt:lpstr>
      <vt:lpstr>Tools I will use to achieve my task</vt:lpstr>
      <vt:lpstr>Development phase</vt:lpstr>
      <vt:lpstr>Frontend/client side</vt:lpstr>
      <vt:lpstr>Pushing to GitHub</vt:lpstr>
      <vt:lpstr>Backend Deployment</vt:lpstr>
      <vt:lpstr>PowerPoint Presentation</vt:lpstr>
      <vt:lpstr>Frontend Deployment</vt:lpstr>
      <vt:lpstr>After deployment: frontend view</vt:lpstr>
      <vt:lpstr>Responsiveness on mobile devices test using dev tools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311</cp:revision>
  <dcterms:created xsi:type="dcterms:W3CDTF">2025-04-25T14:53:04Z</dcterms:created>
  <dcterms:modified xsi:type="dcterms:W3CDTF">2025-04-25T15:48:00Z</dcterms:modified>
</cp:coreProperties>
</file>