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9" r:id="rId5"/>
    <p:sldId id="260"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87CFB6-1525-43C9-913D-E8D01BD8BE1C}" v="3" dt="2024-04-19T21:53:40.9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p:scale>
          <a:sx n="75" d="100"/>
          <a:sy n="75" d="100"/>
        </p:scale>
        <p:origin x="738" y="-1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Doran" userId="186cea09aa8f8f34" providerId="LiveId" clId="{3C87CFB6-1525-43C9-913D-E8D01BD8BE1C}"/>
    <pc:docChg chg="undo redo custSel addSld delSld modSld sldOrd">
      <pc:chgData name="Daniel Doran" userId="186cea09aa8f8f34" providerId="LiveId" clId="{3C87CFB6-1525-43C9-913D-E8D01BD8BE1C}" dt="2024-04-19T23:46:52.724" v="3601" actId="20577"/>
      <pc:docMkLst>
        <pc:docMk/>
      </pc:docMkLst>
      <pc:sldChg chg="modSp mod">
        <pc:chgData name="Daniel Doran" userId="186cea09aa8f8f34" providerId="LiveId" clId="{3C87CFB6-1525-43C9-913D-E8D01BD8BE1C}" dt="2024-04-19T23:46:01.962" v="3540" actId="20577"/>
        <pc:sldMkLst>
          <pc:docMk/>
          <pc:sldMk cId="313686314" sldId="256"/>
        </pc:sldMkLst>
        <pc:spChg chg="mod">
          <ac:chgData name="Daniel Doran" userId="186cea09aa8f8f34" providerId="LiveId" clId="{3C87CFB6-1525-43C9-913D-E8D01BD8BE1C}" dt="2024-04-19T23:46:01.962" v="3540" actId="20577"/>
          <ac:spMkLst>
            <pc:docMk/>
            <pc:sldMk cId="313686314" sldId="256"/>
            <ac:spMk id="2" creationId="{B1BBDA2F-A676-C84F-FA71-DAC5C2EF824D}"/>
          </ac:spMkLst>
        </pc:spChg>
      </pc:sldChg>
      <pc:sldChg chg="modSp mod">
        <pc:chgData name="Daniel Doran" userId="186cea09aa8f8f34" providerId="LiveId" clId="{3C87CFB6-1525-43C9-913D-E8D01BD8BE1C}" dt="2024-04-19T23:46:52.724" v="3601" actId="20577"/>
        <pc:sldMkLst>
          <pc:docMk/>
          <pc:sldMk cId="2610131260" sldId="257"/>
        </pc:sldMkLst>
        <pc:spChg chg="mod">
          <ac:chgData name="Daniel Doran" userId="186cea09aa8f8f34" providerId="LiveId" clId="{3C87CFB6-1525-43C9-913D-E8D01BD8BE1C}" dt="2024-04-19T23:46:52.724" v="3601" actId="20577"/>
          <ac:spMkLst>
            <pc:docMk/>
            <pc:sldMk cId="2610131260" sldId="257"/>
            <ac:spMk id="3" creationId="{8E86AEF5-A49A-DE65-134F-0828EE62213C}"/>
          </ac:spMkLst>
        </pc:spChg>
      </pc:sldChg>
      <pc:sldChg chg="modSp del mod">
        <pc:chgData name="Daniel Doran" userId="186cea09aa8f8f34" providerId="LiveId" clId="{3C87CFB6-1525-43C9-913D-E8D01BD8BE1C}" dt="2024-04-19T21:37:10.370" v="415" actId="47"/>
        <pc:sldMkLst>
          <pc:docMk/>
          <pc:sldMk cId="105913131" sldId="258"/>
        </pc:sldMkLst>
        <pc:spChg chg="mod">
          <ac:chgData name="Daniel Doran" userId="186cea09aa8f8f34" providerId="LiveId" clId="{3C87CFB6-1525-43C9-913D-E8D01BD8BE1C}" dt="2024-04-19T21:33:48.836" v="233" actId="20577"/>
          <ac:spMkLst>
            <pc:docMk/>
            <pc:sldMk cId="105913131" sldId="258"/>
            <ac:spMk id="3" creationId="{21F2B42D-CBE3-FB0C-0F50-5C1B131AB2A8}"/>
          </ac:spMkLst>
        </pc:spChg>
      </pc:sldChg>
      <pc:sldChg chg="addSp delSp modSp mod ord setBg">
        <pc:chgData name="Daniel Doran" userId="186cea09aa8f8f34" providerId="LiveId" clId="{3C87CFB6-1525-43C9-913D-E8D01BD8BE1C}" dt="2024-04-19T23:24:44.878" v="3508" actId="1035"/>
        <pc:sldMkLst>
          <pc:docMk/>
          <pc:sldMk cId="4192477261" sldId="259"/>
        </pc:sldMkLst>
        <pc:spChg chg="mod">
          <ac:chgData name="Daniel Doran" userId="186cea09aa8f8f34" providerId="LiveId" clId="{3C87CFB6-1525-43C9-913D-E8D01BD8BE1C}" dt="2024-04-19T22:24:16.051" v="1924" actId="1037"/>
          <ac:spMkLst>
            <pc:docMk/>
            <pc:sldMk cId="4192477261" sldId="259"/>
            <ac:spMk id="2" creationId="{D0994909-D4CB-12C7-4306-42FC3F6480DB}"/>
          </ac:spMkLst>
        </pc:spChg>
        <pc:spChg chg="mod ord">
          <ac:chgData name="Daniel Doran" userId="186cea09aa8f8f34" providerId="LiveId" clId="{3C87CFB6-1525-43C9-913D-E8D01BD8BE1C}" dt="2024-04-19T23:20:24.992" v="3491" actId="20577"/>
          <ac:spMkLst>
            <pc:docMk/>
            <pc:sldMk cId="4192477261" sldId="259"/>
            <ac:spMk id="3" creationId="{58B788F9-F23C-C8E5-EFC9-840D87F35C51}"/>
          </ac:spMkLst>
        </pc:spChg>
        <pc:spChg chg="add">
          <ac:chgData name="Daniel Doran" userId="186cea09aa8f8f34" providerId="LiveId" clId="{3C87CFB6-1525-43C9-913D-E8D01BD8BE1C}" dt="2024-04-19T21:54:22.191" v="522" actId="26606"/>
          <ac:spMkLst>
            <pc:docMk/>
            <pc:sldMk cId="4192477261" sldId="259"/>
            <ac:spMk id="10" creationId="{284B70D5-875B-433D-BDBD-1522A85D6C1D}"/>
          </ac:spMkLst>
        </pc:spChg>
        <pc:spChg chg="add">
          <ac:chgData name="Daniel Doran" userId="186cea09aa8f8f34" providerId="LiveId" clId="{3C87CFB6-1525-43C9-913D-E8D01BD8BE1C}" dt="2024-04-19T21:54:22.191" v="522" actId="26606"/>
          <ac:spMkLst>
            <pc:docMk/>
            <pc:sldMk cId="4192477261" sldId="259"/>
            <ac:spMk id="14" creationId="{1E299956-A9E7-4FC1-A0B1-D590CA9730E8}"/>
          </ac:spMkLst>
        </pc:spChg>
        <pc:spChg chg="add">
          <ac:chgData name="Daniel Doran" userId="186cea09aa8f8f34" providerId="LiveId" clId="{3C87CFB6-1525-43C9-913D-E8D01BD8BE1C}" dt="2024-04-19T21:54:22.191" v="522" actId="26606"/>
          <ac:spMkLst>
            <pc:docMk/>
            <pc:sldMk cId="4192477261" sldId="259"/>
            <ac:spMk id="16" creationId="{17FC539C-B783-4B03-9F9E-D13430F3F64F}"/>
          </ac:spMkLst>
        </pc:spChg>
        <pc:picChg chg="add del mod">
          <ac:chgData name="Daniel Doran" userId="186cea09aa8f8f34" providerId="LiveId" clId="{3C87CFB6-1525-43C9-913D-E8D01BD8BE1C}" dt="2024-04-19T23:15:39.683" v="3434" actId="478"/>
          <ac:picMkLst>
            <pc:docMk/>
            <pc:sldMk cId="4192477261" sldId="259"/>
            <ac:picMk id="5" creationId="{4E5B734D-18A7-07AF-A123-035AF6197451}"/>
          </ac:picMkLst>
        </pc:picChg>
        <pc:picChg chg="add del mod">
          <ac:chgData name="Daniel Doran" userId="186cea09aa8f8f34" providerId="LiveId" clId="{3C87CFB6-1525-43C9-913D-E8D01BD8BE1C}" dt="2024-04-19T23:16:30.683" v="3443" actId="478"/>
          <ac:picMkLst>
            <pc:docMk/>
            <pc:sldMk cId="4192477261" sldId="259"/>
            <ac:picMk id="7" creationId="{2287DD55-A35B-8D34-1124-5FD471F86FB9}"/>
          </ac:picMkLst>
        </pc:picChg>
        <pc:picChg chg="add del mod">
          <ac:chgData name="Daniel Doran" userId="186cea09aa8f8f34" providerId="LiveId" clId="{3C87CFB6-1525-43C9-913D-E8D01BD8BE1C}" dt="2024-04-19T23:17:10.623" v="3456" actId="478"/>
          <ac:picMkLst>
            <pc:docMk/>
            <pc:sldMk cId="4192477261" sldId="259"/>
            <ac:picMk id="9" creationId="{6E4B0203-8934-8D78-26D7-A81A228EC0EA}"/>
          </ac:picMkLst>
        </pc:picChg>
        <pc:picChg chg="add del mod">
          <ac:chgData name="Daniel Doran" userId="186cea09aa8f8f34" providerId="LiveId" clId="{3C87CFB6-1525-43C9-913D-E8D01BD8BE1C}" dt="2024-04-19T22:19:08.745" v="1559" actId="478"/>
          <ac:picMkLst>
            <pc:docMk/>
            <pc:sldMk cId="4192477261" sldId="259"/>
            <ac:picMk id="13" creationId="{C35C7DEF-E364-A60F-4BC4-139D093D0FA3}"/>
          </ac:picMkLst>
        </pc:picChg>
        <pc:picChg chg="add del">
          <ac:chgData name="Daniel Doran" userId="186cea09aa8f8f34" providerId="LiveId" clId="{3C87CFB6-1525-43C9-913D-E8D01BD8BE1C}" dt="2024-04-19T22:19:07.680" v="1558" actId="478"/>
          <ac:picMkLst>
            <pc:docMk/>
            <pc:sldMk cId="4192477261" sldId="259"/>
            <ac:picMk id="17" creationId="{052B4B00-B32A-75DA-9516-220FBC34746F}"/>
          </ac:picMkLst>
        </pc:picChg>
        <pc:picChg chg="add del mod">
          <ac:chgData name="Daniel Doran" userId="186cea09aa8f8f34" providerId="LiveId" clId="{3C87CFB6-1525-43C9-913D-E8D01BD8BE1C}" dt="2024-04-19T23:17:57.982" v="3463" actId="478"/>
          <ac:picMkLst>
            <pc:docMk/>
            <pc:sldMk cId="4192477261" sldId="259"/>
            <ac:picMk id="19" creationId="{EDE8DBB0-8F86-E59F-2466-C27A864628D7}"/>
          </ac:picMkLst>
        </pc:picChg>
        <pc:picChg chg="add mod">
          <ac:chgData name="Daniel Doran" userId="186cea09aa8f8f34" providerId="LiveId" clId="{3C87CFB6-1525-43C9-913D-E8D01BD8BE1C}" dt="2024-04-19T23:16:38.867" v="3444" actId="14100"/>
          <ac:picMkLst>
            <pc:docMk/>
            <pc:sldMk cId="4192477261" sldId="259"/>
            <ac:picMk id="21" creationId="{3915216D-2310-EB09-C576-0EDB2D2CB44E}"/>
          </ac:picMkLst>
        </pc:picChg>
        <pc:picChg chg="add mod">
          <ac:chgData name="Daniel Doran" userId="186cea09aa8f8f34" providerId="LiveId" clId="{3C87CFB6-1525-43C9-913D-E8D01BD8BE1C}" dt="2024-04-19T23:17:07.242" v="3455" actId="14100"/>
          <ac:picMkLst>
            <pc:docMk/>
            <pc:sldMk cId="4192477261" sldId="259"/>
            <ac:picMk id="23" creationId="{BEA95C9F-2163-3449-1B56-FFB38EE76E38}"/>
          </ac:picMkLst>
        </pc:picChg>
        <pc:picChg chg="add mod">
          <ac:chgData name="Daniel Doran" userId="186cea09aa8f8f34" providerId="LiveId" clId="{3C87CFB6-1525-43C9-913D-E8D01BD8BE1C}" dt="2024-04-19T23:17:53.796" v="3462" actId="1076"/>
          <ac:picMkLst>
            <pc:docMk/>
            <pc:sldMk cId="4192477261" sldId="259"/>
            <ac:picMk id="25" creationId="{67CA6C97-910E-BAD4-791B-01AF2AB9BDAB}"/>
          </ac:picMkLst>
        </pc:picChg>
        <pc:picChg chg="add mod">
          <ac:chgData name="Daniel Doran" userId="186cea09aa8f8f34" providerId="LiveId" clId="{3C87CFB6-1525-43C9-913D-E8D01BD8BE1C}" dt="2024-04-19T23:24:44.878" v="3508" actId="1035"/>
          <ac:picMkLst>
            <pc:docMk/>
            <pc:sldMk cId="4192477261" sldId="259"/>
            <ac:picMk id="27" creationId="{447560BC-3917-6236-0B22-9C86C63D5067}"/>
          </ac:picMkLst>
        </pc:picChg>
        <pc:cxnChg chg="add">
          <ac:chgData name="Daniel Doran" userId="186cea09aa8f8f34" providerId="LiveId" clId="{3C87CFB6-1525-43C9-913D-E8D01BD8BE1C}" dt="2024-04-19T21:54:22.191" v="522" actId="26606"/>
          <ac:cxnSpMkLst>
            <pc:docMk/>
            <pc:sldMk cId="4192477261" sldId="259"/>
            <ac:cxnSpMk id="12" creationId="{C947DF4A-614C-4B4C-8B80-E5B9D8E8CFED}"/>
          </ac:cxnSpMkLst>
        </pc:cxnChg>
      </pc:sldChg>
      <pc:sldChg chg="addSp delSp modSp mod ord setBg">
        <pc:chgData name="Daniel Doran" userId="186cea09aa8f8f34" providerId="LiveId" clId="{3C87CFB6-1525-43C9-913D-E8D01BD8BE1C}" dt="2024-04-19T23:13:45.378" v="3433" actId="20577"/>
        <pc:sldMkLst>
          <pc:docMk/>
          <pc:sldMk cId="2031202708" sldId="260"/>
        </pc:sldMkLst>
        <pc:spChg chg="mod">
          <ac:chgData name="Daniel Doran" userId="186cea09aa8f8f34" providerId="LiveId" clId="{3C87CFB6-1525-43C9-913D-E8D01BD8BE1C}" dt="2024-04-19T21:47:35.110" v="473" actId="27636"/>
          <ac:spMkLst>
            <pc:docMk/>
            <pc:sldMk cId="2031202708" sldId="260"/>
            <ac:spMk id="2" creationId="{78BE707D-CD7C-DF7F-FA9A-8A8CD3800A1B}"/>
          </ac:spMkLst>
        </pc:spChg>
        <pc:spChg chg="mod ord">
          <ac:chgData name="Daniel Doran" userId="186cea09aa8f8f34" providerId="LiveId" clId="{3C87CFB6-1525-43C9-913D-E8D01BD8BE1C}" dt="2024-04-19T23:13:45.378" v="3433" actId="20577"/>
          <ac:spMkLst>
            <pc:docMk/>
            <pc:sldMk cId="2031202708" sldId="260"/>
            <ac:spMk id="3" creationId="{5F5EBC9B-9A4E-B178-1410-9847EFEBCFB7}"/>
          </ac:spMkLst>
        </pc:spChg>
        <pc:spChg chg="add del">
          <ac:chgData name="Daniel Doran" userId="186cea09aa8f8f34" providerId="LiveId" clId="{3C87CFB6-1525-43C9-913D-E8D01BD8BE1C}" dt="2024-04-19T21:44:30.361" v="446" actId="26606"/>
          <ac:spMkLst>
            <pc:docMk/>
            <pc:sldMk cId="2031202708" sldId="260"/>
            <ac:spMk id="11" creationId="{10162E77-11AD-44A7-84EC-40C59EEFBD2E}"/>
          </ac:spMkLst>
        </pc:spChg>
        <pc:spChg chg="add del">
          <ac:chgData name="Daniel Doran" userId="186cea09aa8f8f34" providerId="LiveId" clId="{3C87CFB6-1525-43C9-913D-E8D01BD8BE1C}" dt="2024-04-19T21:44:30.361" v="446" actId="26606"/>
          <ac:spMkLst>
            <pc:docMk/>
            <pc:sldMk cId="2031202708" sldId="260"/>
            <ac:spMk id="15" creationId="{6329CBCE-21AE-419D-AC1F-8ACF510A6670}"/>
          </ac:spMkLst>
        </pc:spChg>
        <pc:spChg chg="add del">
          <ac:chgData name="Daniel Doran" userId="186cea09aa8f8f34" providerId="LiveId" clId="{3C87CFB6-1525-43C9-913D-E8D01BD8BE1C}" dt="2024-04-19T21:44:30.361" v="446" actId="26606"/>
          <ac:spMkLst>
            <pc:docMk/>
            <pc:sldMk cId="2031202708" sldId="260"/>
            <ac:spMk id="17" creationId="{FF2DA012-1414-493D-888F-5D99D0BDA322}"/>
          </ac:spMkLst>
        </pc:spChg>
        <pc:spChg chg="add del">
          <ac:chgData name="Daniel Doran" userId="186cea09aa8f8f34" providerId="LiveId" clId="{3C87CFB6-1525-43C9-913D-E8D01BD8BE1C}" dt="2024-04-19T21:45:20.286" v="449" actId="26606"/>
          <ac:spMkLst>
            <pc:docMk/>
            <pc:sldMk cId="2031202708" sldId="260"/>
            <ac:spMk id="19" creationId="{52ABB703-2B0E-4C3B-B4A2-F3973548E561}"/>
          </ac:spMkLst>
        </pc:spChg>
        <pc:spChg chg="add del">
          <ac:chgData name="Daniel Doran" userId="186cea09aa8f8f34" providerId="LiveId" clId="{3C87CFB6-1525-43C9-913D-E8D01BD8BE1C}" dt="2024-04-19T21:45:20.286" v="449" actId="26606"/>
          <ac:spMkLst>
            <pc:docMk/>
            <pc:sldMk cId="2031202708" sldId="260"/>
            <ac:spMk id="21" creationId="{E95DA498-D9A2-4DA9-B9DA-B3776E08CF7E}"/>
          </ac:spMkLst>
        </pc:spChg>
        <pc:spChg chg="add del">
          <ac:chgData name="Daniel Doran" userId="186cea09aa8f8f34" providerId="LiveId" clId="{3C87CFB6-1525-43C9-913D-E8D01BD8BE1C}" dt="2024-04-19T21:45:20.286" v="449" actId="26606"/>
          <ac:spMkLst>
            <pc:docMk/>
            <pc:sldMk cId="2031202708" sldId="260"/>
            <ac:spMk id="22" creationId="{82A73093-4B9D-420D-B17E-52293703A1D4}"/>
          </ac:spMkLst>
        </pc:spChg>
        <pc:spChg chg="add">
          <ac:chgData name="Daniel Doran" userId="186cea09aa8f8f34" providerId="LiveId" clId="{3C87CFB6-1525-43C9-913D-E8D01BD8BE1C}" dt="2024-04-19T21:45:20.286" v="449" actId="26606"/>
          <ac:spMkLst>
            <pc:docMk/>
            <pc:sldMk cId="2031202708" sldId="260"/>
            <ac:spMk id="27" creationId="{10162E77-11AD-44A7-84EC-40C59EEFBD2E}"/>
          </ac:spMkLst>
        </pc:spChg>
        <pc:spChg chg="add">
          <ac:chgData name="Daniel Doran" userId="186cea09aa8f8f34" providerId="LiveId" clId="{3C87CFB6-1525-43C9-913D-E8D01BD8BE1C}" dt="2024-04-19T21:45:20.286" v="449" actId="26606"/>
          <ac:spMkLst>
            <pc:docMk/>
            <pc:sldMk cId="2031202708" sldId="260"/>
            <ac:spMk id="31" creationId="{6329CBCE-21AE-419D-AC1F-8ACF510A6670}"/>
          </ac:spMkLst>
        </pc:spChg>
        <pc:spChg chg="add">
          <ac:chgData name="Daniel Doran" userId="186cea09aa8f8f34" providerId="LiveId" clId="{3C87CFB6-1525-43C9-913D-E8D01BD8BE1C}" dt="2024-04-19T21:45:20.286" v="449" actId="26606"/>
          <ac:spMkLst>
            <pc:docMk/>
            <pc:sldMk cId="2031202708" sldId="260"/>
            <ac:spMk id="33" creationId="{FF2DA012-1414-493D-888F-5D99D0BDA322}"/>
          </ac:spMkLst>
        </pc:spChg>
        <pc:picChg chg="del mod">
          <ac:chgData name="Daniel Doran" userId="186cea09aa8f8f34" providerId="LiveId" clId="{3C87CFB6-1525-43C9-913D-E8D01BD8BE1C}" dt="2024-04-19T21:43:52.206" v="443" actId="21"/>
          <ac:picMkLst>
            <pc:docMk/>
            <pc:sldMk cId="2031202708" sldId="260"/>
            <ac:picMk id="5" creationId="{A07333E7-7CF0-D053-DA1D-0742ECFA93E5}"/>
          </ac:picMkLst>
        </pc:picChg>
        <pc:picChg chg="add del mod">
          <ac:chgData name="Daniel Doran" userId="186cea09aa8f8f34" providerId="LiveId" clId="{3C87CFB6-1525-43C9-913D-E8D01BD8BE1C}" dt="2024-04-19T21:46:27.777" v="455" actId="478"/>
          <ac:picMkLst>
            <pc:docMk/>
            <pc:sldMk cId="2031202708" sldId="260"/>
            <ac:picMk id="6" creationId="{A07333E7-7CF0-D053-DA1D-0742ECFA93E5}"/>
          </ac:picMkLst>
        </pc:picChg>
        <pc:picChg chg="add mod ord">
          <ac:chgData name="Daniel Doran" userId="186cea09aa8f8f34" providerId="LiveId" clId="{3C87CFB6-1525-43C9-913D-E8D01BD8BE1C}" dt="2024-04-19T21:46:54.898" v="466" actId="1076"/>
          <ac:picMkLst>
            <pc:docMk/>
            <pc:sldMk cId="2031202708" sldId="260"/>
            <ac:picMk id="8" creationId="{FDC4D922-5628-C5B9-0544-D444B029BF9D}"/>
          </ac:picMkLst>
        </pc:picChg>
        <pc:picChg chg="add mod">
          <ac:chgData name="Daniel Doran" userId="186cea09aa8f8f34" providerId="LiveId" clId="{3C87CFB6-1525-43C9-913D-E8D01BD8BE1C}" dt="2024-04-19T21:46:43.036" v="463" actId="1076"/>
          <ac:picMkLst>
            <pc:docMk/>
            <pc:sldMk cId="2031202708" sldId="260"/>
            <ac:picMk id="10" creationId="{56B07B39-9802-4EB9-AF6E-5C4CD7640C5D}"/>
          </ac:picMkLst>
        </pc:picChg>
        <pc:cxnChg chg="add del">
          <ac:chgData name="Daniel Doran" userId="186cea09aa8f8f34" providerId="LiveId" clId="{3C87CFB6-1525-43C9-913D-E8D01BD8BE1C}" dt="2024-04-19T21:44:30.361" v="446" actId="26606"/>
          <ac:cxnSpMkLst>
            <pc:docMk/>
            <pc:sldMk cId="2031202708" sldId="260"/>
            <ac:cxnSpMk id="13" creationId="{5AB158E9-1B40-4CD6-95F0-95CA11DF7B7A}"/>
          </ac:cxnSpMkLst>
        </pc:cxnChg>
        <pc:cxnChg chg="add del">
          <ac:chgData name="Daniel Doran" userId="186cea09aa8f8f34" providerId="LiveId" clId="{3C87CFB6-1525-43C9-913D-E8D01BD8BE1C}" dt="2024-04-19T21:45:20.286" v="449" actId="26606"/>
          <ac:cxnSpMkLst>
            <pc:docMk/>
            <pc:sldMk cId="2031202708" sldId="260"/>
            <ac:cxnSpMk id="20" creationId="{9C21570E-E159-49A6-9891-FA397B7A92D3}"/>
          </ac:cxnSpMkLst>
        </pc:cxnChg>
        <pc:cxnChg chg="add">
          <ac:chgData name="Daniel Doran" userId="186cea09aa8f8f34" providerId="LiveId" clId="{3C87CFB6-1525-43C9-913D-E8D01BD8BE1C}" dt="2024-04-19T21:45:20.286" v="449" actId="26606"/>
          <ac:cxnSpMkLst>
            <pc:docMk/>
            <pc:sldMk cId="2031202708" sldId="260"/>
            <ac:cxnSpMk id="29" creationId="{5AB158E9-1B40-4CD6-95F0-95CA11DF7B7A}"/>
          </ac:cxnSpMkLst>
        </pc:cxnChg>
      </pc:sldChg>
      <pc:sldChg chg="addSp delSp modSp new mod setBg">
        <pc:chgData name="Daniel Doran" userId="186cea09aa8f8f34" providerId="LiveId" clId="{3C87CFB6-1525-43C9-913D-E8D01BD8BE1C}" dt="2024-04-19T22:40:44.189" v="2498" actId="20577"/>
        <pc:sldMkLst>
          <pc:docMk/>
          <pc:sldMk cId="2009818155" sldId="261"/>
        </pc:sldMkLst>
        <pc:spChg chg="mod">
          <ac:chgData name="Daniel Doran" userId="186cea09aa8f8f34" providerId="LiveId" clId="{3C87CFB6-1525-43C9-913D-E8D01BD8BE1C}" dt="2024-04-19T21:49:27.015" v="489" actId="255"/>
          <ac:spMkLst>
            <pc:docMk/>
            <pc:sldMk cId="2009818155" sldId="261"/>
            <ac:spMk id="2" creationId="{CA1AFBEB-FA65-2D90-3C7E-0927869C4D89}"/>
          </ac:spMkLst>
        </pc:spChg>
        <pc:spChg chg="mod ord">
          <ac:chgData name="Daniel Doran" userId="186cea09aa8f8f34" providerId="LiveId" clId="{3C87CFB6-1525-43C9-913D-E8D01BD8BE1C}" dt="2024-04-19T22:40:44.189" v="2498" actId="20577"/>
          <ac:spMkLst>
            <pc:docMk/>
            <pc:sldMk cId="2009818155" sldId="261"/>
            <ac:spMk id="3" creationId="{13832D7A-AFFC-DACD-51FB-2678AB401F8E}"/>
          </ac:spMkLst>
        </pc:spChg>
        <pc:spChg chg="add">
          <ac:chgData name="Daniel Doran" userId="186cea09aa8f8f34" providerId="LiveId" clId="{3C87CFB6-1525-43C9-913D-E8D01BD8BE1C}" dt="2024-04-19T21:38:17.138" v="420" actId="26606"/>
          <ac:spMkLst>
            <pc:docMk/>
            <pc:sldMk cId="2009818155" sldId="261"/>
            <ac:spMk id="10" creationId="{284B70D5-875B-433D-BDBD-1522A85D6C1D}"/>
          </ac:spMkLst>
        </pc:spChg>
        <pc:spChg chg="add">
          <ac:chgData name="Daniel Doran" userId="186cea09aa8f8f34" providerId="LiveId" clId="{3C87CFB6-1525-43C9-913D-E8D01BD8BE1C}" dt="2024-04-19T21:38:17.138" v="420" actId="26606"/>
          <ac:spMkLst>
            <pc:docMk/>
            <pc:sldMk cId="2009818155" sldId="261"/>
            <ac:spMk id="14" creationId="{1E299956-A9E7-4FC1-A0B1-D590CA9730E8}"/>
          </ac:spMkLst>
        </pc:spChg>
        <pc:spChg chg="add">
          <ac:chgData name="Daniel Doran" userId="186cea09aa8f8f34" providerId="LiveId" clId="{3C87CFB6-1525-43C9-913D-E8D01BD8BE1C}" dt="2024-04-19T21:38:17.138" v="420" actId="26606"/>
          <ac:spMkLst>
            <pc:docMk/>
            <pc:sldMk cId="2009818155" sldId="261"/>
            <ac:spMk id="16" creationId="{17FC539C-B783-4B03-9F9E-D13430F3F64F}"/>
          </ac:spMkLst>
        </pc:spChg>
        <pc:picChg chg="add del mod">
          <ac:chgData name="Daniel Doran" userId="186cea09aa8f8f34" providerId="LiveId" clId="{3C87CFB6-1525-43C9-913D-E8D01BD8BE1C}" dt="2024-04-19T21:48:49.340" v="475" actId="478"/>
          <ac:picMkLst>
            <pc:docMk/>
            <pc:sldMk cId="2009818155" sldId="261"/>
            <ac:picMk id="5" creationId="{E47E2E23-C1CA-2C88-2AB1-5BCE0A47B3C1}"/>
          </ac:picMkLst>
        </pc:picChg>
        <pc:picChg chg="add mod">
          <ac:chgData name="Daniel Doran" userId="186cea09aa8f8f34" providerId="LiveId" clId="{3C87CFB6-1525-43C9-913D-E8D01BD8BE1C}" dt="2024-04-19T21:49:01.866" v="481" actId="1076"/>
          <ac:picMkLst>
            <pc:docMk/>
            <pc:sldMk cId="2009818155" sldId="261"/>
            <ac:picMk id="7" creationId="{1FE4A399-3D8F-E802-8BF9-9306407921AE}"/>
          </ac:picMkLst>
        </pc:picChg>
        <pc:cxnChg chg="add">
          <ac:chgData name="Daniel Doran" userId="186cea09aa8f8f34" providerId="LiveId" clId="{3C87CFB6-1525-43C9-913D-E8D01BD8BE1C}" dt="2024-04-19T21:38:17.138" v="420" actId="26606"/>
          <ac:cxnSpMkLst>
            <pc:docMk/>
            <pc:sldMk cId="2009818155" sldId="261"/>
            <ac:cxnSpMk id="12" creationId="{C947DF4A-614C-4B4C-8B80-E5B9D8E8CFED}"/>
          </ac:cxnSpMkLst>
        </pc:cxnChg>
      </pc:sldChg>
      <pc:sldChg chg="addSp delSp modSp new del mod setBg">
        <pc:chgData name="Daniel Doran" userId="186cea09aa8f8f34" providerId="LiveId" clId="{3C87CFB6-1525-43C9-913D-E8D01BD8BE1C}" dt="2024-04-19T22:00:07.846" v="619" actId="47"/>
        <pc:sldMkLst>
          <pc:docMk/>
          <pc:sldMk cId="1777669097" sldId="262"/>
        </pc:sldMkLst>
        <pc:spChg chg="mod">
          <ac:chgData name="Daniel Doran" userId="186cea09aa8f8f34" providerId="LiveId" clId="{3C87CFB6-1525-43C9-913D-E8D01BD8BE1C}" dt="2024-04-19T21:51:28.116" v="499" actId="14100"/>
          <ac:spMkLst>
            <pc:docMk/>
            <pc:sldMk cId="1777669097" sldId="262"/>
            <ac:spMk id="2" creationId="{0894EF63-1E35-6C62-8E73-1EDA05561983}"/>
          </ac:spMkLst>
        </pc:spChg>
        <pc:spChg chg="mod ord">
          <ac:chgData name="Daniel Doran" userId="186cea09aa8f8f34" providerId="LiveId" clId="{3C87CFB6-1525-43C9-913D-E8D01BD8BE1C}" dt="2024-04-19T21:51:24.363" v="498" actId="14100"/>
          <ac:spMkLst>
            <pc:docMk/>
            <pc:sldMk cId="1777669097" sldId="262"/>
            <ac:spMk id="3" creationId="{FA32032F-E8C3-15C1-8880-79EB528CD4A1}"/>
          </ac:spMkLst>
        </pc:spChg>
        <pc:spChg chg="add del">
          <ac:chgData name="Daniel Doran" userId="186cea09aa8f8f34" providerId="LiveId" clId="{3C87CFB6-1525-43C9-913D-E8D01BD8BE1C}" dt="2024-04-19T21:50:42.541" v="492" actId="26606"/>
          <ac:spMkLst>
            <pc:docMk/>
            <pc:sldMk cId="1777669097" sldId="262"/>
            <ac:spMk id="13" creationId="{BA8475A3-3952-408D-8E93-626076E6D360}"/>
          </ac:spMkLst>
        </pc:spChg>
        <pc:spChg chg="add del">
          <ac:chgData name="Daniel Doran" userId="186cea09aa8f8f34" providerId="LiveId" clId="{3C87CFB6-1525-43C9-913D-E8D01BD8BE1C}" dt="2024-04-19T21:50:42.541" v="492" actId="26606"/>
          <ac:spMkLst>
            <pc:docMk/>
            <pc:sldMk cId="1777669097" sldId="262"/>
            <ac:spMk id="14" creationId="{2D57056C-3580-48E4-9666-53A445F49042}"/>
          </ac:spMkLst>
        </pc:spChg>
        <pc:spChg chg="add del">
          <ac:chgData name="Daniel Doran" userId="186cea09aa8f8f34" providerId="LiveId" clId="{3C87CFB6-1525-43C9-913D-E8D01BD8BE1C}" dt="2024-04-19T21:50:42.541" v="492" actId="26606"/>
          <ac:spMkLst>
            <pc:docMk/>
            <pc:sldMk cId="1777669097" sldId="262"/>
            <ac:spMk id="15" creationId="{41C87A45-5863-4DAD-A1ED-9DD72EF1D020}"/>
          </ac:spMkLst>
        </pc:spChg>
        <pc:spChg chg="add del">
          <ac:chgData name="Daniel Doran" userId="186cea09aa8f8f34" providerId="LiveId" clId="{3C87CFB6-1525-43C9-913D-E8D01BD8BE1C}" dt="2024-04-19T21:44:41.911" v="448" actId="26606"/>
          <ac:spMkLst>
            <pc:docMk/>
            <pc:sldMk cId="1777669097" sldId="262"/>
            <ac:spMk id="16" creationId="{C642902F-4656-4563-AB0B-2EB57ACCD674}"/>
          </ac:spMkLst>
        </pc:spChg>
        <pc:spChg chg="add del">
          <ac:chgData name="Daniel Doran" userId="186cea09aa8f8f34" providerId="LiveId" clId="{3C87CFB6-1525-43C9-913D-E8D01BD8BE1C}" dt="2024-04-19T21:50:42.541" v="492" actId="26606"/>
          <ac:spMkLst>
            <pc:docMk/>
            <pc:sldMk cId="1777669097" sldId="262"/>
            <ac:spMk id="17" creationId="{0480D754-2EAA-46BD-A784-B04FC0A6F95D}"/>
          </ac:spMkLst>
        </pc:spChg>
        <pc:spChg chg="add del">
          <ac:chgData name="Daniel Doran" userId="186cea09aa8f8f34" providerId="LiveId" clId="{3C87CFB6-1525-43C9-913D-E8D01BD8BE1C}" dt="2024-04-19T21:44:41.911" v="448" actId="26606"/>
          <ac:spMkLst>
            <pc:docMk/>
            <pc:sldMk cId="1777669097" sldId="262"/>
            <ac:spMk id="18" creationId="{2793D4A6-D9A6-4743-902C-5C956F8CAE12}"/>
          </ac:spMkLst>
        </pc:spChg>
        <pc:spChg chg="add del">
          <ac:chgData name="Daniel Doran" userId="186cea09aa8f8f34" providerId="LiveId" clId="{3C87CFB6-1525-43C9-913D-E8D01BD8BE1C}" dt="2024-04-19T21:44:41.911" v="448" actId="26606"/>
          <ac:spMkLst>
            <pc:docMk/>
            <pc:sldMk cId="1777669097" sldId="262"/>
            <ac:spMk id="20" creationId="{82D6E6E8-60D6-43DF-AB32-F009976E965A}"/>
          </ac:spMkLst>
        </pc:spChg>
        <pc:spChg chg="add del">
          <ac:chgData name="Daniel Doran" userId="186cea09aa8f8f34" providerId="LiveId" clId="{3C87CFB6-1525-43C9-913D-E8D01BD8BE1C}" dt="2024-04-19T21:50:42.541" v="492" actId="26606"/>
          <ac:spMkLst>
            <pc:docMk/>
            <pc:sldMk cId="1777669097" sldId="262"/>
            <ac:spMk id="21" creationId="{14BF5C5C-12B0-46A7-8912-9751C89D4779}"/>
          </ac:spMkLst>
        </pc:spChg>
        <pc:spChg chg="add del">
          <ac:chgData name="Daniel Doran" userId="186cea09aa8f8f34" providerId="LiveId" clId="{3C87CFB6-1525-43C9-913D-E8D01BD8BE1C}" dt="2024-04-19T21:50:42.541" v="492" actId="26606"/>
          <ac:spMkLst>
            <pc:docMk/>
            <pc:sldMk cId="1777669097" sldId="262"/>
            <ac:spMk id="23" creationId="{0EF884FC-88CB-4669-9AA4-82CBE2BC033A}"/>
          </ac:spMkLst>
        </pc:spChg>
        <pc:spChg chg="add del">
          <ac:chgData name="Daniel Doran" userId="186cea09aa8f8f34" providerId="LiveId" clId="{3C87CFB6-1525-43C9-913D-E8D01BD8BE1C}" dt="2024-04-19T21:44:41.911" v="448" actId="26606"/>
          <ac:spMkLst>
            <pc:docMk/>
            <pc:sldMk cId="1777669097" sldId="262"/>
            <ac:spMk id="24" creationId="{BE24306B-0379-4C6F-80A1-5A7D01A13564}"/>
          </ac:spMkLst>
        </pc:spChg>
        <pc:spChg chg="add del">
          <ac:chgData name="Daniel Doran" userId="186cea09aa8f8f34" providerId="LiveId" clId="{3C87CFB6-1525-43C9-913D-E8D01BD8BE1C}" dt="2024-04-19T21:50:42.541" v="492" actId="26606"/>
          <ac:spMkLst>
            <pc:docMk/>
            <pc:sldMk cId="1777669097" sldId="262"/>
            <ac:spMk id="25" creationId="{1180F95C-403D-4961-9F97-F226C68788DA}"/>
          </ac:spMkLst>
        </pc:spChg>
        <pc:spChg chg="add del">
          <ac:chgData name="Daniel Doran" userId="186cea09aa8f8f34" providerId="LiveId" clId="{3C87CFB6-1525-43C9-913D-E8D01BD8BE1C}" dt="2024-04-19T21:44:41.911" v="448" actId="26606"/>
          <ac:spMkLst>
            <pc:docMk/>
            <pc:sldMk cId="1777669097" sldId="262"/>
            <ac:spMk id="26" creationId="{98F8BC0B-2185-4E1F-B3E4-6C4034B461AD}"/>
          </ac:spMkLst>
        </pc:spChg>
        <pc:spChg chg="add del">
          <ac:chgData name="Daniel Doran" userId="186cea09aa8f8f34" providerId="LiveId" clId="{3C87CFB6-1525-43C9-913D-E8D01BD8BE1C}" dt="2024-04-19T21:44:41.911" v="448" actId="26606"/>
          <ac:spMkLst>
            <pc:docMk/>
            <pc:sldMk cId="1777669097" sldId="262"/>
            <ac:spMk id="28" creationId="{9204E438-647D-40F8-9613-FA00FF3E5094}"/>
          </ac:spMkLst>
        </pc:spChg>
        <pc:spChg chg="add del">
          <ac:chgData name="Daniel Doran" userId="186cea09aa8f8f34" providerId="LiveId" clId="{3C87CFB6-1525-43C9-913D-E8D01BD8BE1C}" dt="2024-04-19T21:44:41.911" v="448" actId="26606"/>
          <ac:spMkLst>
            <pc:docMk/>
            <pc:sldMk cId="1777669097" sldId="262"/>
            <ac:spMk id="30" creationId="{4EE16D88-B2D1-4B7E-92B3-B0AD4F5B56FE}"/>
          </ac:spMkLst>
        </pc:spChg>
        <pc:spChg chg="add del">
          <ac:chgData name="Daniel Doran" userId="186cea09aa8f8f34" providerId="LiveId" clId="{3C87CFB6-1525-43C9-913D-E8D01BD8BE1C}" dt="2024-04-19T21:50:42.541" v="492" actId="26606"/>
          <ac:spMkLst>
            <pc:docMk/>
            <pc:sldMk cId="1777669097" sldId="262"/>
            <ac:spMk id="32" creationId="{04DD3E41-33C2-4660-BB4C-BBCF07F65FCD}"/>
          </ac:spMkLst>
        </pc:spChg>
        <pc:picChg chg="add del mod ord">
          <ac:chgData name="Daniel Doran" userId="186cea09aa8f8f34" providerId="LiveId" clId="{3C87CFB6-1525-43C9-913D-E8D01BD8BE1C}" dt="2024-04-19T21:51:16.037" v="494" actId="478"/>
          <ac:picMkLst>
            <pc:docMk/>
            <pc:sldMk cId="1777669097" sldId="262"/>
            <ac:picMk id="5" creationId="{DC3519C6-64F8-D0F8-553E-ECFD282A6576}"/>
          </ac:picMkLst>
        </pc:picChg>
        <pc:picChg chg="add del mod">
          <ac:chgData name="Daniel Doran" userId="186cea09aa8f8f34" providerId="LiveId" clId="{3C87CFB6-1525-43C9-913D-E8D01BD8BE1C}" dt="2024-04-19T21:51:17.654" v="495" actId="478"/>
          <ac:picMkLst>
            <pc:docMk/>
            <pc:sldMk cId="1777669097" sldId="262"/>
            <ac:picMk id="7" creationId="{5DC10AAE-2F87-2907-5CC0-C504385500BC}"/>
          </ac:picMkLst>
        </pc:picChg>
        <pc:picChg chg="add del mod">
          <ac:chgData name="Daniel Doran" userId="186cea09aa8f8f34" providerId="LiveId" clId="{3C87CFB6-1525-43C9-913D-E8D01BD8BE1C}" dt="2024-04-19T21:51:19.669" v="497" actId="478"/>
          <ac:picMkLst>
            <pc:docMk/>
            <pc:sldMk cId="1777669097" sldId="262"/>
            <ac:picMk id="9" creationId="{7D9BA53B-7A44-D9C0-402C-D43592AFD7C2}"/>
          </ac:picMkLst>
        </pc:picChg>
        <pc:picChg chg="add del mod ord">
          <ac:chgData name="Daniel Doran" userId="186cea09aa8f8f34" providerId="LiveId" clId="{3C87CFB6-1525-43C9-913D-E8D01BD8BE1C}" dt="2024-04-19T21:51:18.618" v="496" actId="478"/>
          <ac:picMkLst>
            <pc:docMk/>
            <pc:sldMk cId="1777669097" sldId="262"/>
            <ac:picMk id="11" creationId="{7A29862C-A1C8-8AE4-3808-E5A68AFE4A4F}"/>
          </ac:picMkLst>
        </pc:picChg>
        <pc:cxnChg chg="add del">
          <ac:chgData name="Daniel Doran" userId="186cea09aa8f8f34" providerId="LiveId" clId="{3C87CFB6-1525-43C9-913D-E8D01BD8BE1C}" dt="2024-04-19T21:50:42.541" v="492" actId="26606"/>
          <ac:cxnSpMkLst>
            <pc:docMk/>
            <pc:sldMk cId="1777669097" sldId="262"/>
            <ac:cxnSpMk id="19" creationId="{CF099F8D-E727-44BC-9275-1EC5736F04C7}"/>
          </ac:cxnSpMkLst>
        </pc:cxnChg>
        <pc:cxnChg chg="add del">
          <ac:chgData name="Daniel Doran" userId="186cea09aa8f8f34" providerId="LiveId" clId="{3C87CFB6-1525-43C9-913D-E8D01BD8BE1C}" dt="2024-04-19T21:44:41.911" v="448" actId="26606"/>
          <ac:cxnSpMkLst>
            <pc:docMk/>
            <pc:sldMk cId="1777669097" sldId="262"/>
            <ac:cxnSpMk id="22" creationId="{FDF97CA6-0525-4AD4-8E21-2C9A75DB7A01}"/>
          </ac:cxnSpMkLst>
        </pc:cxnChg>
      </pc:sldChg>
      <pc:sldChg chg="addSp delSp modSp new del mod setBg">
        <pc:chgData name="Daniel Doran" userId="186cea09aa8f8f34" providerId="LiveId" clId="{3C87CFB6-1525-43C9-913D-E8D01BD8BE1C}" dt="2024-04-19T21:57:46.574" v="582" actId="47"/>
        <pc:sldMkLst>
          <pc:docMk/>
          <pc:sldMk cId="655811791" sldId="263"/>
        </pc:sldMkLst>
        <pc:spChg chg="del mod">
          <ac:chgData name="Daniel Doran" userId="186cea09aa8f8f34" providerId="LiveId" clId="{3C87CFB6-1525-43C9-913D-E8D01BD8BE1C}" dt="2024-04-19T21:53:00.137" v="508" actId="26606"/>
          <ac:spMkLst>
            <pc:docMk/>
            <pc:sldMk cId="655811791" sldId="263"/>
            <ac:spMk id="2" creationId="{F6100D25-012A-30D8-E0A2-1ADFDD4096CD}"/>
          </ac:spMkLst>
        </pc:spChg>
        <pc:spChg chg="del mod ord">
          <ac:chgData name="Daniel Doran" userId="186cea09aa8f8f34" providerId="LiveId" clId="{3C87CFB6-1525-43C9-913D-E8D01BD8BE1C}" dt="2024-04-19T21:52:44.615" v="506" actId="26606"/>
          <ac:spMkLst>
            <pc:docMk/>
            <pc:sldMk cId="655811791" sldId="263"/>
            <ac:spMk id="3" creationId="{9B531895-C224-A968-1D9A-046B474BD7C9}"/>
          </ac:spMkLst>
        </pc:spChg>
        <pc:spChg chg="add mod ord">
          <ac:chgData name="Daniel Doran" userId="186cea09aa8f8f34" providerId="LiveId" clId="{3C87CFB6-1525-43C9-913D-E8D01BD8BE1C}" dt="2024-04-19T21:54:00.462" v="519" actId="1076"/>
          <ac:spMkLst>
            <pc:docMk/>
            <pc:sldMk cId="655811791" sldId="263"/>
            <ac:spMk id="6" creationId="{A110B993-48FA-313C-5505-9A184080B181}"/>
          </ac:spMkLst>
        </pc:spChg>
        <pc:spChg chg="add del">
          <ac:chgData name="Daniel Doran" userId="186cea09aa8f8f34" providerId="LiveId" clId="{3C87CFB6-1525-43C9-913D-E8D01BD8BE1C}" dt="2024-04-19T21:52:44.615" v="506" actId="26606"/>
          <ac:spMkLst>
            <pc:docMk/>
            <pc:sldMk cId="655811791" sldId="263"/>
            <ac:spMk id="10" creationId="{52ABB703-2B0E-4C3B-B4A2-F3973548E561}"/>
          </ac:spMkLst>
        </pc:spChg>
        <pc:spChg chg="add del">
          <ac:chgData name="Daniel Doran" userId="186cea09aa8f8f34" providerId="LiveId" clId="{3C87CFB6-1525-43C9-913D-E8D01BD8BE1C}" dt="2024-04-19T21:52:44.615" v="506" actId="26606"/>
          <ac:spMkLst>
            <pc:docMk/>
            <pc:sldMk cId="655811791" sldId="263"/>
            <ac:spMk id="14" creationId="{E95DA498-D9A2-4DA9-B9DA-B3776E08CF7E}"/>
          </ac:spMkLst>
        </pc:spChg>
        <pc:spChg chg="add del">
          <ac:chgData name="Daniel Doran" userId="186cea09aa8f8f34" providerId="LiveId" clId="{3C87CFB6-1525-43C9-913D-E8D01BD8BE1C}" dt="2024-04-19T21:52:44.615" v="506" actId="26606"/>
          <ac:spMkLst>
            <pc:docMk/>
            <pc:sldMk cId="655811791" sldId="263"/>
            <ac:spMk id="16" creationId="{82A73093-4B9D-420D-B17E-52293703A1D4}"/>
          </ac:spMkLst>
        </pc:spChg>
        <pc:spChg chg="add del">
          <ac:chgData name="Daniel Doran" userId="186cea09aa8f8f34" providerId="LiveId" clId="{3C87CFB6-1525-43C9-913D-E8D01BD8BE1C}" dt="2024-04-19T21:53:00.137" v="508" actId="26606"/>
          <ac:spMkLst>
            <pc:docMk/>
            <pc:sldMk cId="655811791" sldId="263"/>
            <ac:spMk id="21" creationId="{4E4490D0-3672-446A-AC12-B4830333BDDD}"/>
          </ac:spMkLst>
        </pc:spChg>
        <pc:spChg chg="add del">
          <ac:chgData name="Daniel Doran" userId="186cea09aa8f8f34" providerId="LiveId" clId="{3C87CFB6-1525-43C9-913D-E8D01BD8BE1C}" dt="2024-04-19T21:53:00.137" v="508" actId="26606"/>
          <ac:spMkLst>
            <pc:docMk/>
            <pc:sldMk cId="655811791" sldId="263"/>
            <ac:spMk id="23" creationId="{39CB82C2-DF65-4EC1-8280-F201D50F570B}"/>
          </ac:spMkLst>
        </pc:spChg>
        <pc:spChg chg="add del">
          <ac:chgData name="Daniel Doran" userId="186cea09aa8f8f34" providerId="LiveId" clId="{3C87CFB6-1525-43C9-913D-E8D01BD8BE1C}" dt="2024-04-19T21:53:00.137" v="508" actId="26606"/>
          <ac:spMkLst>
            <pc:docMk/>
            <pc:sldMk cId="655811791" sldId="263"/>
            <ac:spMk id="27" creationId="{FA4CD5CB-D209-4D70-8CA4-629731C59219}"/>
          </ac:spMkLst>
        </pc:spChg>
        <pc:spChg chg="add del">
          <ac:chgData name="Daniel Doran" userId="186cea09aa8f8f34" providerId="LiveId" clId="{3C87CFB6-1525-43C9-913D-E8D01BD8BE1C}" dt="2024-04-19T21:53:00.137" v="508" actId="26606"/>
          <ac:spMkLst>
            <pc:docMk/>
            <pc:sldMk cId="655811791" sldId="263"/>
            <ac:spMk id="31" creationId="{B4C27B90-DF2B-4D00-BA07-18ED774CD2F1}"/>
          </ac:spMkLst>
        </pc:spChg>
        <pc:spChg chg="add del">
          <ac:chgData name="Daniel Doran" userId="186cea09aa8f8f34" providerId="LiveId" clId="{3C87CFB6-1525-43C9-913D-E8D01BD8BE1C}" dt="2024-04-19T21:53:00.137" v="508" actId="26606"/>
          <ac:spMkLst>
            <pc:docMk/>
            <pc:sldMk cId="655811791" sldId="263"/>
            <ac:spMk id="33" creationId="{593ACC25-C262-417A-8AA9-0641C772BDB6}"/>
          </ac:spMkLst>
        </pc:spChg>
        <pc:spChg chg="add del">
          <ac:chgData name="Daniel Doran" userId="186cea09aa8f8f34" providerId="LiveId" clId="{3C87CFB6-1525-43C9-913D-E8D01BD8BE1C}" dt="2024-04-19T21:53:25.402" v="511" actId="26606"/>
          <ac:spMkLst>
            <pc:docMk/>
            <pc:sldMk cId="655811791" sldId="263"/>
            <ac:spMk id="38" creationId="{AE1AF813-2D2F-4B78-9216-388AF161EDAA}"/>
          </ac:spMkLst>
        </pc:spChg>
        <pc:spChg chg="add del">
          <ac:chgData name="Daniel Doran" userId="186cea09aa8f8f34" providerId="LiveId" clId="{3C87CFB6-1525-43C9-913D-E8D01BD8BE1C}" dt="2024-04-19T21:53:25.402" v="511" actId="26606"/>
          <ac:spMkLst>
            <pc:docMk/>
            <pc:sldMk cId="655811791" sldId="263"/>
            <ac:spMk id="40" creationId="{C47181D2-95D5-4439-9BDF-14D4FDC7BD80}"/>
          </ac:spMkLst>
        </pc:spChg>
        <pc:spChg chg="add">
          <ac:chgData name="Daniel Doran" userId="186cea09aa8f8f34" providerId="LiveId" clId="{3C87CFB6-1525-43C9-913D-E8D01BD8BE1C}" dt="2024-04-19T21:53:25.402" v="511" actId="26606"/>
          <ac:spMkLst>
            <pc:docMk/>
            <pc:sldMk cId="655811791" sldId="263"/>
            <ac:spMk id="45" creationId="{C2579DAE-C141-48DB-810E-C070C300819E}"/>
          </ac:spMkLst>
        </pc:spChg>
        <pc:spChg chg="add">
          <ac:chgData name="Daniel Doran" userId="186cea09aa8f8f34" providerId="LiveId" clId="{3C87CFB6-1525-43C9-913D-E8D01BD8BE1C}" dt="2024-04-19T21:53:25.402" v="511" actId="26606"/>
          <ac:spMkLst>
            <pc:docMk/>
            <pc:sldMk cId="655811791" sldId="263"/>
            <ac:spMk id="47" creationId="{02FD90C3-6350-4D5B-9738-6E94EDF30F74}"/>
          </ac:spMkLst>
        </pc:spChg>
        <pc:picChg chg="add mod">
          <ac:chgData name="Daniel Doran" userId="186cea09aa8f8f34" providerId="LiveId" clId="{3C87CFB6-1525-43C9-913D-E8D01BD8BE1C}" dt="2024-04-19T21:54:02.552" v="520" actId="1076"/>
          <ac:picMkLst>
            <pc:docMk/>
            <pc:sldMk cId="655811791" sldId="263"/>
            <ac:picMk id="5" creationId="{A30DCFC7-54B8-C7CE-CC8D-39E3C1A65FBD}"/>
          </ac:picMkLst>
        </pc:picChg>
        <pc:cxnChg chg="add del">
          <ac:chgData name="Daniel Doran" userId="186cea09aa8f8f34" providerId="LiveId" clId="{3C87CFB6-1525-43C9-913D-E8D01BD8BE1C}" dt="2024-04-19T21:52:44.615" v="506" actId="26606"/>
          <ac:cxnSpMkLst>
            <pc:docMk/>
            <pc:sldMk cId="655811791" sldId="263"/>
            <ac:cxnSpMk id="12" creationId="{9C21570E-E159-49A6-9891-FA397B7A92D3}"/>
          </ac:cxnSpMkLst>
        </pc:cxnChg>
        <pc:cxnChg chg="add del">
          <ac:chgData name="Daniel Doran" userId="186cea09aa8f8f34" providerId="LiveId" clId="{3C87CFB6-1525-43C9-913D-E8D01BD8BE1C}" dt="2024-04-19T21:53:00.137" v="508" actId="26606"/>
          <ac:cxnSpMkLst>
            <pc:docMk/>
            <pc:sldMk cId="655811791" sldId="263"/>
            <ac:cxnSpMk id="25" creationId="{7E1D4427-852B-4B37-8E76-0E9F1810BA2A}"/>
          </ac:cxnSpMkLst>
        </pc:cxnChg>
        <pc:cxnChg chg="add del">
          <ac:chgData name="Daniel Doran" userId="186cea09aa8f8f34" providerId="LiveId" clId="{3C87CFB6-1525-43C9-913D-E8D01BD8BE1C}" dt="2024-04-19T21:53:00.137" v="508" actId="26606"/>
          <ac:cxnSpMkLst>
            <pc:docMk/>
            <pc:sldMk cId="655811791" sldId="263"/>
            <ac:cxnSpMk id="29" creationId="{5C6A2BAE-B461-4B55-8E1F-0722ABDD1393}"/>
          </ac:cxnSpMkLst>
        </pc:cxnChg>
      </pc:sldChg>
      <pc:sldChg chg="modSp new mod ord">
        <pc:chgData name="Daniel Doran" userId="186cea09aa8f8f34" providerId="LiveId" clId="{3C87CFB6-1525-43C9-913D-E8D01BD8BE1C}" dt="2024-04-19T23:45:14.497" v="3522" actId="20577"/>
        <pc:sldMkLst>
          <pc:docMk/>
          <pc:sldMk cId="2250551201" sldId="263"/>
        </pc:sldMkLst>
        <pc:spChg chg="mod">
          <ac:chgData name="Daniel Doran" userId="186cea09aa8f8f34" providerId="LiveId" clId="{3C87CFB6-1525-43C9-913D-E8D01BD8BE1C}" dt="2024-04-19T22:22:54.804" v="1896" actId="20577"/>
          <ac:spMkLst>
            <pc:docMk/>
            <pc:sldMk cId="2250551201" sldId="263"/>
            <ac:spMk id="2" creationId="{DF1FEC76-8474-4A47-FE75-695823C24766}"/>
          </ac:spMkLst>
        </pc:spChg>
        <pc:spChg chg="mod">
          <ac:chgData name="Daniel Doran" userId="186cea09aa8f8f34" providerId="LiveId" clId="{3C87CFB6-1525-43C9-913D-E8D01BD8BE1C}" dt="2024-04-19T23:45:14.497" v="3522" actId="20577"/>
          <ac:spMkLst>
            <pc:docMk/>
            <pc:sldMk cId="2250551201" sldId="263"/>
            <ac:spMk id="3" creationId="{1EB109A2-F624-7770-31F6-B4768851ADA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4/18/2024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4/18/2024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4/18/2024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collegescorecard.ed.gov/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DA2F-A676-C84F-FA71-DAC5C2EF824D}"/>
              </a:ext>
            </a:extLst>
          </p:cNvPr>
          <p:cNvSpPr>
            <a:spLocks noGrp="1"/>
          </p:cNvSpPr>
          <p:nvPr>
            <p:ph type="ctrTitle"/>
          </p:nvPr>
        </p:nvSpPr>
        <p:spPr/>
        <p:txBody>
          <a:bodyPr>
            <a:normAutofit fontScale="90000"/>
          </a:bodyPr>
          <a:lstStyle/>
          <a:p>
            <a:pPr algn="ctr"/>
            <a:r>
              <a:rPr lang="en-US" dirty="0"/>
              <a:t>A Very Brief Analysis of Public and Private Higher Education in the United States</a:t>
            </a:r>
          </a:p>
        </p:txBody>
      </p:sp>
      <p:sp>
        <p:nvSpPr>
          <p:cNvPr id="3" name="Subtitle 2">
            <a:extLst>
              <a:ext uri="{FF2B5EF4-FFF2-40B4-BE49-F238E27FC236}">
                <a16:creationId xmlns:a16="http://schemas.microsoft.com/office/drawing/2014/main" id="{35E966B0-5AFF-A77D-0C07-1D15349C0018}"/>
              </a:ext>
            </a:extLst>
          </p:cNvPr>
          <p:cNvSpPr>
            <a:spLocks noGrp="1"/>
          </p:cNvSpPr>
          <p:nvPr>
            <p:ph type="subTitle" idx="1"/>
          </p:nvPr>
        </p:nvSpPr>
        <p:spPr/>
        <p:txBody>
          <a:bodyPr>
            <a:normAutofit fontScale="85000" lnSpcReduction="20000"/>
          </a:bodyPr>
          <a:lstStyle/>
          <a:p>
            <a:r>
              <a:rPr lang="en-US" dirty="0"/>
              <a:t>Daniel r. </a:t>
            </a:r>
            <a:r>
              <a:rPr lang="en-US" dirty="0" err="1"/>
              <a:t>doran</a:t>
            </a:r>
            <a:endParaRPr lang="en-US" dirty="0"/>
          </a:p>
          <a:p>
            <a:r>
              <a:rPr lang="en-US" dirty="0"/>
              <a:t>SEAS 8515 - Data Engineering for AI Project 1</a:t>
            </a:r>
          </a:p>
          <a:p>
            <a:r>
              <a:rPr lang="en-US" dirty="0"/>
              <a:t>April 20, 2024</a:t>
            </a:r>
          </a:p>
        </p:txBody>
      </p:sp>
    </p:spTree>
    <p:extLst>
      <p:ext uri="{BB962C8B-B14F-4D97-AF65-F5344CB8AC3E}">
        <p14:creationId xmlns:p14="http://schemas.microsoft.com/office/powerpoint/2010/main" val="313686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1E495-3D90-3C34-E18F-63FB29830AF9}"/>
              </a:ext>
            </a:extLst>
          </p:cNvPr>
          <p:cNvSpPr>
            <a:spLocks noGrp="1"/>
          </p:cNvSpPr>
          <p:nvPr>
            <p:ph type="title"/>
          </p:nvPr>
        </p:nvSpPr>
        <p:spPr/>
        <p:txBody>
          <a:bodyPr/>
          <a:lstStyle/>
          <a:p>
            <a:r>
              <a:rPr lang="en-US" dirty="0"/>
              <a:t>Methodology and tools used</a:t>
            </a:r>
          </a:p>
        </p:txBody>
      </p:sp>
      <p:sp>
        <p:nvSpPr>
          <p:cNvPr id="3" name="Content Placeholder 2">
            <a:extLst>
              <a:ext uri="{FF2B5EF4-FFF2-40B4-BE49-F238E27FC236}">
                <a16:creationId xmlns:a16="http://schemas.microsoft.com/office/drawing/2014/main" id="{8E86AEF5-A49A-DE65-134F-0828EE62213C}"/>
              </a:ext>
            </a:extLst>
          </p:cNvPr>
          <p:cNvSpPr>
            <a:spLocks noGrp="1"/>
          </p:cNvSpPr>
          <p:nvPr>
            <p:ph idx="1"/>
          </p:nvPr>
        </p:nvSpPr>
        <p:spPr/>
        <p:txBody>
          <a:bodyPr/>
          <a:lstStyle/>
          <a:p>
            <a:pPr>
              <a:buFont typeface="Arial" panose="020B0604020202020204" pitchFamily="34" charset="0"/>
              <a:buChar char="•"/>
            </a:pPr>
            <a:r>
              <a:rPr lang="en-US" dirty="0"/>
              <a:t> For this project I analyzed various characteristics of public and private institutions of higher education in the US, according to the Institution-level data file for 2013-14 of the US Department of Education College Scorecard, found at </a:t>
            </a:r>
            <a:r>
              <a:rPr lang="en-US" dirty="0">
                <a:hlinkClick r:id="rId2"/>
              </a:rPr>
              <a:t>https://collegescorecard.ed.gov/data/</a:t>
            </a:r>
            <a:r>
              <a:rPr lang="en-US" dirty="0"/>
              <a:t>. </a:t>
            </a:r>
          </a:p>
          <a:p>
            <a:pPr>
              <a:buFont typeface="Arial" panose="020B0604020202020204" pitchFamily="34" charset="0"/>
              <a:buChar char="•"/>
            </a:pPr>
            <a:r>
              <a:rPr lang="en-US" dirty="0"/>
              <a:t> I used </a:t>
            </a:r>
            <a:r>
              <a:rPr lang="en-US" dirty="0" err="1"/>
              <a:t>PySpark</a:t>
            </a:r>
            <a:r>
              <a:rPr lang="en-US" dirty="0"/>
              <a:t> locally in VS Code due to issues I was having with maintaining a working cluster in Databricks community edition. Recognizing the scalability limitations of a local setup, I would have to graduate to a distributed cluster if my data or processing needed to grow.</a:t>
            </a:r>
          </a:p>
          <a:p>
            <a:pPr>
              <a:buFont typeface="Arial" panose="020B0604020202020204" pitchFamily="34" charset="0"/>
              <a:buChar char="•"/>
            </a:pPr>
            <a:r>
              <a:rPr lang="en-US" dirty="0"/>
              <a:t> I utilized Python and Spark for data extraction and processing, SQL for data manipulation and transformation, and Python libraries like Matplotlib, Seaborn, and </a:t>
            </a:r>
            <a:r>
              <a:rPr lang="en-US" dirty="0" err="1"/>
              <a:t>Plotly</a:t>
            </a:r>
            <a:r>
              <a:rPr lang="en-US" dirty="0"/>
              <a:t> for data visualization.</a:t>
            </a:r>
          </a:p>
          <a:p>
            <a:pPr>
              <a:buFont typeface="Arial" panose="020B0604020202020204" pitchFamily="34" charset="0"/>
              <a:buChar char="•"/>
            </a:pPr>
            <a:r>
              <a:rPr lang="en-US" dirty="0"/>
              <a:t> With these tools I sought to understand some socio-economic nuances of public and private institutions and convey these nuances via insightful data visualizations, including a choropleth map, a heatmap, and various bar charts.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61013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1AFBEB-FA65-2D90-3C7E-0927869C4D89}"/>
              </a:ext>
            </a:extLst>
          </p:cNvPr>
          <p:cNvSpPr>
            <a:spLocks noGrp="1"/>
          </p:cNvSpPr>
          <p:nvPr>
            <p:ph type="title"/>
          </p:nvPr>
        </p:nvSpPr>
        <p:spPr>
          <a:xfrm>
            <a:off x="7859485" y="634946"/>
            <a:ext cx="3690257" cy="1450757"/>
          </a:xfrm>
        </p:spPr>
        <p:txBody>
          <a:bodyPr>
            <a:noAutofit/>
          </a:bodyPr>
          <a:lstStyle/>
          <a:p>
            <a:r>
              <a:rPr lang="en-US" sz="2800" dirty="0"/>
              <a:t>Distribution of Undergraduate Demographics by Institution Type</a:t>
            </a:r>
          </a:p>
        </p:txBody>
      </p:sp>
      <p:cxnSp>
        <p:nvCxnSpPr>
          <p:cNvPr id="12"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832D7A-AFFC-DACD-51FB-2678AB401F8E}"/>
              </a:ext>
            </a:extLst>
          </p:cNvPr>
          <p:cNvSpPr>
            <a:spLocks noGrp="1"/>
          </p:cNvSpPr>
          <p:nvPr>
            <p:ph idx="1"/>
          </p:nvPr>
        </p:nvSpPr>
        <p:spPr>
          <a:xfrm>
            <a:off x="7859485" y="2198914"/>
            <a:ext cx="3690257" cy="3670180"/>
          </a:xfrm>
        </p:spPr>
        <p:txBody>
          <a:bodyPr>
            <a:normAutofit/>
          </a:bodyPr>
          <a:lstStyle/>
          <a:p>
            <a:pPr marL="0" indent="0">
              <a:buNone/>
            </a:pPr>
            <a:r>
              <a:rPr lang="en-US" dirty="0"/>
              <a:t>Key insights:</a:t>
            </a:r>
          </a:p>
          <a:p>
            <a:pPr>
              <a:buFont typeface="Arial" panose="020B0604020202020204" pitchFamily="34" charset="0"/>
              <a:buChar char="•"/>
            </a:pPr>
            <a:r>
              <a:rPr lang="en-US" dirty="0"/>
              <a:t> Whites are less represented in for-profit colleges compared to public and private nonprofit schools, while Blacks and Hispanics are more represented</a:t>
            </a:r>
          </a:p>
          <a:p>
            <a:pPr>
              <a:buFont typeface="Arial" panose="020B0604020202020204" pitchFamily="34" charset="0"/>
              <a:buChar char="•"/>
            </a:pPr>
            <a:r>
              <a:rPr lang="en-US" dirty="0"/>
              <a:t> The d</a:t>
            </a:r>
            <a:r>
              <a:rPr lang="en-US" sz="2000" dirty="0"/>
              <a:t>istributions of </a:t>
            </a:r>
            <a:r>
              <a:rPr lang="en-US" dirty="0"/>
              <a:t>u</a:t>
            </a:r>
            <a:r>
              <a:rPr lang="en-US" sz="2000" dirty="0"/>
              <a:t>ndergraduate demographics are approximately the same for public and private nonprofit schools</a:t>
            </a:r>
            <a:endParaRPr lang="en-US" dirty="0"/>
          </a:p>
        </p:txBody>
      </p:sp>
      <p:sp>
        <p:nvSpPr>
          <p:cNvPr id="14" name="Rectangle 1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 name="Picture 6">
            <a:extLst>
              <a:ext uri="{FF2B5EF4-FFF2-40B4-BE49-F238E27FC236}">
                <a16:creationId xmlns:a16="http://schemas.microsoft.com/office/drawing/2014/main" id="{1FE4A399-3D8F-E802-8BF9-9306407921AE}"/>
              </a:ext>
            </a:extLst>
          </p:cNvPr>
          <p:cNvPicPr>
            <a:picLocks noChangeAspect="1"/>
          </p:cNvPicPr>
          <p:nvPr/>
        </p:nvPicPr>
        <p:blipFill>
          <a:blip r:embed="rId2"/>
          <a:stretch>
            <a:fillRect/>
          </a:stretch>
        </p:blipFill>
        <p:spPr>
          <a:xfrm>
            <a:off x="213193" y="840972"/>
            <a:ext cx="7400442" cy="5176056"/>
          </a:xfrm>
          <a:prstGeom prst="rect">
            <a:avLst/>
          </a:prstGeom>
        </p:spPr>
      </p:pic>
    </p:spTree>
    <p:extLst>
      <p:ext uri="{BB962C8B-B14F-4D97-AF65-F5344CB8AC3E}">
        <p14:creationId xmlns:p14="http://schemas.microsoft.com/office/powerpoint/2010/main" val="2009818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94909-D4CB-12C7-4306-42FC3F6480DB}"/>
              </a:ext>
            </a:extLst>
          </p:cNvPr>
          <p:cNvSpPr>
            <a:spLocks noGrp="1"/>
          </p:cNvSpPr>
          <p:nvPr>
            <p:ph type="title"/>
          </p:nvPr>
        </p:nvSpPr>
        <p:spPr>
          <a:xfrm>
            <a:off x="8587223" y="634946"/>
            <a:ext cx="2813942" cy="1450757"/>
          </a:xfrm>
        </p:spPr>
        <p:txBody>
          <a:bodyPr>
            <a:normAutofit/>
          </a:bodyPr>
          <a:lstStyle/>
          <a:p>
            <a:r>
              <a:rPr lang="en-US" dirty="0"/>
              <a:t>Bar Charts</a:t>
            </a:r>
          </a:p>
        </p:txBody>
      </p:sp>
      <p:cxnSp>
        <p:nvCxnSpPr>
          <p:cNvPr id="12"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8B788F9-F23C-C8E5-EFC9-840D87F35C51}"/>
              </a:ext>
            </a:extLst>
          </p:cNvPr>
          <p:cNvSpPr>
            <a:spLocks noGrp="1"/>
          </p:cNvSpPr>
          <p:nvPr>
            <p:ph idx="1"/>
          </p:nvPr>
        </p:nvSpPr>
        <p:spPr>
          <a:xfrm>
            <a:off x="8595360" y="2198914"/>
            <a:ext cx="2954382" cy="3670180"/>
          </a:xfrm>
        </p:spPr>
        <p:txBody>
          <a:bodyPr>
            <a:normAutofit fontScale="85000" lnSpcReduction="10000"/>
          </a:bodyPr>
          <a:lstStyle/>
          <a:p>
            <a:r>
              <a:rPr lang="en-US" dirty="0"/>
              <a:t>Key insights:</a:t>
            </a:r>
          </a:p>
          <a:p>
            <a:pPr>
              <a:buFont typeface="Arial" panose="020B0604020202020204" pitchFamily="34" charset="0"/>
              <a:buChar char="•"/>
            </a:pPr>
            <a:r>
              <a:rPr lang="en-US" dirty="0"/>
              <a:t> Private nonprofit schools have the average highest family income, highest median earnings for graduates, and highest median debt upon graduation</a:t>
            </a:r>
          </a:p>
          <a:p>
            <a:pPr>
              <a:buFont typeface="Arial" panose="020B0604020202020204" pitchFamily="34" charset="0"/>
              <a:buChar char="•"/>
            </a:pPr>
            <a:r>
              <a:rPr lang="en-US" dirty="0"/>
              <a:t> For-profit schools have the lowest average family income, lowest median earnings for graduates, lowest average faculty salary, yet the second highest median debt upon graduation </a:t>
            </a:r>
          </a:p>
        </p:txBody>
      </p:sp>
      <p:sp>
        <p:nvSpPr>
          <p:cNvPr id="14" name="Rectangle 1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1" name="Picture 20">
            <a:extLst>
              <a:ext uri="{FF2B5EF4-FFF2-40B4-BE49-F238E27FC236}">
                <a16:creationId xmlns:a16="http://schemas.microsoft.com/office/drawing/2014/main" id="{3915216D-2310-EB09-C576-0EDB2D2CB44E}"/>
              </a:ext>
            </a:extLst>
          </p:cNvPr>
          <p:cNvPicPr>
            <a:picLocks noChangeAspect="1"/>
          </p:cNvPicPr>
          <p:nvPr/>
        </p:nvPicPr>
        <p:blipFill>
          <a:blip r:embed="rId2"/>
          <a:stretch>
            <a:fillRect/>
          </a:stretch>
        </p:blipFill>
        <p:spPr>
          <a:xfrm>
            <a:off x="173625" y="338164"/>
            <a:ext cx="4127284" cy="2462182"/>
          </a:xfrm>
          <a:prstGeom prst="rect">
            <a:avLst/>
          </a:prstGeom>
        </p:spPr>
      </p:pic>
      <p:pic>
        <p:nvPicPr>
          <p:cNvPr id="23" name="Picture 22">
            <a:extLst>
              <a:ext uri="{FF2B5EF4-FFF2-40B4-BE49-F238E27FC236}">
                <a16:creationId xmlns:a16="http://schemas.microsoft.com/office/drawing/2014/main" id="{BEA95C9F-2163-3449-1B56-FFB38EE76E38}"/>
              </a:ext>
            </a:extLst>
          </p:cNvPr>
          <p:cNvPicPr>
            <a:picLocks noChangeAspect="1"/>
          </p:cNvPicPr>
          <p:nvPr/>
        </p:nvPicPr>
        <p:blipFill>
          <a:blip r:embed="rId3"/>
          <a:stretch>
            <a:fillRect/>
          </a:stretch>
        </p:blipFill>
        <p:spPr>
          <a:xfrm>
            <a:off x="4285957" y="316928"/>
            <a:ext cx="4198308" cy="2504552"/>
          </a:xfrm>
          <a:prstGeom prst="rect">
            <a:avLst/>
          </a:prstGeom>
        </p:spPr>
      </p:pic>
      <p:pic>
        <p:nvPicPr>
          <p:cNvPr id="25" name="Picture 24">
            <a:extLst>
              <a:ext uri="{FF2B5EF4-FFF2-40B4-BE49-F238E27FC236}">
                <a16:creationId xmlns:a16="http://schemas.microsoft.com/office/drawing/2014/main" id="{67CA6C97-910E-BAD4-791B-01AF2AB9BDAB}"/>
              </a:ext>
            </a:extLst>
          </p:cNvPr>
          <p:cNvPicPr>
            <a:picLocks noChangeAspect="1"/>
          </p:cNvPicPr>
          <p:nvPr/>
        </p:nvPicPr>
        <p:blipFill>
          <a:blip r:embed="rId4"/>
          <a:stretch>
            <a:fillRect/>
          </a:stretch>
        </p:blipFill>
        <p:spPr>
          <a:xfrm>
            <a:off x="90921" y="3033488"/>
            <a:ext cx="4292691" cy="2560857"/>
          </a:xfrm>
          <a:prstGeom prst="rect">
            <a:avLst/>
          </a:prstGeom>
        </p:spPr>
      </p:pic>
      <p:pic>
        <p:nvPicPr>
          <p:cNvPr id="27" name="Picture 26">
            <a:extLst>
              <a:ext uri="{FF2B5EF4-FFF2-40B4-BE49-F238E27FC236}">
                <a16:creationId xmlns:a16="http://schemas.microsoft.com/office/drawing/2014/main" id="{447560BC-3917-6236-0B22-9C86C63D5067}"/>
              </a:ext>
            </a:extLst>
          </p:cNvPr>
          <p:cNvPicPr>
            <a:picLocks noChangeAspect="1"/>
          </p:cNvPicPr>
          <p:nvPr/>
        </p:nvPicPr>
        <p:blipFill>
          <a:blip r:embed="rId5"/>
          <a:stretch>
            <a:fillRect/>
          </a:stretch>
        </p:blipFill>
        <p:spPr>
          <a:xfrm>
            <a:off x="4244636" y="3056804"/>
            <a:ext cx="4237398" cy="2527871"/>
          </a:xfrm>
          <a:prstGeom prst="rect">
            <a:avLst/>
          </a:prstGeom>
        </p:spPr>
      </p:pic>
    </p:spTree>
    <p:extLst>
      <p:ext uri="{BB962C8B-B14F-4D97-AF65-F5344CB8AC3E}">
        <p14:creationId xmlns:p14="http://schemas.microsoft.com/office/powerpoint/2010/main" val="419247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E707D-CD7C-DF7F-FA9A-8A8CD3800A1B}"/>
              </a:ext>
            </a:extLst>
          </p:cNvPr>
          <p:cNvSpPr>
            <a:spLocks noGrp="1"/>
          </p:cNvSpPr>
          <p:nvPr>
            <p:ph type="title"/>
          </p:nvPr>
        </p:nvSpPr>
        <p:spPr>
          <a:xfrm>
            <a:off x="7859485" y="634946"/>
            <a:ext cx="3690257" cy="1450757"/>
          </a:xfrm>
        </p:spPr>
        <p:txBody>
          <a:bodyPr>
            <a:normAutofit/>
          </a:bodyPr>
          <a:lstStyle/>
          <a:p>
            <a:r>
              <a:rPr lang="en-US" sz="3200" dirty="0"/>
              <a:t>Ratio of Average Net Price Private to Public Institutions by State</a:t>
            </a:r>
          </a:p>
        </p:txBody>
      </p:sp>
      <p:cxnSp>
        <p:nvCxnSpPr>
          <p:cNvPr id="29" name="Straight Connector 28">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F5EBC9B-9A4E-B178-1410-9847EFEBCFB7}"/>
              </a:ext>
            </a:extLst>
          </p:cNvPr>
          <p:cNvSpPr>
            <a:spLocks noGrp="1"/>
          </p:cNvSpPr>
          <p:nvPr>
            <p:ph idx="1"/>
          </p:nvPr>
        </p:nvSpPr>
        <p:spPr>
          <a:xfrm>
            <a:off x="7859485" y="2198913"/>
            <a:ext cx="3690257" cy="3755565"/>
          </a:xfrm>
        </p:spPr>
        <p:txBody>
          <a:bodyPr>
            <a:normAutofit/>
          </a:bodyPr>
          <a:lstStyle/>
          <a:p>
            <a:r>
              <a:rPr lang="en-US" dirty="0"/>
              <a:t>Key Insight:</a:t>
            </a:r>
          </a:p>
          <a:p>
            <a:pPr>
              <a:buFont typeface="Arial" panose="020B0604020202020204" pitchFamily="34" charset="0"/>
              <a:buChar char="•"/>
            </a:pPr>
            <a:r>
              <a:rPr lang="en-US" dirty="0"/>
              <a:t> Private schools are most expensive compared to public schools in the following states: WY (2.88), HI (2.57), NM (2.52), CA (2.50), and WA (2.41)</a:t>
            </a:r>
          </a:p>
        </p:txBody>
      </p:sp>
      <p:sp>
        <p:nvSpPr>
          <p:cNvPr id="31" name="Rectangle 30">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56B07B39-9802-4EB9-AF6E-5C4CD7640C5D}"/>
              </a:ext>
            </a:extLst>
          </p:cNvPr>
          <p:cNvPicPr>
            <a:picLocks noChangeAspect="1"/>
          </p:cNvPicPr>
          <p:nvPr/>
        </p:nvPicPr>
        <p:blipFill>
          <a:blip r:embed="rId2"/>
          <a:stretch>
            <a:fillRect/>
          </a:stretch>
        </p:blipFill>
        <p:spPr>
          <a:xfrm>
            <a:off x="81429" y="634946"/>
            <a:ext cx="7663970" cy="4750969"/>
          </a:xfrm>
          <a:prstGeom prst="rect">
            <a:avLst/>
          </a:prstGeom>
        </p:spPr>
      </p:pic>
      <p:pic>
        <p:nvPicPr>
          <p:cNvPr id="8" name="Picture 7">
            <a:extLst>
              <a:ext uri="{FF2B5EF4-FFF2-40B4-BE49-F238E27FC236}">
                <a16:creationId xmlns:a16="http://schemas.microsoft.com/office/drawing/2014/main" id="{FDC4D922-5628-C5B9-0544-D444B029BF9D}"/>
              </a:ext>
            </a:extLst>
          </p:cNvPr>
          <p:cNvPicPr>
            <a:picLocks noChangeAspect="1"/>
          </p:cNvPicPr>
          <p:nvPr/>
        </p:nvPicPr>
        <p:blipFill>
          <a:blip r:embed="rId3"/>
          <a:stretch>
            <a:fillRect/>
          </a:stretch>
        </p:blipFill>
        <p:spPr>
          <a:xfrm>
            <a:off x="6853004" y="3772023"/>
            <a:ext cx="643845" cy="1842492"/>
          </a:xfrm>
          <a:prstGeom prst="rect">
            <a:avLst/>
          </a:prstGeom>
        </p:spPr>
      </p:pic>
    </p:spTree>
    <p:extLst>
      <p:ext uri="{BB962C8B-B14F-4D97-AF65-F5344CB8AC3E}">
        <p14:creationId xmlns:p14="http://schemas.microsoft.com/office/powerpoint/2010/main" val="2031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EC76-8474-4A47-FE75-695823C24766}"/>
              </a:ext>
            </a:extLst>
          </p:cNvPr>
          <p:cNvSpPr>
            <a:spLocks noGrp="1"/>
          </p:cNvSpPr>
          <p:nvPr>
            <p:ph type="title"/>
          </p:nvPr>
        </p:nvSpPr>
        <p:spPr/>
        <p:txBody>
          <a:bodyPr/>
          <a:lstStyle/>
          <a:p>
            <a:r>
              <a:rPr lang="en-US" dirty="0"/>
              <a:t>Conclusions </a:t>
            </a:r>
          </a:p>
        </p:txBody>
      </p:sp>
      <p:sp>
        <p:nvSpPr>
          <p:cNvPr id="3" name="Content Placeholder 2">
            <a:extLst>
              <a:ext uri="{FF2B5EF4-FFF2-40B4-BE49-F238E27FC236}">
                <a16:creationId xmlns:a16="http://schemas.microsoft.com/office/drawing/2014/main" id="{1EB109A2-F624-7770-31F6-B4768851ADAE}"/>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 My findings suggest Black and Hispanic students are overrepresented in for-profit colleges. Further analysis could be completed to examine the underlying causes of this, that might include an analysis of socio-economic barriers to accessing higher education, geographic availability of institutions, and targeted recruitment practices of for-profit schools.</a:t>
            </a:r>
          </a:p>
          <a:p>
            <a:pPr>
              <a:buFont typeface="Arial" panose="020B0604020202020204" pitchFamily="34" charset="0"/>
              <a:buChar char="•"/>
            </a:pPr>
            <a:r>
              <a:rPr lang="en-US" dirty="0"/>
              <a:t> Along with having a higher representation of these two minority groups in for-profit schools, these institutions tend to skew toward families with lower income and pay their faculty the least compared to other schools. Graduates of these schools comparatively earn the least on average, and they have higher levels of debt compared to public schools. This raises questions about the quality of education provided at for-profit schools and suggests that these institutions might not be providing the same return on investment as other schools.</a:t>
            </a:r>
          </a:p>
          <a:p>
            <a:pPr>
              <a:buFont typeface="Arial" panose="020B0604020202020204" pitchFamily="34" charset="0"/>
              <a:buChar char="•"/>
            </a:pPr>
            <a:r>
              <a:rPr lang="en-US" dirty="0"/>
              <a:t> Where private schools are least economically accessible compared to public schools are in Wyoming, Hawaii, New Mexico, California, and Washington, indicating that in these states families with a lower income may opt for public schools. The relative economic inaccessibility of private schools in certain states suggest that public institutions play a critical role in providing higher education to lower-income families.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25055120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1561</TotalTime>
  <Words>574</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Retrospect</vt:lpstr>
      <vt:lpstr>A Very Brief Analysis of Public and Private Higher Education in the United States</vt:lpstr>
      <vt:lpstr>Methodology and tools used</vt:lpstr>
      <vt:lpstr>Distribution of Undergraduate Demographics by Institution Type</vt:lpstr>
      <vt:lpstr>Bar Charts</vt:lpstr>
      <vt:lpstr>Ratio of Average Net Price Private to Public Institutions by State</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Doran</dc:creator>
  <cp:lastModifiedBy>Daniel Doran</cp:lastModifiedBy>
  <cp:revision>1</cp:revision>
  <dcterms:created xsi:type="dcterms:W3CDTF">2024-04-18T21:45:51Z</dcterms:created>
  <dcterms:modified xsi:type="dcterms:W3CDTF">2024-04-19T23:46:55Z</dcterms:modified>
</cp:coreProperties>
</file>