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 snapToGrid="0">
      <p:cViewPr varScale="1">
        <p:scale>
          <a:sx n="55" d="100"/>
          <a:sy n="55" d="100"/>
        </p:scale>
        <p:origin x="3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56AA-C323-C466-C405-73C509F3F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288A4-BC12-7170-8814-E87A961F4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2BF48-3A7A-5CD4-D05D-FC98D9C7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BC60-CD4B-47E3-B0A8-F4D13E88B05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48805-5B74-6F97-A004-A2562E4B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DA219-4EB8-6084-77BB-40B002EC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B37F-543C-4FF4-8E47-382A544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7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B89E-D4B0-D682-0D00-3F68363F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0BBD8-1819-C8ED-3EE3-E2FE1DBAD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DCF3B-5798-D6B5-7E7C-14BE50A3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BC60-CD4B-47E3-B0A8-F4D13E88B05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8C785-41CE-58A7-C52F-1B02CDC4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30DA5-ADC1-E15D-1CDA-65CAFA03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B37F-543C-4FF4-8E47-382A544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0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648E5-F974-802B-7BCE-971A5D7DA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E5CF4-1D23-DFB5-298E-799F72FC5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BEAF-B544-4364-B81A-555915CE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BC60-CD4B-47E3-B0A8-F4D13E88B05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4473E-C747-AB9A-078C-C29A684C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CCD51-FD56-9DD7-8783-47B027B7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B37F-543C-4FF4-8E47-382A544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4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557C-80E6-3FE9-AA02-81BD55D0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405B-3689-D148-B1A6-A5EAAB22C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86183-975C-822B-0586-6342826D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BC60-CD4B-47E3-B0A8-F4D13E88B05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29491-1871-06B4-55EC-5CDAAD5D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1301E-9529-7A3E-B68B-64179CA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B37F-543C-4FF4-8E47-382A544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2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FA81-EFCD-E568-B2F3-F81EAF93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6B120-D687-F96E-D4C9-815C3FDC4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078D6-5691-FF0D-3DC6-EB2B80C9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BC60-CD4B-47E3-B0A8-F4D13E88B05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10CA7-8C4E-DAF9-ADDB-5246436D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5FD00-E5EE-D2C0-D80F-CECE81AB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B37F-543C-4FF4-8E47-382A544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0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DD6E-CE23-C66D-4AB7-01771E54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0661D-4479-12AF-12F1-3D2EFADB5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32503-7DFA-D106-0923-2AE1D0C0B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6B3BC-6A67-8699-6AF4-E2889747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BC60-CD4B-47E3-B0A8-F4D13E88B05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55CB2-CD4D-6505-DA5B-178E1ECC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BE300-F39C-F317-31A3-2176C154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B37F-543C-4FF4-8E47-382A544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1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6FC8-3F15-58EE-83F7-D5989282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D2DC6-0E3F-399B-804D-BD35F6F76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AAF8D-0079-31F6-A7CA-7013EA908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C3336-E694-52D2-7BCB-05550C24C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DFA5A-65F5-B175-C7D3-55BF9E0C3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63BE7-B39E-BC69-6591-109370BC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BC60-CD4B-47E3-B0A8-F4D13E88B05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CDC1A-D768-1AE5-4B7A-E53B0A22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18BCB-FBC8-0E50-E280-1F31AF6D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B37F-543C-4FF4-8E47-382A544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5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F096-FAC2-63DF-A00F-E1C5FD31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79DD9-E22A-4BA6-A863-B5B726C8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BC60-CD4B-47E3-B0A8-F4D13E88B05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BD4C4-5775-E58C-7CDC-9EEB4154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2FAB7-F537-E4B1-7F7A-30798B38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B37F-543C-4FF4-8E47-382A544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4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89B13-9385-2EF6-6A50-476C3EB1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BC60-CD4B-47E3-B0A8-F4D13E88B05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55489-FF50-4318-FBAE-96D68147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21E4-9AB3-EC1B-1509-1E05B954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B37F-543C-4FF4-8E47-382A544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67A2-A8BA-87E8-3C92-7475D637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15B8-258A-F9E8-EBC5-9ABC4C7B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5258C-CCE1-C014-87B4-BFE788F5B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847DE-6EA8-8D10-CC61-FD314AC4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BC60-CD4B-47E3-B0A8-F4D13E88B05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B705D-4F8A-AD03-F450-B659CB6A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1FCAE-2955-BE6A-36B7-47C9E937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B37F-543C-4FF4-8E47-382A544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5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0D8D-D7DD-4A3C-EBBF-5C0E7B2C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857B7-BCB7-CC11-83ED-22E4E2194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5A200-4699-ADFD-E667-BC2FEC474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6FBCA-AD56-0D4F-F63D-4AB0930B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BC60-CD4B-47E3-B0A8-F4D13E88B05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A9B49-7C9F-BCE9-1921-3C614EA7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8250D-66BA-79FC-28C2-B90F3130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AB37F-543C-4FF4-8E47-382A544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0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D5ABF-4C87-7EF7-B4B0-1D3FDDCA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5DA3A-97E5-1DD5-7F81-7E7D704F6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5EC8D-3CE9-284A-08CD-335278A26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7BC60-CD4B-47E3-B0A8-F4D13E88B052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F9863-5DA5-288E-9C49-C1AC3CA85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34D0E-DF5C-9926-191A-DEBB0AFD1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AB37F-543C-4FF4-8E47-382A544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5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C373-90B0-7F61-7868-7608E022C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EC1D4-3833-5CDC-FDB2-2BBE47DD5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28D70-72FA-A541-4339-0C56BB22E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900"/>
            <a:ext cx="12191999" cy="68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6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5B10-6268-50AD-0D7F-427EC22A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AE489-B06F-C93B-44D4-7C15EEB85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76D09-8C0B-A7A1-E0DB-A748A711A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594"/>
            <a:ext cx="12191999" cy="68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7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A4FA-8F9C-EFB9-6252-3483B591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5ACC2-68AC-146A-CEF3-85F71646B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6E4CB5-B0B4-3424-6468-EB65076FA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793" y="0"/>
            <a:ext cx="1222958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4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CAC8-5B7E-30EB-A953-1C9213C2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902E-B785-AB15-35A6-DDBF8FF67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774E7-18D1-F381-7689-0CDD9217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8"/>
            <a:ext cx="12192000" cy="68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8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9DB5-C332-D074-89A8-8813F0CB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8A76B-559E-1D82-B5DF-9BE28A6FF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966B7-43AA-D92D-54B0-FAD77E574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196"/>
            <a:ext cx="12192000" cy="690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8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Doran</dc:creator>
  <cp:lastModifiedBy>Daniel Doran</cp:lastModifiedBy>
  <cp:revision>1</cp:revision>
  <dcterms:created xsi:type="dcterms:W3CDTF">2023-03-06T20:24:58Z</dcterms:created>
  <dcterms:modified xsi:type="dcterms:W3CDTF">2023-04-09T11:10:05Z</dcterms:modified>
</cp:coreProperties>
</file>