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33"/>
  </p:normalViewPr>
  <p:slideViewPr>
    <p:cSldViewPr snapToGrid="0" snapToObjects="1">
      <p:cViewPr varScale="1">
        <p:scale>
          <a:sx n="139" d="100"/>
          <a:sy n="139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540F-B344-B340-A5E9-FD168FAC5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A0D21-F5BE-8345-B4AD-9777591A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63E6-5955-1F43-A887-60FF7DFC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BA5C-D505-3941-8458-DF683915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1996-457D-AC40-88FD-D70FAC25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492-0337-3F41-B87C-6CCE5C09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11C6-B625-0F4C-9B31-74E2D244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C8B2-2BE9-9A46-BE4E-D188905B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C65E-DA50-174B-9086-289D15B9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3E7C-6B20-C44B-9FE7-B28DAF45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E78AE-4693-E043-874C-78988FD4B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24396-959A-4B43-B709-FDF517FA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47DD-D3AE-774E-BB06-FE51EA7C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D597B-B0D2-5A47-A678-431593AF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BCAD-FDB7-8C4E-BD3E-EB62CA5F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D40E-618A-E846-A770-7518F73D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966C-2230-0D41-A1EE-BDB34922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383B-6EBD-244D-8692-1F91C94F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F507-7994-3D40-8F29-D5C6828A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2124-BECA-494A-BCE4-0BEF064F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C66D-7512-CF43-928B-4E76E00C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FFFC-FE1E-BA4E-B14A-E3C3828F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D86B-7B8B-B244-AC0D-263C6508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F0F7-9CAC-1B4D-8C1F-29652564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DDDC-BA59-1D4F-B470-E3AA0C6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05D6-7B39-DB4A-9FBF-2A0EE2D0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3C14-C0E6-B745-8288-37F9F062A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2C337-AD82-1849-B9A5-68A9B12B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F2F3-42D8-C041-98DF-ECFA8710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A843-BDFE-814B-A989-00FEB56B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2D31-3559-EB40-AE69-C5DC24B6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F71F-7CB1-504C-9C9C-1DDDCDDD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0575-DD06-CD44-A24B-785E2371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9EF56-135E-3144-B9DF-806E05F11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5DEA-E0EE-F64B-9783-5533E3D95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69FB1-4CD6-224F-B067-0FB6DA156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428C9-E950-634D-86BA-845D394E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2A857-E72A-B042-973A-6D078138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5F8EC-DC57-7240-913C-EE29FD05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157-CE0E-B943-8CB7-3BE05E61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6DE07-7B85-5640-BADF-4FF440DF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879EC-C4B2-1E40-AADC-11064F9F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F36B9-AE63-A547-9FB5-983B99F9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65ABC-37C7-1541-90E7-D9AACAF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E9630-2B4B-2349-99CF-DC52040B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8BF7D-2B6F-3649-85D5-3650BAC4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20DD-5553-164D-84FF-1EB543EB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9B5-FFEF-AB4C-9C29-C6F6A6A7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085FB-D26F-BC47-8C37-AF0C8F80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9E13-C3E0-B247-9E0C-7678AF15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E5F7-7E8E-9843-ADB9-10A657B0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4E11-7187-E641-AC2B-FDF47F40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D5F3-5415-DA4B-A239-E0B383A9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0E914-8468-7E40-99C8-508C8265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41EA3-F25C-6245-A077-2AAAA7D5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4012-BF44-674A-9C1A-B52FE00F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24A09-3361-7A4E-BDD6-61DE63B5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F5A08-C7BF-B643-AF68-A6770E7B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42EC7-5DC7-8345-A5DF-9D68F68B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3BEE-3E4D-1B45-A170-3F73EDBC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14184-12B3-8342-A19D-CC697AD1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BA03-91CC-6B48-BAC1-3C27D95A490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12832-06E8-C44C-9AE4-FFF039D91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90A5-15AA-6449-AEBF-E2F95DF83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D8C8-6CE2-3749-8750-2E677411F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4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9BCD-0222-D845-929A-DAF951223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F3B9-0237-AE40-A87B-EFD395123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24, 2019</a:t>
            </a:r>
          </a:p>
        </p:txBody>
      </p:sp>
    </p:spTree>
    <p:extLst>
      <p:ext uri="{BB962C8B-B14F-4D97-AF65-F5344CB8AC3E}">
        <p14:creationId xmlns:p14="http://schemas.microsoft.com/office/powerpoint/2010/main" val="26469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4DD68-73CA-354F-B34A-DE246ADC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51" y="2018792"/>
            <a:ext cx="6946020" cy="3723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9D76F-A6DA-8344-B370-F904311D7767}"/>
              </a:ext>
            </a:extLst>
          </p:cNvPr>
          <p:cNvSpPr txBox="1"/>
          <p:nvPr/>
        </p:nvSpPr>
        <p:spPr>
          <a:xfrm>
            <a:off x="1896938" y="548640"/>
            <a:ext cx="799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Cell counts with Mean and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9956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27B57D-6C04-A342-AF60-CE3F3C34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04" y="1991360"/>
            <a:ext cx="6942230" cy="3721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CBE28-E7FD-E94A-9EC7-E524C4F7AC7D}"/>
              </a:ext>
            </a:extLst>
          </p:cNvPr>
          <p:cNvSpPr txBox="1"/>
          <p:nvPr/>
        </p:nvSpPr>
        <p:spPr>
          <a:xfrm>
            <a:off x="1801368" y="429768"/>
            <a:ext cx="750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Cell counts split up by individual biopsy</a:t>
            </a:r>
          </a:p>
        </p:txBody>
      </p:sp>
    </p:spTree>
    <p:extLst>
      <p:ext uri="{BB962C8B-B14F-4D97-AF65-F5344CB8AC3E}">
        <p14:creationId xmlns:p14="http://schemas.microsoft.com/office/powerpoint/2010/main" val="17738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912540-9281-4D47-A92A-03AA4D1C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66" y="923544"/>
            <a:ext cx="6996458" cy="46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5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B14EC3-A3F3-E54C-A4C9-6C2AAEE6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942" y="1161287"/>
            <a:ext cx="6817865" cy="45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5C2D7-10A0-9B4D-BAC1-4AF4723A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64" y="740452"/>
            <a:ext cx="7739888" cy="4563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B8FC9-FBD8-B543-A4F4-2A88B0F5147A}"/>
              </a:ext>
            </a:extLst>
          </p:cNvPr>
          <p:cNvSpPr txBox="1"/>
          <p:nvPr/>
        </p:nvSpPr>
        <p:spPr>
          <a:xfrm>
            <a:off x="3264408" y="5687568"/>
            <a:ext cx="435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biopsies taken together for the histogram</a:t>
            </a:r>
          </a:p>
        </p:txBody>
      </p:sp>
    </p:spTree>
    <p:extLst>
      <p:ext uri="{BB962C8B-B14F-4D97-AF65-F5344CB8AC3E}">
        <p14:creationId xmlns:p14="http://schemas.microsoft.com/office/powerpoint/2010/main" val="80541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CEA5AD-0F9F-5E42-8174-0AFC6083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43" y="713232"/>
            <a:ext cx="8223370" cy="4848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B5CD22-F783-D844-8593-942E7FBA866F}"/>
              </a:ext>
            </a:extLst>
          </p:cNvPr>
          <p:cNvSpPr txBox="1"/>
          <p:nvPr/>
        </p:nvSpPr>
        <p:spPr>
          <a:xfrm>
            <a:off x="3035808" y="5843016"/>
            <a:ext cx="4356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biopsies taken together for the histogram</a:t>
            </a:r>
          </a:p>
        </p:txBody>
      </p:sp>
    </p:spTree>
    <p:extLst>
      <p:ext uri="{BB962C8B-B14F-4D97-AF65-F5344CB8AC3E}">
        <p14:creationId xmlns:p14="http://schemas.microsoft.com/office/powerpoint/2010/main" val="317553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Analysis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2019-10-24T21:10:53Z</dcterms:created>
  <dcterms:modified xsi:type="dcterms:W3CDTF">2019-10-24T21:28:00Z</dcterms:modified>
</cp:coreProperties>
</file>