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0B43-EB48-4CC9-B030-F8E65FCD0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4FB9C-0716-4706-B72F-651DE4273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E3A3-CD8F-4B26-BE47-77EEF6A7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E0AE-E75D-4EA0-B192-82C3106E2A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A132-3064-4592-B2BB-0224E8B9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C503B-8985-4575-A5A5-A87FC03C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F38C-3D1F-44BB-952D-06525D49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9667-66B6-4E49-8409-CBE80C9D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074D-CFC8-4EBA-8471-6BAA9B13E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AB77-9D45-4810-B8CD-E4A1B327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E0AE-E75D-4EA0-B192-82C3106E2A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06E62-08EF-4BCE-9324-5311BC7B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143BB-CD28-428B-B039-44EC9043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F38C-3D1F-44BB-952D-06525D49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91803-E8ED-4855-8A15-72873BD48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CA976-1CB5-45B3-9040-BE252C32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AC055-1CB0-45FD-8428-DA0B9A89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E0AE-E75D-4EA0-B192-82C3106E2A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8FDC-AAD8-4731-9623-E0E95BA5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E4CA-97FF-48BB-A04F-86A513BC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F38C-3D1F-44BB-952D-06525D49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9CA9-3C49-4092-BCC3-1CD84439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3E1E-1382-4A3E-BF59-E0695C70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4DB0-B276-46F9-84AB-139728AD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E0AE-E75D-4EA0-B192-82C3106E2A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130C8-643B-4D51-9587-96E78609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F75F-5992-404D-AFF2-91CE7991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F38C-3D1F-44BB-952D-06525D49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B6E9-EABC-4CDD-895D-F1045BF7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E6A95-C1B6-49B2-B49A-36AA4E3D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F6B7-987C-42AC-9E19-CF0791A3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E0AE-E75D-4EA0-B192-82C3106E2A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E8D5-81CE-4C99-977F-48421622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86CD-23B7-4398-8350-22681550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F38C-3D1F-44BB-952D-06525D49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9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C3FE-45C1-4251-AEA5-62C7AB99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82F-3A6C-4121-BC13-42875077E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6ED0F-3402-48CF-BDBF-9754EEF1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06F82-677B-452A-861E-3C29775D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E0AE-E75D-4EA0-B192-82C3106E2A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B9B29-9558-48A4-BAEC-1AAB9792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40C80-1E9C-43D2-9BFA-45D04EEF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F38C-3D1F-44BB-952D-06525D49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5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89A4-6AC5-42DA-86D7-256AFAD6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0F63B-9F79-47BB-A46D-D134C0F28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E547A-0D8A-4F37-BF6D-980088B3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FCBDD-676D-43F5-8647-E6C11B8C3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DE51E-418A-4901-8EC8-482C41474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96DED-C28D-4FB7-A55F-E8C87789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E0AE-E75D-4EA0-B192-82C3106E2A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FDBC7-153B-46C6-B476-173E025E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2AB6D-5688-4025-A8A9-1D038222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F38C-3D1F-44BB-952D-06525D49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2C0E-0B7B-4E11-9781-596D46D6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1D073-1CE8-4F22-A3EB-BD64520E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E0AE-E75D-4EA0-B192-82C3106E2A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E2A05-499A-4EFD-A1C4-A0B7807B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3C09F-FFEB-43DD-B1C4-FA20A1AF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F38C-3D1F-44BB-952D-06525D49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1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1F1C6-ECCE-4E70-BD9C-968C93A5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E0AE-E75D-4EA0-B192-82C3106E2A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6F2DA-4058-4D27-9797-B8BD5F18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CA290-1938-4748-9EF1-2FCCB998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F38C-3D1F-44BB-952D-06525D49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0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F895-95D9-4739-93DC-E9D3B159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FF0B-55AE-4199-9E88-8E39AD7E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C2912-B3F5-4CBB-A23C-3705EBC32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AE23-EE41-4B25-9FCB-C634167D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E0AE-E75D-4EA0-B192-82C3106E2A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6DD35-B4FC-48D8-8F06-CC7A5E0E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695CD-44D5-4D1B-8B5E-9F5847A5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F38C-3D1F-44BB-952D-06525D49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9E4C-9912-4516-B23F-1D1E824C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71B99-8844-47D3-A594-CA0F8354B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890A5-3C4A-49B6-9106-7460D38AC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9C58D-F649-472C-9FA1-6471F44E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E0AE-E75D-4EA0-B192-82C3106E2A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12EEB-BD3F-4E1E-A0CC-C674D7AD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F7F22-A8AE-4656-902B-A8B8E10B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F38C-3D1F-44BB-952D-06525D49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06AC4-A951-4788-A47E-0709D6B9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B76E-4941-4B41-A1AC-A23282C8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18BAC-D9AB-4F9A-893C-0E09C368C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E0AE-E75D-4EA0-B192-82C3106E2A0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0D92F-4B4D-48A7-B342-9A4250459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5A34-402C-4475-9A06-7FBB911C4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F38C-3D1F-44BB-952D-06525D498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4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0423-0E97-4813-9554-CECF1A141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DC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7D16-E81F-493D-91F2-5EE5CF1C1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995FE2-759B-4EBC-8251-6927DEFEB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941" y="666369"/>
            <a:ext cx="6275230" cy="4788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2BBC7-F8F8-4D7E-BC19-7115FD993FC1}"/>
              </a:ext>
            </a:extLst>
          </p:cNvPr>
          <p:cNvSpPr txBox="1"/>
          <p:nvPr/>
        </p:nvSpPr>
        <p:spPr>
          <a:xfrm>
            <a:off x="2090057" y="5516088"/>
            <a:ext cx="923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Violin plot as I’ve shown before</a:t>
            </a:r>
          </a:p>
        </p:txBody>
      </p:sp>
    </p:spTree>
    <p:extLst>
      <p:ext uri="{BB962C8B-B14F-4D97-AF65-F5344CB8AC3E}">
        <p14:creationId xmlns:p14="http://schemas.microsoft.com/office/powerpoint/2010/main" val="168190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25680-E2C5-432E-9DB0-27AAC5825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02" y="590591"/>
            <a:ext cx="675431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9C4AA-7D13-4A6D-B6BF-BFCBE7701680}"/>
              </a:ext>
            </a:extLst>
          </p:cNvPr>
          <p:cNvSpPr txBox="1"/>
          <p:nvPr/>
        </p:nvSpPr>
        <p:spPr>
          <a:xfrm>
            <a:off x="2066307" y="5232231"/>
            <a:ext cx="8449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plot on left shows mean with 95% confidence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Strip plot on right shows all observations. This has been difficult to show due to the sheer number of them and discrete nature of the observation values. I added transparency so the darker regions have more points, but could also do sampling or other options</a:t>
            </a:r>
          </a:p>
        </p:txBody>
      </p:sp>
    </p:spTree>
    <p:extLst>
      <p:ext uri="{BB962C8B-B14F-4D97-AF65-F5344CB8AC3E}">
        <p14:creationId xmlns:p14="http://schemas.microsoft.com/office/powerpoint/2010/main" val="144407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DABB8-EBE8-400A-AD8D-755E05D32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89" y="608404"/>
            <a:ext cx="566871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73AEF-8D9F-4919-ACA3-D3435642C7A3}"/>
              </a:ext>
            </a:extLst>
          </p:cNvPr>
          <p:cNvSpPr txBox="1"/>
          <p:nvPr/>
        </p:nvSpPr>
        <p:spPr>
          <a:xfrm>
            <a:off x="1805049" y="5094514"/>
            <a:ext cx="9809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new graph that I figured I would get your opinion on. Each histogram shows the distribution of observation values for the 4 combinations of disease (IBM,DM) and cell type (</a:t>
            </a:r>
            <a:r>
              <a:rPr lang="en-US" dirty="0" err="1"/>
              <a:t>mDC</a:t>
            </a:r>
            <a:r>
              <a:rPr lang="en-US" dirty="0"/>
              <a:t>, </a:t>
            </a:r>
            <a:r>
              <a:rPr lang="en-US" dirty="0" err="1"/>
              <a:t>pDC</a:t>
            </a:r>
            <a:r>
              <a:rPr lang="en-US" dirty="0"/>
              <a:t>).</a:t>
            </a:r>
          </a:p>
          <a:p>
            <a:r>
              <a:rPr lang="en-US" dirty="0"/>
              <a:t>The histograms are normalized with a kernel density estimation overlaid (but many of these options can be changed)</a:t>
            </a:r>
          </a:p>
        </p:txBody>
      </p:sp>
    </p:spTree>
    <p:extLst>
      <p:ext uri="{BB962C8B-B14F-4D97-AF65-F5344CB8AC3E}">
        <p14:creationId xmlns:p14="http://schemas.microsoft.com/office/powerpoint/2010/main" val="392030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7041</TotalTime>
  <Words>131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Figures for DC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DC analysis</dc:title>
  <dc:creator>Daniel Reilly</dc:creator>
  <cp:lastModifiedBy>Daniel Reilly</cp:lastModifiedBy>
  <cp:revision>4</cp:revision>
  <dcterms:created xsi:type="dcterms:W3CDTF">2020-07-17T15:30:09Z</dcterms:created>
  <dcterms:modified xsi:type="dcterms:W3CDTF">2020-07-25T21:31:20Z</dcterms:modified>
</cp:coreProperties>
</file>