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 snapToGrid="0">
      <p:cViewPr varScale="1">
        <p:scale>
          <a:sx n="76" d="100"/>
          <a:sy n="76" d="100"/>
        </p:scale>
        <p:origin x="2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A6501-E459-4BAE-A46A-4C93B39AD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93043-5C5E-4A8C-9461-DC63FD46D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B128A-A3E4-4DC9-93B3-95B75D2D1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CD54-9ADC-45C7-AF20-D3DFCB73CBD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4EFC6-4315-4379-AD4A-4298135E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6843E-D4C8-4DC9-8467-D582007A3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CE34-F873-483E-A40A-10F5FB40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2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0CCB1-7929-402C-8E83-1EBBC1FA9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4D176-8D8F-455D-87C9-C850FB293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AF01F-99DE-40FF-A3C0-32FD07EE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CD54-9ADC-45C7-AF20-D3DFCB73CBD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53A9B-275A-4C96-A0CB-07A3FBFD5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9105C-5DFF-4212-9D61-213DF2E67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CE34-F873-483E-A40A-10F5FB40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2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00F1AF-C5FF-4355-83FC-D4D93F206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CC512-5A00-4E8C-84E4-0E03193BD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2E206-6911-4A5C-8DC2-B2ABBF0C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CD54-9ADC-45C7-AF20-D3DFCB73CBD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F3467-B026-4D01-B147-84D287AE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BC83D-9974-46F5-94A1-A39C3566C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CE34-F873-483E-A40A-10F5FB40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1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1380E-F139-4FE1-BC69-BF5E911F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99024-20B7-4F88-8674-927A40D49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365A4-4FC2-47E9-BEEE-7E7C33D60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CD54-9ADC-45C7-AF20-D3DFCB73CBD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27A46-6321-4ABE-9C34-88FFD8FE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43A16-8C2A-4B9B-8A56-F30E2771C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CE34-F873-483E-A40A-10F5FB40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3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95C87-1007-45FE-BF3E-A8FB899DC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C33E0-9F04-400C-933A-E94A6DEEF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07517-B39B-40C6-A213-90FC2266A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CD54-9ADC-45C7-AF20-D3DFCB73CBD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7D7ED-BC08-4956-A36F-9C7FED237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39DAB-2624-4F0F-BD88-EF2CFF946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CE34-F873-483E-A40A-10F5FB40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8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21BF-F3D1-41E1-BD2C-1CE1B8E33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A030A-0C1D-4AE4-95F0-DE3AC64C8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C0690-0C0D-44B2-AC5B-BED2A5DF8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1DA1A-B345-4D7F-BD60-F2FD9FBD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CD54-9ADC-45C7-AF20-D3DFCB73CBD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E6006-7CB3-4CDF-BED2-7004E3631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FDB3D-34A6-4181-AF22-A9DF8721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CE34-F873-483E-A40A-10F5FB40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3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D4CF-D022-4E5D-B2A0-F369B958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74C08-39DF-4FCF-8832-CCA16670D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B7643-D16B-4A04-910C-A635A1610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B511B6-53EE-4DCF-A7E4-6322B7E71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2B51E-BC92-4901-B20A-522A65FFB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A146BF-563B-4E54-A9FD-14409DC31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CD54-9ADC-45C7-AF20-D3DFCB73CBD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C26CA0-E9DB-45CB-9036-4FC95448A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8BD55A-62E9-4D7E-9344-B9645A0EA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CE34-F873-483E-A40A-10F5FB40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1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0B00-8C30-47B2-AE6C-00F1A1353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000D41-6395-45FE-9159-B29952AE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CD54-9ADC-45C7-AF20-D3DFCB73CBD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C7A3A-A3B4-45BA-8A99-D3131E0D8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0EFAEB-5DEE-4E45-BE0B-D4C958D6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CE34-F873-483E-A40A-10F5FB40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5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AE7802-2D78-42C3-9D69-532E547E1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CD54-9ADC-45C7-AF20-D3DFCB73CBD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F0C03D-FCCD-48DA-9D98-064C62C1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1B5D7-8A25-40AC-8934-C3B106AAE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CE34-F873-483E-A40A-10F5FB40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5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43D5-83FB-4A7B-A837-62DE4475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F17D6-ECC3-4018-A31C-2C2D31F1F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36907-FFFF-4D0A-BD46-4F5062FF0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38A7-36EE-4B52-A93A-52F7BC94F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CD54-9ADC-45C7-AF20-D3DFCB73CBD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69872-1AC6-4080-8DFB-ED16EE7A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D4007-4E00-4E13-9F36-BDCB543FA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CE34-F873-483E-A40A-10F5FB40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8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C22CF-8A15-49FF-BA88-1E956552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F12EB6-A3CC-4228-A4A3-59F84FDD4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2F14C-0DF6-40A3-81C3-275AFD8FA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90B12-0BB6-4CE9-AE4A-651BECD68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CD54-9ADC-45C7-AF20-D3DFCB73CBD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F3883-2806-4792-842D-7749BF0E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09F2D-00B7-4D8C-870E-FB956D55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CE34-F873-483E-A40A-10F5FB40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02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4F884-D0B8-49E0-936A-5197DF77A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6C23D-16C8-4FFC-A4EC-114549B56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3DF2B-355F-4321-A03A-1E636DA47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8CD54-9ADC-45C7-AF20-D3DFCB73CBD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C8334-DFD3-4329-9755-AB68A80C7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66F8E-031C-406F-91CB-3AC901188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6CE34-F873-483E-A40A-10F5FB40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8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9D94-63BC-49E6-A86C-4E79B7B7E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Lympocyte</a:t>
            </a:r>
            <a:r>
              <a:rPr lang="en-US" dirty="0"/>
              <a:t> Panel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BB210-DEC5-4FE3-8F71-70C185AE16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40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76D2-3771-444C-AE33-5177744B6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Representative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0786B-6715-41CB-A47A-444001095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Come back to this later</a:t>
            </a:r>
          </a:p>
        </p:txBody>
      </p:sp>
    </p:spTree>
    <p:extLst>
      <p:ext uri="{BB962C8B-B14F-4D97-AF65-F5344CB8AC3E}">
        <p14:creationId xmlns:p14="http://schemas.microsoft.com/office/powerpoint/2010/main" val="3956167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B858-97A8-4A77-9188-41FEE3D4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36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Cell </a:t>
            </a:r>
            <a:r>
              <a:rPr lang="en-US" sz="3600" dirty="0" err="1"/>
              <a:t>Couting</a:t>
            </a:r>
            <a:r>
              <a:rPr lang="en-US" sz="3600" dirty="0"/>
              <a:t> for Lymphocytes</a:t>
            </a:r>
          </a:p>
        </p:txBody>
      </p:sp>
    </p:spTree>
    <p:extLst>
      <p:ext uri="{BB962C8B-B14F-4D97-AF65-F5344CB8AC3E}">
        <p14:creationId xmlns:p14="http://schemas.microsoft.com/office/powerpoint/2010/main" val="1188133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5946</TotalTime>
  <Words>14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Lympocyte Panel Figures</vt:lpstr>
      <vt:lpstr>Representative Images</vt:lpstr>
      <vt:lpstr>Cell Couting for Lymphocytes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Lympocyte Panel Figures</dc:title>
  <dc:creator>Daniel Reilly</dc:creator>
  <cp:lastModifiedBy>Daniel Reilly</cp:lastModifiedBy>
  <cp:revision>2</cp:revision>
  <dcterms:created xsi:type="dcterms:W3CDTF">2020-07-21T18:24:59Z</dcterms:created>
  <dcterms:modified xsi:type="dcterms:W3CDTF">2020-07-25T21:31:08Z</dcterms:modified>
</cp:coreProperties>
</file>