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3F75-00A9-4441-AF59-5E977A6CE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B8144-3E4D-4CA1-909F-0DE222219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793FA-D76D-436B-BC1B-ADC4BC1C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6395-E777-4D13-856C-6ECCEFFD96C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9F141-13DA-4958-A68A-97FCDA08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95321-AD36-4C5B-ADB6-46EE02E3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6E68-C417-414E-8328-84D1C035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6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2BCD-56F3-4318-9C7E-55028FB5D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953AF-347F-47B2-8150-53E140878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B6CC9-6783-4040-8C1F-5DF0D76F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6395-E777-4D13-856C-6ECCEFFD96C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98BB1-1BD6-42C3-9275-A7E62AC8A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B917-773D-40EF-98F4-2BF22958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6E68-C417-414E-8328-84D1C035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6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23190-DC99-4972-A581-A7A220459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99086-278A-49A8-BE03-EDE0F34F8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53F89-8210-473A-9762-FEA707CE8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6395-E777-4D13-856C-6ECCEFFD96C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ADB09-7E9D-4823-8B8E-B85A21F9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9CFDF-BA59-4237-A531-B99AA824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6E68-C417-414E-8328-84D1C035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0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5828-93BF-4218-991B-F7221E19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3D856-6EC3-4892-8858-19F7428EE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48628-0DDB-452A-939D-8078ADF2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6395-E777-4D13-856C-6ECCEFFD96C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8F7D1-4808-4E7D-BA0C-CA6261A9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BA1DA-2D56-49E5-901B-4F9D0FC4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6E68-C417-414E-8328-84D1C035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8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BA0C-E415-49FF-B9AD-857E6C6E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BAEAA-6722-4C9D-A165-CDB9423CF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2C447-897E-4B08-93AF-ECF67947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6395-E777-4D13-856C-6ECCEFFD96C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9189E-D153-46F5-9E3C-88A63990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EFBE8-0C36-40EA-B6A4-60B12BB7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6E68-C417-414E-8328-84D1C035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2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0795-481D-436A-8070-93F33178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1E241-74E9-431E-B6E4-B23B85289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030FE-9F4C-4FA7-B08A-50CC913A8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19E54-3A13-4671-A70E-14378EEF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6395-E777-4D13-856C-6ECCEFFD96C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E1C6A-4594-40EB-AFAF-BC78C5C1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B3B32-0EAB-47FB-B951-570BE3FC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6E68-C417-414E-8328-84D1C035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641DF-B585-4A3B-87EA-6BEC18CC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2409D-DC9C-4DFE-BEBD-735CAABFC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647EC-53D4-4F4C-9B3D-B8E0C54C3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4EAD5-F1C0-458E-A14D-03B074C43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A0CF1-AC07-4E41-9822-927E5735C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6B9D6-39BA-4247-93A3-681DFD544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6395-E777-4D13-856C-6ECCEFFD96C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0E611-BEF7-40D7-A70C-3A1D2345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59288C-F0EC-473D-9B39-D2CE6F2F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6E68-C417-414E-8328-84D1C035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0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94E2A-3249-498C-820B-370D0E21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CDDF0-ECA3-4C92-BDC0-91CC8F90A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6395-E777-4D13-856C-6ECCEFFD96C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615CA-64E5-44B7-9196-12AF89E43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A42C3-800A-42AB-83CC-C37D23E9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6E68-C417-414E-8328-84D1C035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5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89303-5A1D-4624-B1F5-2FA0A689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6395-E777-4D13-856C-6ECCEFFD96C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A410F-7F47-4BEF-9D57-2BE723D5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9DCA4-4BD9-4BFE-93FA-E2733A6B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6E68-C417-414E-8328-84D1C035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9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435E-DDF3-4646-9C08-C19564F8C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F37EA-279F-4DD1-93E5-6C37C93EB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2372B-E863-4B32-9899-6AB8A3C4B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1F7C5-7AC1-44DF-9FAE-BA4CCE179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6395-E777-4D13-856C-6ECCEFFD96C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758F9-B767-438C-ADAE-D11A723C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D3A26-DA56-4C49-A3F3-D75D976CA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6E68-C417-414E-8328-84D1C035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3C1D-74A5-408F-B67E-350F959F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DCD124-F65A-4BF9-88AD-CE70B0E02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4D6A6-F11B-4A94-A30F-781779B7D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D212E-640C-4471-B184-D6E0E019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6395-E777-4D13-856C-6ECCEFFD96C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F6B3E-079A-4764-978F-D7CED1378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C949A-5480-4CCC-9AD0-5FC1543A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6E68-C417-414E-8328-84D1C035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9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80035-90AA-4A22-B67A-5F9B017C3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AF783-BBB9-48CE-906E-F89CD97B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7588A-1800-4C4C-BD57-17AAA4109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16395-E777-4D13-856C-6ECCEFFD96C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F573-9AC5-4AA2-BBAA-B33E97000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DE1B-E9F1-4107-A176-0A526BADA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56E68-C417-414E-8328-84D1C035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6CC3A-8CE3-41E9-B2F9-2EF98A5AC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Prelim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2FE62-88C3-4333-9DF8-60C54909E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5-29-2020</a:t>
            </a:r>
          </a:p>
        </p:txBody>
      </p:sp>
    </p:spTree>
    <p:extLst>
      <p:ext uri="{BB962C8B-B14F-4D97-AF65-F5344CB8AC3E}">
        <p14:creationId xmlns:p14="http://schemas.microsoft.com/office/powerpoint/2010/main" val="409362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334B-5B53-4502-B318-945EE713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distance histograms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79F993-3539-4542-BD09-78A048CBB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13" y="2249472"/>
            <a:ext cx="4903317" cy="35822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6B0BA8-D210-4B2B-AF5B-1D97E3280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536" y="2249472"/>
            <a:ext cx="4903317" cy="35822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3A8596-CA57-4F5E-A3F0-7A7092F8750A}"/>
              </a:ext>
            </a:extLst>
          </p:cNvPr>
          <p:cNvSpPr txBox="1"/>
          <p:nvPr/>
        </p:nvSpPr>
        <p:spPr>
          <a:xfrm>
            <a:off x="1223158" y="5744141"/>
            <a:ext cx="81122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at least need to work on the x-axis formatting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know if an axis break, or changing tick spacing or x-point spacing is best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can try these other options (it wasn’t immediately obvious how to get it work)  </a:t>
            </a:r>
          </a:p>
        </p:txBody>
      </p:sp>
    </p:spTree>
    <p:extLst>
      <p:ext uri="{BB962C8B-B14F-4D97-AF65-F5344CB8AC3E}">
        <p14:creationId xmlns:p14="http://schemas.microsoft.com/office/powerpoint/2010/main" val="59814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F43A-A373-4670-BD5C-463C6B1C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distance histograms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85DB84-4EA6-4E9F-B2C0-E65D42047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10" y="2041653"/>
            <a:ext cx="5017643" cy="3582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236D01-B966-4502-9665-5815E8084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17" y="1982276"/>
            <a:ext cx="5017643" cy="35822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8FA731-329D-4A9D-B3F5-A5304E9FBC64}"/>
              </a:ext>
            </a:extLst>
          </p:cNvPr>
          <p:cNvSpPr txBox="1"/>
          <p:nvPr/>
        </p:nvSpPr>
        <p:spPr>
          <a:xfrm>
            <a:off x="1211283" y="5955475"/>
            <a:ext cx="9589325" cy="641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Or, as an example on the next slide (only showing one) can do individual graphs and not have CD4 and CD8  subgraphs</a:t>
            </a:r>
          </a:p>
        </p:txBody>
      </p:sp>
    </p:spTree>
    <p:extLst>
      <p:ext uri="{BB962C8B-B14F-4D97-AF65-F5344CB8AC3E}">
        <p14:creationId xmlns:p14="http://schemas.microsoft.com/office/powerpoint/2010/main" val="42020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6818-FBBD-40F4-B07B-53D30689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distance histogram: Example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CA5C53-B485-4831-9B50-E3C39EFF5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178" y="2210186"/>
            <a:ext cx="5017643" cy="3582216"/>
          </a:xfrm>
        </p:spPr>
      </p:pic>
    </p:spTree>
    <p:extLst>
      <p:ext uri="{BB962C8B-B14F-4D97-AF65-F5344CB8AC3E}">
        <p14:creationId xmlns:p14="http://schemas.microsoft.com/office/powerpoint/2010/main" val="2481441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A3AE3-E8EC-45A6-88C2-3C0CB184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CD68 cell counts-box plot with overlaid points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1A5D1-680B-4AA8-9868-67B2A567B8DC}"/>
              </a:ext>
            </a:extLst>
          </p:cNvPr>
          <p:cNvSpPr txBox="1"/>
          <p:nvPr/>
        </p:nvSpPr>
        <p:spPr>
          <a:xfrm>
            <a:off x="1787236" y="5662232"/>
            <a:ext cx="86645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struggled the most with this plot but can make any changes necessary.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also have cell count data for DC and Lymphocytes, so I can make plots for them as well</a:t>
            </a:r>
          </a:p>
          <a:p>
            <a:r>
              <a:rPr lang="en-US" dirty="0"/>
              <a:t>     but not sure if we want them plotted this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last slide I have the lymphocyte data as we plotted it previously for reference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03DD1A-17B2-4F1F-A4DA-EA7F421E0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515" y="1690688"/>
            <a:ext cx="5371584" cy="39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8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C9EA-89AD-4F3F-AFE6-5EB3BF23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CD68-violin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9C6482-F00E-4385-B436-C93FFF557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615" y="1873394"/>
            <a:ext cx="4852506" cy="35314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53355D-1994-457B-9102-D9F15F13FAE6}"/>
              </a:ext>
            </a:extLst>
          </p:cNvPr>
          <p:cNvSpPr txBox="1"/>
          <p:nvPr/>
        </p:nvSpPr>
        <p:spPr>
          <a:xfrm>
            <a:off x="2226623" y="5504214"/>
            <a:ext cx="733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alternative I found for the previous plot is a violin plot which uses a kernel density estimation for the box shape</a:t>
            </a:r>
          </a:p>
        </p:txBody>
      </p:sp>
    </p:spTree>
    <p:extLst>
      <p:ext uri="{BB962C8B-B14F-4D97-AF65-F5344CB8AC3E}">
        <p14:creationId xmlns:p14="http://schemas.microsoft.com/office/powerpoint/2010/main" val="608104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94DD68-73CA-354F-B34A-DE246ADC5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651" y="2018792"/>
            <a:ext cx="6946020" cy="3723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D9D76F-A6DA-8344-B370-F904311D7767}"/>
              </a:ext>
            </a:extLst>
          </p:cNvPr>
          <p:cNvSpPr txBox="1"/>
          <p:nvPr/>
        </p:nvSpPr>
        <p:spPr>
          <a:xfrm>
            <a:off x="1896938" y="548640"/>
            <a:ext cx="7997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Cell counts with Mean and Standard Error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272A66-944A-4DB4-A36E-876D49CFB89D}"/>
              </a:ext>
            </a:extLst>
          </p:cNvPr>
          <p:cNvSpPr txBox="1"/>
          <p:nvPr/>
        </p:nvSpPr>
        <p:spPr>
          <a:xfrm>
            <a:off x="2618509" y="5742432"/>
            <a:ext cx="6398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Lymphocyte data as previously plotted with Prism for reference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7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192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Prelim Figures</vt:lpstr>
      <vt:lpstr>Short distance histograms</vt:lpstr>
      <vt:lpstr>Cumulative distance histograms</vt:lpstr>
      <vt:lpstr>Cumulative distance histogram: Example 2</vt:lpstr>
      <vt:lpstr>CD68 cell counts-box plot with overlaid points</vt:lpstr>
      <vt:lpstr>CD68-violin plot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 Figures</dc:title>
  <dc:creator>Daniel Reilly</dc:creator>
  <cp:lastModifiedBy>Daniel Reilly</cp:lastModifiedBy>
  <cp:revision>6</cp:revision>
  <dcterms:created xsi:type="dcterms:W3CDTF">2020-05-29T19:13:38Z</dcterms:created>
  <dcterms:modified xsi:type="dcterms:W3CDTF">2020-05-29T20:00:25Z</dcterms:modified>
</cp:coreProperties>
</file>