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5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12"/>
  </p:notesMasterIdLst>
  <p:handoutMasterIdLst>
    <p:handoutMasterId r:id="rId13"/>
  </p:handoutMasterIdLst>
  <p:sldIdLst>
    <p:sldId id="256" r:id="rId4"/>
    <p:sldId id="271" r:id="rId5"/>
    <p:sldId id="272" r:id="rId6"/>
    <p:sldId id="273" r:id="rId7"/>
    <p:sldId id="276" r:id="rId8"/>
    <p:sldId id="279" r:id="rId9"/>
    <p:sldId id="274" r:id="rId10"/>
    <p:sldId id="280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94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21" Type="http://schemas.openxmlformats.org/officeDocument/2006/relationships/customXml" Target="../customXml/item4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onstantin_Ilyashenko@epam.com" TargetMode="Externa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12937" y="477846"/>
            <a:ext cx="5140697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b="1" dirty="0"/>
              <a:t>Введение в </a:t>
            </a:r>
            <a:br>
              <a:rPr lang="en-US" b="1" dirty="0"/>
            </a:br>
            <a:r>
              <a:rPr lang="ru-RU" b="1" dirty="0"/>
              <a:t>программирование </a:t>
            </a:r>
            <a:br>
              <a:rPr lang="ru-RU" b="1" dirty="0"/>
            </a:br>
            <a:r>
              <a:rPr lang="ru-RU" b="1" dirty="0"/>
              <a:t>на языке </a:t>
            </a:r>
            <a:r>
              <a:rPr lang="en-US" b="1" dirty="0"/>
              <a:t>Python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551637" y="3243726"/>
            <a:ext cx="3751422" cy="101226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Константин Ильяшенко </a:t>
            </a:r>
            <a:endParaRPr lang="en-US" dirty="0"/>
          </a:p>
          <a:p>
            <a:pPr lvl="1"/>
            <a:r>
              <a:rPr lang="en-US" dirty="0"/>
              <a:t>e-mail: </a:t>
            </a:r>
            <a:r>
              <a:rPr lang="en-US" u="sng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Konstantin</a:t>
            </a:r>
            <a:r>
              <a:rPr lang="ru-RU" u="sng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u="sng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Ilyashenko</a:t>
            </a:r>
            <a:r>
              <a:rPr lang="ru-RU" u="sng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u="sng" dirty="0" err="1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epam</a:t>
            </a:r>
            <a:r>
              <a:rPr lang="ru-RU" u="sng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u="sng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endParaRPr lang="en-US" u="sng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US" dirty="0"/>
              <a:t>Skype: </a:t>
            </a:r>
            <a:r>
              <a:rPr lang="en-US" dirty="0" err="1"/>
              <a:t>k.ilyashenko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onstantin_Ilyashenko@epam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59" y="1097279"/>
            <a:ext cx="4748107" cy="1794933"/>
          </a:xfrm>
        </p:spPr>
        <p:txBody>
          <a:bodyPr/>
          <a:lstStyle/>
          <a:p>
            <a:br>
              <a:rPr lang="en-US" sz="1600" dirty="0"/>
            </a:br>
            <a:r>
              <a:rPr lang="en-US" sz="5400" b="0" i="0" dirty="0">
                <a:solidFill>
                  <a:srgbClr val="FFFFFF"/>
                </a:solidFill>
                <a:effectLst/>
                <a:latin typeface="Sans Regular"/>
              </a:rPr>
              <a:t>Introduction to </a:t>
            </a:r>
            <a:r>
              <a:rPr lang="en-US" sz="4400" b="0" i="0" dirty="0">
                <a:solidFill>
                  <a:srgbClr val="FFFFFF"/>
                </a:solidFill>
                <a:effectLst/>
                <a:latin typeface="Sans Regular"/>
              </a:rPr>
              <a:t>Python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327453"/>
            <a:ext cx="4315968" cy="1421928"/>
          </a:xfrm>
        </p:spPr>
        <p:txBody>
          <a:bodyPr/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Konstantin Ilyashenko</a:t>
            </a:r>
          </a:p>
          <a:p>
            <a:pPr lvl="2"/>
            <a:r>
              <a:rPr lang="en-US" dirty="0"/>
              <a:t>e-mail: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Konstantin</a:t>
            </a:r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Ilyashenko</a:t>
            </a:r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epam</a:t>
            </a:r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endParaRPr lang="en-US" dirty="0"/>
          </a:p>
          <a:p>
            <a:pPr lvl="2"/>
            <a:r>
              <a:rPr lang="en-US" dirty="0"/>
              <a:t>Skype: </a:t>
            </a:r>
            <a:r>
              <a:rPr lang="en-US" dirty="0" err="1"/>
              <a:t>k.ilyashenko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EA3AA-6BA8-1E40-8C5F-C94BB7D2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45852-4F63-457B-B396-3867ABDDFF53}"/>
              </a:ext>
            </a:extLst>
          </p:cNvPr>
          <p:cNvSpPr/>
          <p:nvPr/>
        </p:nvSpPr>
        <p:spPr>
          <a:xfrm>
            <a:off x="457200" y="40192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Course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Advantages of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 description of the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 and 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Implementations</a:t>
            </a:r>
          </a:p>
        </p:txBody>
      </p:sp>
      <p:pic>
        <p:nvPicPr>
          <p:cNvPr id="4" name="Picture 2" descr="http://compass-blogger.com.ua/wp-content/uploads/2013/07/python-programming-language.jpg">
            <a:extLst>
              <a:ext uri="{FF2B5EF4-FFF2-40B4-BE49-F238E27FC236}">
                <a16:creationId xmlns:a16="http://schemas.microsoft.com/office/drawing/2014/main" id="{703E2BB5-9884-4500-A620-36E5C324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528" y="1806051"/>
            <a:ext cx="5334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54330-94F0-4630-B332-B24338873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320559-ACD3-426D-AE3C-44AC5100D6E3}"/>
              </a:ext>
            </a:extLst>
          </p:cNvPr>
          <p:cNvSpPr txBox="1">
            <a:spLocks/>
          </p:cNvSpPr>
          <p:nvPr/>
        </p:nvSpPr>
        <p:spPr>
          <a:xfrm>
            <a:off x="269376" y="0"/>
            <a:ext cx="1050530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       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DC412-0252-4BB5-927E-4DC47C666469}"/>
              </a:ext>
            </a:extLst>
          </p:cNvPr>
          <p:cNvSpPr txBox="1">
            <a:spLocks/>
          </p:cNvSpPr>
          <p:nvPr/>
        </p:nvSpPr>
        <p:spPr>
          <a:xfrm>
            <a:off x="259080" y="1460500"/>
            <a:ext cx="10515600" cy="4351338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Python 1.0 -  1994</a:t>
            </a:r>
            <a:endParaRPr lang="ru-RU" sz="1400" dirty="0"/>
          </a:p>
          <a:p>
            <a:r>
              <a:rPr lang="en-US" sz="1400" dirty="0"/>
              <a:t>Python 2.0 -  2000</a:t>
            </a:r>
            <a:endParaRPr lang="ru-RU" sz="1400" dirty="0"/>
          </a:p>
          <a:p>
            <a:r>
              <a:rPr lang="en-US" sz="1400" dirty="0"/>
              <a:t>Python 3.0 -  2008</a:t>
            </a:r>
            <a:endParaRPr lang="ru-RU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45036-037F-44A6-9A17-F826F27E3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274" y="96709"/>
            <a:ext cx="6111944" cy="2368378"/>
          </a:xfrm>
          <a:prstGeom prst="rect">
            <a:avLst/>
          </a:prstGeom>
        </p:spPr>
      </p:pic>
      <p:pic>
        <p:nvPicPr>
          <p:cNvPr id="6" name="Picture 2" descr="http://www.dexterindustries.com/BrickPi/wp-content/uploads/2013/04/python-logo.png">
            <a:extLst>
              <a:ext uri="{FF2B5EF4-FFF2-40B4-BE49-F238E27FC236}">
                <a16:creationId xmlns:a16="http://schemas.microsoft.com/office/drawing/2014/main" id="{1B193C04-C442-44A7-A823-04FE63C54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56" y="1912313"/>
            <a:ext cx="27241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1.bp.blogspot.com/_r-MQun1PKUg/SlnHnaLcw6I/AAAAAAAAA_U/dQxfGc_ybTg/s320/python.png">
            <a:extLst>
              <a:ext uri="{FF2B5EF4-FFF2-40B4-BE49-F238E27FC236}">
                <a16:creationId xmlns:a16="http://schemas.microsoft.com/office/drawing/2014/main" id="{BCA8A901-C9B5-420C-BD01-CAF9C2878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1" y="403868"/>
            <a:ext cx="996455" cy="87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4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A5F07-DD95-4E85-A6E5-8177CE65C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AE21AC-AC62-4F25-A48A-B446980CD733}"/>
              </a:ext>
            </a:extLst>
          </p:cNvPr>
          <p:cNvSpPr txBox="1">
            <a:spLocks/>
          </p:cNvSpPr>
          <p:nvPr/>
        </p:nvSpPr>
        <p:spPr>
          <a:xfrm>
            <a:off x="370840" y="17249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Books</a:t>
            </a:r>
          </a:p>
        </p:txBody>
      </p:sp>
      <p:pic>
        <p:nvPicPr>
          <p:cNvPr id="4" name="Picture 2" descr="http://files.books.ru/pic/816001-817000/816603/000816603_1.jpg">
            <a:extLst>
              <a:ext uri="{FF2B5EF4-FFF2-40B4-BE49-F238E27FC236}">
                <a16:creationId xmlns:a16="http://schemas.microsoft.com/office/drawing/2014/main" id="{4B59DFC5-2857-483F-8AD9-83782EAE6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56" y="1"/>
            <a:ext cx="1679867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files.books.ru/pic/889001-890000/889705/265761373c.jpg">
            <a:extLst>
              <a:ext uri="{FF2B5EF4-FFF2-40B4-BE49-F238E27FC236}">
                <a16:creationId xmlns:a16="http://schemas.microsoft.com/office/drawing/2014/main" id="{85B42398-23A1-4586-BE8F-2FA3BBCF7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98" y="0"/>
            <a:ext cx="167708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 Byte of Python">
            <a:extLst>
              <a:ext uri="{FF2B5EF4-FFF2-40B4-BE49-F238E27FC236}">
                <a16:creationId xmlns:a16="http://schemas.microsoft.com/office/drawing/2014/main" id="{51E0829A-2B13-409B-8743-FC5E30E70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8" y="1069375"/>
            <a:ext cx="2467942" cy="35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ozon-st.cdn.ngenix.net/multimedia/1014083924.jpg">
            <a:extLst>
              <a:ext uri="{FF2B5EF4-FFF2-40B4-BE49-F238E27FC236}">
                <a16:creationId xmlns:a16="http://schemas.microsoft.com/office/drawing/2014/main" id="{43BE1727-9FC8-4EA1-AE46-E06635A4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45" y="1498060"/>
            <a:ext cx="2022655" cy="278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74EDFA0B-47FC-4D1A-ADF2-73C660C427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47" y="2377441"/>
            <a:ext cx="1557251" cy="220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58303-EE41-453D-97F0-BF3FAC5AF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368406-8C27-457A-8851-88D4DB32C3AE}"/>
              </a:ext>
            </a:extLst>
          </p:cNvPr>
          <p:cNvSpPr txBox="1">
            <a:spLocks/>
          </p:cNvSpPr>
          <p:nvPr/>
        </p:nvSpPr>
        <p:spPr>
          <a:xfrm>
            <a:off x="83334" y="17338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Installation</a:t>
            </a:r>
            <a:br>
              <a:rPr lang="ru-RU" dirty="0"/>
            </a:br>
            <a:r>
              <a:rPr lang="en-US" b="1" dirty="0"/>
              <a:t>python.org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8B01CE1-B754-44C4-AC53-5A258586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4" y="432149"/>
            <a:ext cx="6948489" cy="427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2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4D50F-301E-410F-8400-8A637B82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6D2108-B34E-4844-8904-8CE93E118ED3}"/>
              </a:ext>
            </a:extLst>
          </p:cNvPr>
          <p:cNvSpPr txBox="1">
            <a:spLocks/>
          </p:cNvSpPr>
          <p:nvPr/>
        </p:nvSpPr>
        <p:spPr>
          <a:xfrm>
            <a:off x="0" y="90806"/>
            <a:ext cx="8679892" cy="6661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Package managers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AAFD6-FF53-44D3-A942-9326ED38FF78}"/>
              </a:ext>
            </a:extLst>
          </p:cNvPr>
          <p:cNvSpPr txBox="1"/>
          <p:nvPr/>
        </p:nvSpPr>
        <p:spPr>
          <a:xfrm>
            <a:off x="311574" y="1163824"/>
            <a:ext cx="5621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pip – standard package 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CF691-2FB4-44A9-A2A6-1F79F78A4FD6}"/>
              </a:ext>
            </a:extLst>
          </p:cNvPr>
          <p:cNvSpPr txBox="1"/>
          <p:nvPr/>
        </p:nvSpPr>
        <p:spPr>
          <a:xfrm>
            <a:off x="311574" y="2257716"/>
            <a:ext cx="615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conda</a:t>
            </a:r>
            <a:r>
              <a:rPr lang="ru-RU" sz="2400" dirty="0"/>
              <a:t> – </a:t>
            </a:r>
            <a:r>
              <a:rPr lang="en-US" sz="2400" dirty="0"/>
              <a:t>as part of the Anaconda project</a:t>
            </a:r>
          </a:p>
        </p:txBody>
      </p:sp>
    </p:spTree>
    <p:extLst>
      <p:ext uri="{BB962C8B-B14F-4D97-AF65-F5344CB8AC3E}">
        <p14:creationId xmlns:p14="http://schemas.microsoft.com/office/powerpoint/2010/main" val="250482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4D50F-301E-410F-8400-8A637B82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6D2108-B34E-4844-8904-8CE93E118ED3}"/>
              </a:ext>
            </a:extLst>
          </p:cNvPr>
          <p:cNvSpPr txBox="1">
            <a:spLocks/>
          </p:cNvSpPr>
          <p:nvPr/>
        </p:nvSpPr>
        <p:spPr>
          <a:xfrm>
            <a:off x="0" y="90806"/>
            <a:ext cx="8679892" cy="6661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Virtual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2DD02-10CD-4F83-A2ED-6E587194C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46" y="1199374"/>
            <a:ext cx="4005794" cy="3114851"/>
          </a:xfrm>
          <a:prstGeom prst="rect">
            <a:avLst/>
          </a:prstGeom>
        </p:spPr>
      </p:pic>
      <p:pic>
        <p:nvPicPr>
          <p:cNvPr id="5" name="Picture 2" descr="https://cdn-images-1.medium.com/max/1000/1*1oJYqSiwTGNivhioUrUfqg.jpeg">
            <a:extLst>
              <a:ext uri="{FF2B5EF4-FFF2-40B4-BE49-F238E27FC236}">
                <a16:creationId xmlns:a16="http://schemas.microsoft.com/office/drawing/2014/main" id="{4C93EBBC-21AA-40E0-864B-093CAEB6A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8" y="2129711"/>
            <a:ext cx="3703106" cy="161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AAFD6-FF53-44D3-A942-9326ED38FF78}"/>
              </a:ext>
            </a:extLst>
          </p:cNvPr>
          <p:cNvSpPr txBox="1"/>
          <p:nvPr/>
        </p:nvSpPr>
        <p:spPr>
          <a:xfrm>
            <a:off x="0" y="743877"/>
            <a:ext cx="3875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environment</a:t>
            </a:r>
            <a:endParaRPr lang="ru-RU" sz="2400" dirty="0"/>
          </a:p>
          <a:p>
            <a:r>
              <a:rPr lang="en-US" sz="2400" dirty="0"/>
              <a:t>&gt; python –m </a:t>
            </a:r>
            <a:r>
              <a:rPr lang="en-US" sz="2400" dirty="0" err="1"/>
              <a:t>venv</a:t>
            </a:r>
            <a:r>
              <a:rPr lang="en-US" sz="2400" dirty="0"/>
              <a:t> &lt;</a:t>
            </a:r>
            <a:r>
              <a:rPr lang="en-US" sz="2400" dirty="0" err="1"/>
              <a:t>venv_dir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5313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4D50F-301E-410F-8400-8A637B82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6D2108-B34E-4844-8904-8CE93E118ED3}"/>
              </a:ext>
            </a:extLst>
          </p:cNvPr>
          <p:cNvSpPr txBox="1">
            <a:spLocks/>
          </p:cNvSpPr>
          <p:nvPr/>
        </p:nvSpPr>
        <p:spPr>
          <a:xfrm>
            <a:off x="0" y="90806"/>
            <a:ext cx="8679892" cy="6661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Python 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CF691-2FB4-44A9-A2A6-1F79F78A4FD6}"/>
              </a:ext>
            </a:extLst>
          </p:cNvPr>
          <p:cNvSpPr txBox="1"/>
          <p:nvPr/>
        </p:nvSpPr>
        <p:spPr>
          <a:xfrm>
            <a:off x="4914082" y="312956"/>
            <a:ext cx="184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B881E-F53E-4116-8F2E-49BF11FD2143}"/>
              </a:ext>
            </a:extLst>
          </p:cNvPr>
          <p:cNvSpPr txBox="1"/>
          <p:nvPr/>
        </p:nvSpPr>
        <p:spPr>
          <a:xfrm>
            <a:off x="4914082" y="2840236"/>
            <a:ext cx="146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Spider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AB1077-5A06-4F4C-80EE-E3230FD4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6" y="2687927"/>
            <a:ext cx="3519439" cy="19964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FC5A56-1CAC-4AED-B52F-3AE255490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491713"/>
            <a:ext cx="3407053" cy="222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g Python IDE - Designed for Python">
            <a:extLst>
              <a:ext uri="{FF2B5EF4-FFF2-40B4-BE49-F238E27FC236}">
                <a16:creationId xmlns:a16="http://schemas.microsoft.com/office/drawing/2014/main" id="{86A925C3-7B4C-42F2-A2E7-8574A74BF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555" y="293519"/>
            <a:ext cx="2918364" cy="215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Идеальная IDE для Python | SavePearlHarbor">
            <a:extLst>
              <a:ext uri="{FF2B5EF4-FFF2-40B4-BE49-F238E27FC236}">
                <a16:creationId xmlns:a16="http://schemas.microsoft.com/office/drawing/2014/main" id="{5BE4E0D3-8C6A-4C7F-B9BD-CB01CA1A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80" y="2559562"/>
            <a:ext cx="2855212" cy="215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AAFD6-FF53-44D3-A942-9326ED38FF78}"/>
              </a:ext>
            </a:extLst>
          </p:cNvPr>
          <p:cNvSpPr txBox="1"/>
          <p:nvPr/>
        </p:nvSpPr>
        <p:spPr>
          <a:xfrm>
            <a:off x="318347" y="682917"/>
            <a:ext cx="1307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Pycharm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D0FCE-17D9-4B64-A997-82DEAEC9AACD}"/>
              </a:ext>
            </a:extLst>
          </p:cNvPr>
          <p:cNvSpPr txBox="1"/>
          <p:nvPr/>
        </p:nvSpPr>
        <p:spPr>
          <a:xfrm>
            <a:off x="220133" y="2840236"/>
            <a:ext cx="1503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Jupyter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1850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.pptx" id="{AF77456B-E2E5-4D43-81EF-9B0F62DD9C3C}" vid="{7B122AE2-8546-4C9A-B5D1-1376C2B19F72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.pptx" id="{AF77456B-E2E5-4D43-81EF-9B0F62DD9C3C}" vid="{F0BA932E-3E10-4527-8842-093E97951CDD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.pptx" id="{AF77456B-E2E5-4D43-81EF-9B0F62DD9C3C}" vid="{8D6403EB-83C2-4D2F-9F8A-B33C18DA534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3972DCC78A84EA96EAD2159C69C2D" ma:contentTypeVersion="6" ma:contentTypeDescription="Create a new document." ma:contentTypeScope="" ma:versionID="aa726a311f48dd3dfe9ad8e033ef9b08">
  <xsd:schema xmlns:xsd="http://www.w3.org/2001/XMLSchema" xmlns:xs="http://www.w3.org/2001/XMLSchema" xmlns:p="http://schemas.microsoft.com/office/2006/metadata/properties" xmlns:ns2="8f17bd39-e2a2-416d-8579-9c5cbdeee658" xmlns:ns3="facc03c9-26ec-49a4-b34a-09241219d7d4" targetNamespace="http://schemas.microsoft.com/office/2006/metadata/properties" ma:root="true" ma:fieldsID="9e9512a40a6e292529ba64730ad75603" ns2:_="" ns3:_="">
    <xsd:import namespace="8f17bd39-e2a2-416d-8579-9c5cbdeee658"/>
    <xsd:import namespace="facc03c9-26ec-49a4-b34a-09241219d7d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1" ma:displayName="Training Id" ma:decimals="0" ma:description="" ma:indexed="true" ma:internalName="fldTrainingId">
      <xsd:simpleType>
        <xsd:restriction base="dms:Number"/>
      </xsd:simpleType>
    </xsd:element>
    <xsd:element name="fldTrainingName" ma:index="12" ma:displayName="Training Name" ma:description="" ma:internalName="fldTrainingName">
      <xsd:simpleType>
        <xsd:restriction base="dms:Text"/>
      </xsd:simpleType>
    </xsd:element>
    <xsd:element name="h0cdf1c629f14a8ba12ca7309df7db45" ma:index="13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7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c03c9-26ec-49a4-b34a-09241219d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Python</TermName>
          <TermId xmlns="http://schemas.microsoft.com/office/infopath/2007/PartnerControls">48e90282-8fa2-43b2-9bb1-81cfe6e33340</TermId>
        </TermInfo>
      </Terms>
    </a53f1a9accc64fb8bee1c0a1a93d357e>
    <fldTrainingId xmlns="8f17bd39-e2a2-416d-8579-9c5cbdeee658">462</fldTrainingId>
    <fldTrainingName xmlns="8f17bd39-e2a2-416d-8579-9c5cbdeee658">Introduction to Python</fldTrainingName>
    <TaxCatchAll xmlns="8f17bd39-e2a2-416d-8579-9c5cbdeee658">
      <Value>8</Value>
      <Value>68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DOCID-706745662-529</_dlc_DocId>
    <_dlc_DocIdUrl xmlns="8f17bd39-e2a2-416d-8579-9c5cbdeee658">
      <Url>https://epam.sharepoint.com/sites/CDP/softwaredevelopment/_layouts/15/DocIdRedir.aspx?ID=DOCID-706745662-529</Url>
      <Description>DOCID-706745662-529</Description>
    </_dlc_DocIdUrl>
  </documentManagement>
</p:properties>
</file>

<file path=customXml/itemProps1.xml><?xml version="1.0" encoding="utf-8"?>
<ds:datastoreItem xmlns:ds="http://schemas.openxmlformats.org/officeDocument/2006/customXml" ds:itemID="{0B96B394-1CFA-40A0-86FD-6493FE5535F0}"/>
</file>

<file path=customXml/itemProps2.xml><?xml version="1.0" encoding="utf-8"?>
<ds:datastoreItem xmlns:ds="http://schemas.openxmlformats.org/officeDocument/2006/customXml" ds:itemID="{D154C8C7-0008-4B40-9FDE-4811C97F892F}"/>
</file>

<file path=customXml/itemProps3.xml><?xml version="1.0" encoding="utf-8"?>
<ds:datastoreItem xmlns:ds="http://schemas.openxmlformats.org/officeDocument/2006/customXml" ds:itemID="{22BF82CD-CC3E-4CCB-A1BA-22C4498C6F98}"/>
</file>

<file path=customXml/itemProps4.xml><?xml version="1.0" encoding="utf-8"?>
<ds:datastoreItem xmlns:ds="http://schemas.openxmlformats.org/officeDocument/2006/customXml" ds:itemID="{8E330EBA-5D77-44BB-8D3E-917F94748AC3}"/>
</file>

<file path=docProps/app.xml><?xml version="1.0" encoding="utf-8"?>
<Properties xmlns="http://schemas.openxmlformats.org/officeDocument/2006/extended-properties" xmlns:vt="http://schemas.openxmlformats.org/officeDocument/2006/docPropsVTypes">
  <Template>EPAM</Template>
  <TotalTime>656</TotalTime>
  <Words>108</Words>
  <Application>Microsoft Office PowerPoint</Application>
  <PresentationFormat>On-screen Show (16:9)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Sans Regular</vt:lpstr>
      <vt:lpstr>Times New Roman</vt:lpstr>
      <vt:lpstr>Covers</vt:lpstr>
      <vt:lpstr>General</vt:lpstr>
      <vt:lpstr>Breakers</vt:lpstr>
      <vt:lpstr> Introduction to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by Konstantin Ilyashenko (part 1)</dc:title>
  <dc:creator>Konstantin Ilyashenko</dc:creator>
  <cp:lastModifiedBy>Konstantin Ilyashenko</cp:lastModifiedBy>
  <cp:revision>13</cp:revision>
  <dcterms:created xsi:type="dcterms:W3CDTF">2019-09-17T10:22:19Z</dcterms:created>
  <dcterms:modified xsi:type="dcterms:W3CDTF">2021-04-12T07:25:35Z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0x0101005643972DCC78A84EA96EAD2159C69C2D</vt:lpwstr>
  </property>
  <property fmtid="{D5CDD505-2E9C-101B-9397-08002B2CF9AE}" pid="3" name="fldLanguagesOfEvent">
    <vt:lpwstr>8;#RUS|00de05cc-11d3-4dba-84f7-e6aab076d0bb</vt:lpwstr>
  </property>
  <property fmtid="{D5CDD505-2E9C-101B-9397-08002B2CF9AE}" pid="4" name="fldCategoriesOfEvent">
    <vt:lpwstr>68;#Python|48e90282-8fa2-43b2-9bb1-81cfe6e33340</vt:lpwstr>
  </property>
  <property fmtid="{D5CDD505-2E9C-101B-9397-08002B2CF9AE}" pid="5" name="_dlc_DocIdItemGuid">
    <vt:lpwstr>59020161-79b0-4d45-90d9-7ebb7904533a</vt:lpwstr>
  </property>
</Properties>
</file>