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387E-BBD2-4B93-9F6F-C4A7B80A234B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EFCC-66AF-4F74-98A3-EE42866F5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4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387E-BBD2-4B93-9F6F-C4A7B80A234B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EFCC-66AF-4F74-98A3-EE42866F5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6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387E-BBD2-4B93-9F6F-C4A7B80A234B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EFCC-66AF-4F74-98A3-EE42866F5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6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387E-BBD2-4B93-9F6F-C4A7B80A234B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EFCC-66AF-4F74-98A3-EE42866F5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1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387E-BBD2-4B93-9F6F-C4A7B80A234B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EFCC-66AF-4F74-98A3-EE42866F5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0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387E-BBD2-4B93-9F6F-C4A7B80A234B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EFCC-66AF-4F74-98A3-EE42866F5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7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387E-BBD2-4B93-9F6F-C4A7B80A234B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EFCC-66AF-4F74-98A3-EE42866F5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5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387E-BBD2-4B93-9F6F-C4A7B80A234B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EFCC-66AF-4F74-98A3-EE42866F5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5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387E-BBD2-4B93-9F6F-C4A7B80A234B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EFCC-66AF-4F74-98A3-EE42866F5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0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387E-BBD2-4B93-9F6F-C4A7B80A234B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EFCC-66AF-4F74-98A3-EE42866F5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4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387E-BBD2-4B93-9F6F-C4A7B80A234B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EFCC-66AF-4F74-98A3-EE42866F5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6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2387E-BBD2-4B93-9F6F-C4A7B80A234B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CEFCC-66AF-4F74-98A3-EE42866F5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7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032" y="974728"/>
            <a:ext cx="6400800" cy="426720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759" y="1134143"/>
            <a:ext cx="985425" cy="985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344" y="4603489"/>
            <a:ext cx="1005840" cy="4958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21384802">
            <a:off x="3064991" y="3374115"/>
            <a:ext cx="1492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10% 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Discount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Coupon </a:t>
            </a:r>
            <a:endParaRPr lang="en-US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21384802">
            <a:off x="2860900" y="4613980"/>
            <a:ext cx="182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 Windows Phone 8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61860" y="4677632"/>
            <a:ext cx="1127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Powered by</a:t>
            </a:r>
            <a:endParaRPr lang="en-US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1680" y="1307592"/>
            <a:ext cx="3300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Congratulation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11680" y="1707702"/>
            <a:ext cx="3300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You have won</a:t>
            </a:r>
            <a:r>
              <a:rPr lang="en-US" sz="1200" dirty="0" smtClean="0"/>
              <a:t> 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Microsoft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Stores Gift Card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8881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Rolly Seth</dc:creator>
  <cp:lastModifiedBy>Divyanshu Singh</cp:lastModifiedBy>
  <cp:revision>22</cp:revision>
  <dcterms:created xsi:type="dcterms:W3CDTF">2014-05-16T06:02:10Z</dcterms:created>
  <dcterms:modified xsi:type="dcterms:W3CDTF">2014-05-21T11:21:06Z</dcterms:modified>
</cp:coreProperties>
</file>