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9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43228-198D-4413-AFAE-6580946F0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8C4D9-FAA9-4ED0-AB97-730355CEA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F965F-41BD-41FD-97EB-A19013B0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8EEA-BA44-4D50-8E3C-17EF067B0CDA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E34D5-1165-4C42-BDDE-6681EF7E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F32C4-F140-494D-B468-3B63DBAC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4935-31BD-43FA-A37B-549F5D0CE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5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2A9E-D089-410C-806D-ADC23BA6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D0A52-2544-4878-ADDB-014088B91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0E21E-7369-4927-961C-465FDAF5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8EEA-BA44-4D50-8E3C-17EF067B0CDA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FFC55-0E0A-4BF0-B769-8E8B112B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706EF-A166-4387-ABA0-E9FFBAE0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4935-31BD-43FA-A37B-549F5D0CE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9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90BD9B-38C4-4E92-ABD7-AADE8D34E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A6DE3-82BE-49D2-8FD9-6DF931193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64ED8-FFAB-46DA-8792-F830B6C68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8EEA-BA44-4D50-8E3C-17EF067B0CDA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A5E1B-CADF-4A59-BC85-10C42E83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BC81D-F7BE-4E56-8422-CCB8ED82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4935-31BD-43FA-A37B-549F5D0CE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0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A22D2-6094-45F1-A323-701CB7EB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436D1-FAAC-4C39-8FAB-16F67F7D0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7C882-616F-447C-A408-0B5868B7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8EEA-BA44-4D50-8E3C-17EF067B0CDA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6BF73-E9CF-429C-B373-1A24AA443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65B09-A21D-4E42-A32F-ECB339FD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4935-31BD-43FA-A37B-549F5D0CE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8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D54C-E621-4362-9DC5-5D8A293E1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3C8E0-0869-458A-AEAB-8BF2E9005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D711B-EBE3-4436-846C-56815556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8EEA-BA44-4D50-8E3C-17EF067B0CDA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A1BF5-EDA1-476E-B682-1C814C1C2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12D04-1320-46FC-86D0-94404C49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4935-31BD-43FA-A37B-549F5D0CE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3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DA79-6073-4A14-B917-5E15515A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F445A-1AE5-4A25-A8A0-D9FD6270A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A532D-1EA4-466C-B500-584A8A29A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CDED8-2002-48FE-801E-2CC11556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8EEA-BA44-4D50-8E3C-17EF067B0CDA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A9BF6-25BF-498D-AD5B-FF92E866E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1A430-9C84-4E6D-A8B6-A98EA0DB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4935-31BD-43FA-A37B-549F5D0CE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2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A320-AA53-4DBD-812A-B4A3C79E0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782EB-2C13-442C-BC4E-E686AC124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B8EFE-B1CF-43C6-9B8B-D7A80F497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D7ACF-DD39-4B7F-B891-4C5C5C45F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AB20F2-FCCF-4040-8603-D4EA45B18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8A2476-258E-4FE5-A509-40EEB8E02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8EEA-BA44-4D50-8E3C-17EF067B0CDA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DBC58E-BE4D-4F5D-AEEC-BEF3F7F1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0824F-A308-4DC2-BDF9-9038B153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4935-31BD-43FA-A37B-549F5D0CE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1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8371-27C7-40EE-B686-D9FA6966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2EB13-38BD-43AC-97B4-A38B7730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8EEA-BA44-4D50-8E3C-17EF067B0CDA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C9A32-BD68-45CE-9068-9CAF4D5F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51302-E3EB-4EEF-AC34-7E5DDB35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4935-31BD-43FA-A37B-549F5D0CE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4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76F8D7-AADE-41AB-B774-3592D905C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8EEA-BA44-4D50-8E3C-17EF067B0CDA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9C5F58-70B1-4B0D-A9FD-B7A86082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68619-F8AA-48EE-96BE-BB384CF0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4935-31BD-43FA-A37B-549F5D0CE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0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8A2E-D93A-4FCB-B44C-FDD954632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C8BB4-EF28-4AAA-A97F-7622FFB2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5B761-54FF-4A72-B37B-893F1B59D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64DC1-8C0B-4265-8B65-6DAC1DAD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8EEA-BA44-4D50-8E3C-17EF067B0CDA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E6FE2-65A4-4240-A1F5-7A2B6F5B6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70E9A-3679-4B77-B028-82ECE975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4935-31BD-43FA-A37B-549F5D0CE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77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CD63-B814-40DA-8AFF-312253C98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CCFC76-D0AB-4BE8-8D24-ED6DC27F3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B0A0D-D1E6-455F-A81B-31830C3CC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0DD3F-46B9-432E-ABC9-6559D5A0E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8EEA-BA44-4D50-8E3C-17EF067B0CDA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85EEF-8EF7-4595-A784-4ACD1FA96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5B078-4804-430A-B7EB-47BF6FEA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4935-31BD-43FA-A37B-549F5D0CE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5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B6A4DC-A41A-4E1E-B431-CB8E38929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F32C2-E1DC-424D-A4AB-3479F109E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88023-61E0-4A9C-BE2B-B679CB231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98EEA-BA44-4D50-8E3C-17EF067B0CDA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09025-05E1-46FE-BF44-98395B997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6663B-FF02-4106-951F-2CA8913D1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E4935-31BD-43FA-A37B-549F5D0CE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3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EB440-D0E2-405A-8A60-4104A31F3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7BABA-6A91-4C37-9147-3C2010DC7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53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Roldan</dc:creator>
  <cp:lastModifiedBy>Daniel Roldan</cp:lastModifiedBy>
  <cp:revision>1</cp:revision>
  <dcterms:created xsi:type="dcterms:W3CDTF">2018-11-28T21:23:41Z</dcterms:created>
  <dcterms:modified xsi:type="dcterms:W3CDTF">2018-11-28T21:24:07Z</dcterms:modified>
</cp:coreProperties>
</file>