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6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88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B98EEA-BA44-4D50-8E3C-17EF067B0CD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4935-31BD-43FA-A37B-549F5D0C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1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E7BABA-6A91-4C37-9147-3C2010DC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19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Daniel Roldan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Jaime Gallardo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Kevin O’Mara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805B5-7ECC-4AF5-82EB-B7045D01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85" y="-33049"/>
            <a:ext cx="6427630" cy="49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E7BABA-6A91-4C37-9147-3C2010DC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650" y="2241550"/>
            <a:ext cx="10845800" cy="42964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Custom build pc for specific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Recommend pc build based on game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Part swapping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Pc built professionally or as a personal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C13901-243F-4F6F-BF2B-CE0B2CAFAF9B}"/>
              </a:ext>
            </a:extLst>
          </p:cNvPr>
          <p:cNvSpPr txBox="1">
            <a:spLocks/>
          </p:cNvSpPr>
          <p:nvPr/>
        </p:nvSpPr>
        <p:spPr>
          <a:xfrm>
            <a:off x="1524000" y="183198"/>
            <a:ext cx="9144000" cy="121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6600" b="1" dirty="0">
                <a:solidFill>
                  <a:schemeClr val="tx1"/>
                </a:solidFill>
              </a:rPr>
              <a:t>Custom PC Build</a:t>
            </a:r>
          </a:p>
        </p:txBody>
      </p:sp>
    </p:spTree>
    <p:extLst>
      <p:ext uri="{BB962C8B-B14F-4D97-AF65-F5344CB8AC3E}">
        <p14:creationId xmlns:p14="http://schemas.microsoft.com/office/powerpoint/2010/main" val="222708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E7BABA-6A91-4C37-9147-3C2010DC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650" y="1397000"/>
            <a:ext cx="10845800" cy="51409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Game to pc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Choose games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View game description/ game specs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View recommended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Custom Build PC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Review pricing of current components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Swap components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Submit preferred built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Let’s Build 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Professional build or personal project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User information validation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Payment information validation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Placement of the 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C13901-243F-4F6F-BF2B-CE0B2CAFAF9B}"/>
              </a:ext>
            </a:extLst>
          </p:cNvPr>
          <p:cNvSpPr txBox="1">
            <a:spLocks/>
          </p:cNvSpPr>
          <p:nvPr/>
        </p:nvSpPr>
        <p:spPr>
          <a:xfrm>
            <a:off x="1524000" y="183198"/>
            <a:ext cx="9144000" cy="121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6600" b="1" dirty="0">
                <a:solidFill>
                  <a:schemeClr val="tx1"/>
                </a:solidFill>
              </a:rPr>
              <a:t>Custom PC Build</a:t>
            </a:r>
          </a:p>
        </p:txBody>
      </p:sp>
    </p:spTree>
    <p:extLst>
      <p:ext uri="{BB962C8B-B14F-4D97-AF65-F5344CB8AC3E}">
        <p14:creationId xmlns:p14="http://schemas.microsoft.com/office/powerpoint/2010/main" val="11594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E7BABA-6A91-4C37-9147-3C2010DC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650" y="1911350"/>
            <a:ext cx="10845800" cy="46266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Learning new server side, and client-side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Data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Editing, deleting, adding information to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C13901-243F-4F6F-BF2B-CE0B2CAFAF9B}"/>
              </a:ext>
            </a:extLst>
          </p:cNvPr>
          <p:cNvSpPr txBox="1">
            <a:spLocks/>
          </p:cNvSpPr>
          <p:nvPr/>
        </p:nvSpPr>
        <p:spPr>
          <a:xfrm>
            <a:off x="1524000" y="183198"/>
            <a:ext cx="9144000" cy="121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6600" b="1" dirty="0">
                <a:solidFill>
                  <a:schemeClr val="tx1"/>
                </a:solidFill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320675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102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Roldan</dc:creator>
  <cp:lastModifiedBy>Daniel Roldan</cp:lastModifiedBy>
  <cp:revision>6</cp:revision>
  <dcterms:created xsi:type="dcterms:W3CDTF">2018-11-28T21:23:41Z</dcterms:created>
  <dcterms:modified xsi:type="dcterms:W3CDTF">2018-12-10T20:51:09Z</dcterms:modified>
</cp:coreProperties>
</file>