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31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EDE9F0-E60B-490C-9AFE-5AAA088A6D03}"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3A08F6E9-C810-4F60-9570-4CF1B7A53E6D}">
      <dgm:prSet/>
      <dgm:spPr/>
      <dgm:t>
        <a:bodyPr/>
        <a:lstStyle/>
        <a:p>
          <a:r>
            <a:rPr lang="en-ZA" dirty="0"/>
            <a:t>This project aims to make the process of keeping track of the blinds, and when to increase them, simple and easy – allowing for the game of poker to run smoothly and without any unnecessary delays</a:t>
          </a:r>
          <a:endParaRPr lang="en-US" dirty="0"/>
        </a:p>
      </dgm:t>
    </dgm:pt>
    <dgm:pt modelId="{18F90F0A-C505-40A4-BAB9-6242392CDA36}" type="parTrans" cxnId="{C87728FC-A8BA-48F3-A9CE-D16E5B77A82D}">
      <dgm:prSet/>
      <dgm:spPr/>
      <dgm:t>
        <a:bodyPr/>
        <a:lstStyle/>
        <a:p>
          <a:endParaRPr lang="en-US"/>
        </a:p>
      </dgm:t>
    </dgm:pt>
    <dgm:pt modelId="{DE83288C-567C-49BC-A2F8-F7DC035A1405}" type="sibTrans" cxnId="{C87728FC-A8BA-48F3-A9CE-D16E5B77A82D}">
      <dgm:prSet/>
      <dgm:spPr/>
      <dgm:t>
        <a:bodyPr/>
        <a:lstStyle/>
        <a:p>
          <a:endParaRPr lang="en-US"/>
        </a:p>
      </dgm:t>
    </dgm:pt>
    <dgm:pt modelId="{38CD3D4B-509E-4888-9AB4-7B0A1E8B508F}">
      <dgm:prSet/>
      <dgm:spPr/>
      <dgm:t>
        <a:bodyPr/>
        <a:lstStyle/>
        <a:p>
          <a:r>
            <a:rPr lang="en-ZA" dirty="0"/>
            <a:t>Previously, employees at Synthesis have used a mobile application for managing the blinds of their poker games, however, they found that the application did not suit their needs. It needed SOMETHING. My web application aims to find this ‘something’ and deliver a truly effortless experience to those involved in the game</a:t>
          </a:r>
          <a:endParaRPr lang="en-US" dirty="0"/>
        </a:p>
      </dgm:t>
    </dgm:pt>
    <dgm:pt modelId="{41968FD4-25C8-43B7-9107-43199FAD1E1A}" type="parTrans" cxnId="{41816101-B23D-4A5A-BD4A-DDEE166E17B6}">
      <dgm:prSet/>
      <dgm:spPr/>
      <dgm:t>
        <a:bodyPr/>
        <a:lstStyle/>
        <a:p>
          <a:endParaRPr lang="en-US"/>
        </a:p>
      </dgm:t>
    </dgm:pt>
    <dgm:pt modelId="{1B9EE2F2-B9DE-4810-A2FB-75B5B8CAF2C5}" type="sibTrans" cxnId="{41816101-B23D-4A5A-BD4A-DDEE166E17B6}">
      <dgm:prSet/>
      <dgm:spPr/>
      <dgm:t>
        <a:bodyPr/>
        <a:lstStyle/>
        <a:p>
          <a:endParaRPr lang="en-US"/>
        </a:p>
      </dgm:t>
    </dgm:pt>
    <dgm:pt modelId="{210E002C-1F94-4003-BF73-AE001E543E80}" type="pres">
      <dgm:prSet presAssocID="{D4EDE9F0-E60B-490C-9AFE-5AAA088A6D03}" presName="root" presStyleCnt="0">
        <dgm:presLayoutVars>
          <dgm:dir/>
          <dgm:resizeHandles val="exact"/>
        </dgm:presLayoutVars>
      </dgm:prSet>
      <dgm:spPr/>
    </dgm:pt>
    <dgm:pt modelId="{DEAA35B5-4090-450B-84F5-C6D932CF00F5}" type="pres">
      <dgm:prSet presAssocID="{3A08F6E9-C810-4F60-9570-4CF1B7A53E6D}" presName="compNode" presStyleCnt="0"/>
      <dgm:spPr/>
    </dgm:pt>
    <dgm:pt modelId="{970742EF-16B8-40E3-907D-6D44D95F8D93}" type="pres">
      <dgm:prSet presAssocID="{3A08F6E9-C810-4F60-9570-4CF1B7A53E6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Male profile with solid fill"/>
        </a:ext>
      </dgm:extLst>
    </dgm:pt>
    <dgm:pt modelId="{966E11B5-CFC2-434B-827F-65E91DBCE43B}" type="pres">
      <dgm:prSet presAssocID="{3A08F6E9-C810-4F60-9570-4CF1B7A53E6D}" presName="spaceRect" presStyleCnt="0"/>
      <dgm:spPr/>
    </dgm:pt>
    <dgm:pt modelId="{9EABF835-661D-4AE5-B3CD-0816F66F672F}" type="pres">
      <dgm:prSet presAssocID="{3A08F6E9-C810-4F60-9570-4CF1B7A53E6D}" presName="textRect" presStyleLbl="revTx" presStyleIdx="0" presStyleCnt="2">
        <dgm:presLayoutVars>
          <dgm:chMax val="1"/>
          <dgm:chPref val="1"/>
        </dgm:presLayoutVars>
      </dgm:prSet>
      <dgm:spPr/>
    </dgm:pt>
    <dgm:pt modelId="{641630B1-23BD-4055-A2B8-83F3A5C98EED}" type="pres">
      <dgm:prSet presAssocID="{DE83288C-567C-49BC-A2F8-F7DC035A1405}" presName="sibTrans" presStyleCnt="0"/>
      <dgm:spPr/>
    </dgm:pt>
    <dgm:pt modelId="{1E9E94EA-840D-4865-89F0-92120F735306}" type="pres">
      <dgm:prSet presAssocID="{38CD3D4B-509E-4888-9AB4-7B0A1E8B508F}" presName="compNode" presStyleCnt="0"/>
      <dgm:spPr/>
    </dgm:pt>
    <dgm:pt modelId="{98B56A09-B655-4841-B433-571249B12045}" type="pres">
      <dgm:prSet presAssocID="{38CD3D4B-509E-4888-9AB4-7B0A1E8B508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ing Cards"/>
        </a:ext>
      </dgm:extLst>
    </dgm:pt>
    <dgm:pt modelId="{F96F9356-FA67-4CC4-87C2-AFEB7F49507A}" type="pres">
      <dgm:prSet presAssocID="{38CD3D4B-509E-4888-9AB4-7B0A1E8B508F}" presName="spaceRect" presStyleCnt="0"/>
      <dgm:spPr/>
    </dgm:pt>
    <dgm:pt modelId="{5E88878A-71E4-476E-B9F3-5EBCBEFAB98D}" type="pres">
      <dgm:prSet presAssocID="{38CD3D4B-509E-4888-9AB4-7B0A1E8B508F}" presName="textRect" presStyleLbl="revTx" presStyleIdx="1" presStyleCnt="2">
        <dgm:presLayoutVars>
          <dgm:chMax val="1"/>
          <dgm:chPref val="1"/>
        </dgm:presLayoutVars>
      </dgm:prSet>
      <dgm:spPr/>
    </dgm:pt>
  </dgm:ptLst>
  <dgm:cxnLst>
    <dgm:cxn modelId="{41816101-B23D-4A5A-BD4A-DDEE166E17B6}" srcId="{D4EDE9F0-E60B-490C-9AFE-5AAA088A6D03}" destId="{38CD3D4B-509E-4888-9AB4-7B0A1E8B508F}" srcOrd="1" destOrd="0" parTransId="{41968FD4-25C8-43B7-9107-43199FAD1E1A}" sibTransId="{1B9EE2F2-B9DE-4810-A2FB-75B5B8CAF2C5}"/>
    <dgm:cxn modelId="{818FD203-4661-413B-A3C7-56A2D44ECF84}" type="presOf" srcId="{38CD3D4B-509E-4888-9AB4-7B0A1E8B508F}" destId="{5E88878A-71E4-476E-B9F3-5EBCBEFAB98D}" srcOrd="0" destOrd="0" presId="urn:microsoft.com/office/officeart/2018/2/layout/IconLabelList"/>
    <dgm:cxn modelId="{6C23D545-4129-4669-BD8E-6AFAED465AC5}" type="presOf" srcId="{D4EDE9F0-E60B-490C-9AFE-5AAA088A6D03}" destId="{210E002C-1F94-4003-BF73-AE001E543E80}" srcOrd="0" destOrd="0" presId="urn:microsoft.com/office/officeart/2018/2/layout/IconLabelList"/>
    <dgm:cxn modelId="{E174B8ED-71BE-49A1-8344-B03A7429ABF0}" type="presOf" srcId="{3A08F6E9-C810-4F60-9570-4CF1B7A53E6D}" destId="{9EABF835-661D-4AE5-B3CD-0816F66F672F}" srcOrd="0" destOrd="0" presId="urn:microsoft.com/office/officeart/2018/2/layout/IconLabelList"/>
    <dgm:cxn modelId="{C87728FC-A8BA-48F3-A9CE-D16E5B77A82D}" srcId="{D4EDE9F0-E60B-490C-9AFE-5AAA088A6D03}" destId="{3A08F6E9-C810-4F60-9570-4CF1B7A53E6D}" srcOrd="0" destOrd="0" parTransId="{18F90F0A-C505-40A4-BAB9-6242392CDA36}" sibTransId="{DE83288C-567C-49BC-A2F8-F7DC035A1405}"/>
    <dgm:cxn modelId="{98C9198F-FB62-4097-8F24-81304AD596BF}" type="presParOf" srcId="{210E002C-1F94-4003-BF73-AE001E543E80}" destId="{DEAA35B5-4090-450B-84F5-C6D932CF00F5}" srcOrd="0" destOrd="0" presId="urn:microsoft.com/office/officeart/2018/2/layout/IconLabelList"/>
    <dgm:cxn modelId="{5882B43A-FA49-4134-A3E9-1DB5E862CFC3}" type="presParOf" srcId="{DEAA35B5-4090-450B-84F5-C6D932CF00F5}" destId="{970742EF-16B8-40E3-907D-6D44D95F8D93}" srcOrd="0" destOrd="0" presId="urn:microsoft.com/office/officeart/2018/2/layout/IconLabelList"/>
    <dgm:cxn modelId="{C6F3B7B7-E361-408E-8F40-CA7D8268FA08}" type="presParOf" srcId="{DEAA35B5-4090-450B-84F5-C6D932CF00F5}" destId="{966E11B5-CFC2-434B-827F-65E91DBCE43B}" srcOrd="1" destOrd="0" presId="urn:microsoft.com/office/officeart/2018/2/layout/IconLabelList"/>
    <dgm:cxn modelId="{24A80D03-D741-4A11-AB22-0B3B6CAFD75C}" type="presParOf" srcId="{DEAA35B5-4090-450B-84F5-C6D932CF00F5}" destId="{9EABF835-661D-4AE5-B3CD-0816F66F672F}" srcOrd="2" destOrd="0" presId="urn:microsoft.com/office/officeart/2018/2/layout/IconLabelList"/>
    <dgm:cxn modelId="{9EC9CE31-91ED-4EC4-9026-7493E9EF592B}" type="presParOf" srcId="{210E002C-1F94-4003-BF73-AE001E543E80}" destId="{641630B1-23BD-4055-A2B8-83F3A5C98EED}" srcOrd="1" destOrd="0" presId="urn:microsoft.com/office/officeart/2018/2/layout/IconLabelList"/>
    <dgm:cxn modelId="{63D083F2-3564-4672-AF0A-8EBEB5D81197}" type="presParOf" srcId="{210E002C-1F94-4003-BF73-AE001E543E80}" destId="{1E9E94EA-840D-4865-89F0-92120F735306}" srcOrd="2" destOrd="0" presId="urn:microsoft.com/office/officeart/2018/2/layout/IconLabelList"/>
    <dgm:cxn modelId="{FB574A7A-5913-4686-830F-9CAB72C8C4A2}" type="presParOf" srcId="{1E9E94EA-840D-4865-89F0-92120F735306}" destId="{98B56A09-B655-4841-B433-571249B12045}" srcOrd="0" destOrd="0" presId="urn:microsoft.com/office/officeart/2018/2/layout/IconLabelList"/>
    <dgm:cxn modelId="{8B75E0CB-5F8B-4139-B0A0-67DDC9B3E66E}" type="presParOf" srcId="{1E9E94EA-840D-4865-89F0-92120F735306}" destId="{F96F9356-FA67-4CC4-87C2-AFEB7F49507A}" srcOrd="1" destOrd="0" presId="urn:microsoft.com/office/officeart/2018/2/layout/IconLabelList"/>
    <dgm:cxn modelId="{B1D749B1-CA2E-4AA4-AABA-F3C8CED1A191}" type="presParOf" srcId="{1E9E94EA-840D-4865-89F0-92120F735306}" destId="{5E88878A-71E4-476E-B9F3-5EBCBEFAB98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2C7EB1-1FAA-4733-A6B6-65C831BD0270}"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1D7360E2-D251-4181-8CD4-007BC601B23F}">
      <dgm:prSet/>
      <dgm:spPr/>
      <dgm:t>
        <a:bodyPr/>
        <a:lstStyle/>
        <a:p>
          <a:pPr>
            <a:lnSpc>
              <a:spcPct val="100000"/>
            </a:lnSpc>
          </a:pPr>
          <a:r>
            <a:rPr lang="en-ZA"/>
            <a:t>The web application requires only two inputs from the user – the starting small blind value as well as the length of each ‘round’</a:t>
          </a:r>
          <a:endParaRPr lang="en-US"/>
        </a:p>
      </dgm:t>
    </dgm:pt>
    <dgm:pt modelId="{D50E25A0-71E7-4E98-BCAB-BE4ECF6797AC}" type="parTrans" cxnId="{27DB8BEC-7836-440F-A4B8-C9494B8835FF}">
      <dgm:prSet/>
      <dgm:spPr/>
      <dgm:t>
        <a:bodyPr/>
        <a:lstStyle/>
        <a:p>
          <a:endParaRPr lang="en-US"/>
        </a:p>
      </dgm:t>
    </dgm:pt>
    <dgm:pt modelId="{1F932277-9AEF-4642-B1CA-EEDA4A89DF97}" type="sibTrans" cxnId="{27DB8BEC-7836-440F-A4B8-C9494B8835FF}">
      <dgm:prSet/>
      <dgm:spPr/>
      <dgm:t>
        <a:bodyPr/>
        <a:lstStyle/>
        <a:p>
          <a:pPr>
            <a:lnSpc>
              <a:spcPct val="100000"/>
            </a:lnSpc>
          </a:pPr>
          <a:endParaRPr lang="en-US"/>
        </a:p>
      </dgm:t>
    </dgm:pt>
    <dgm:pt modelId="{89A1271C-37FF-4E99-86F1-0C66F26FA26A}">
      <dgm:prSet/>
      <dgm:spPr/>
      <dgm:t>
        <a:bodyPr/>
        <a:lstStyle/>
        <a:p>
          <a:pPr>
            <a:lnSpc>
              <a:spcPct val="100000"/>
            </a:lnSpc>
          </a:pPr>
          <a:r>
            <a:rPr lang="en-ZA"/>
            <a:t>After the required data is inputted, the user is taken to the ‘game screen’ where all information about the current round is visible. This includes round number, the current small and big blinds, as well as a timer counting down the time they have left in the current round</a:t>
          </a:r>
          <a:endParaRPr lang="en-US"/>
        </a:p>
      </dgm:t>
    </dgm:pt>
    <dgm:pt modelId="{D8EB0B2A-1A61-472D-B71C-8F19C107DE52}" type="parTrans" cxnId="{5A1DAE09-99F7-4D4E-9798-64AA2A51329A}">
      <dgm:prSet/>
      <dgm:spPr/>
      <dgm:t>
        <a:bodyPr/>
        <a:lstStyle/>
        <a:p>
          <a:endParaRPr lang="en-US"/>
        </a:p>
      </dgm:t>
    </dgm:pt>
    <dgm:pt modelId="{118A3B2F-2369-41FD-BA84-4D5A440A57D9}" type="sibTrans" cxnId="{5A1DAE09-99F7-4D4E-9798-64AA2A51329A}">
      <dgm:prSet/>
      <dgm:spPr/>
      <dgm:t>
        <a:bodyPr/>
        <a:lstStyle/>
        <a:p>
          <a:pPr>
            <a:lnSpc>
              <a:spcPct val="100000"/>
            </a:lnSpc>
          </a:pPr>
          <a:endParaRPr lang="en-US"/>
        </a:p>
      </dgm:t>
    </dgm:pt>
    <dgm:pt modelId="{1AC82EE2-A423-41F2-897F-258946BEE26D}">
      <dgm:prSet/>
      <dgm:spPr/>
      <dgm:t>
        <a:bodyPr/>
        <a:lstStyle/>
        <a:p>
          <a:pPr>
            <a:lnSpc>
              <a:spcPct val="100000"/>
            </a:lnSpc>
          </a:pPr>
          <a:r>
            <a:rPr lang="en-ZA"/>
            <a:t>At the end of each round, an alert is played, informing the players that the blinds are now increasing. The displayed round information is updated, and the countdown is restarted</a:t>
          </a:r>
          <a:endParaRPr lang="en-US"/>
        </a:p>
      </dgm:t>
    </dgm:pt>
    <dgm:pt modelId="{E0BFA6E5-980C-4F85-883D-5833F6B28C51}" type="parTrans" cxnId="{728A3F22-E1D4-46F7-9467-1A6B415AB024}">
      <dgm:prSet/>
      <dgm:spPr/>
      <dgm:t>
        <a:bodyPr/>
        <a:lstStyle/>
        <a:p>
          <a:endParaRPr lang="en-US"/>
        </a:p>
      </dgm:t>
    </dgm:pt>
    <dgm:pt modelId="{B0FD4C3A-0CA9-4D74-9620-5E07265E7609}" type="sibTrans" cxnId="{728A3F22-E1D4-46F7-9467-1A6B415AB024}">
      <dgm:prSet/>
      <dgm:spPr/>
      <dgm:t>
        <a:bodyPr/>
        <a:lstStyle/>
        <a:p>
          <a:pPr>
            <a:lnSpc>
              <a:spcPct val="100000"/>
            </a:lnSpc>
          </a:pPr>
          <a:endParaRPr lang="en-US"/>
        </a:p>
      </dgm:t>
    </dgm:pt>
    <dgm:pt modelId="{9614F437-B0F3-4D98-8357-6E579FCAFA84}">
      <dgm:prSet/>
      <dgm:spPr/>
      <dgm:t>
        <a:bodyPr/>
        <a:lstStyle/>
        <a:p>
          <a:pPr>
            <a:lnSpc>
              <a:spcPct val="100000"/>
            </a:lnSpc>
          </a:pPr>
          <a:r>
            <a:rPr lang="en-ZA"/>
            <a:t>Users have the option to edit the length of the rounds during a game. This change is only implemented when the following round begins. This feature allows players to control the speed of the game. It could be useful for when the game is taking much longer than expected and players want to quicken the pace</a:t>
          </a:r>
          <a:endParaRPr lang="en-US"/>
        </a:p>
      </dgm:t>
    </dgm:pt>
    <dgm:pt modelId="{21DDB68A-B06D-416F-81DD-B0D6656EA8AA}" type="parTrans" cxnId="{476B5901-C8A3-4951-BBC8-0044A355D483}">
      <dgm:prSet/>
      <dgm:spPr/>
      <dgm:t>
        <a:bodyPr/>
        <a:lstStyle/>
        <a:p>
          <a:endParaRPr lang="en-US"/>
        </a:p>
      </dgm:t>
    </dgm:pt>
    <dgm:pt modelId="{F352A89D-AF83-4352-BB47-D1BBAD7B26E4}" type="sibTrans" cxnId="{476B5901-C8A3-4951-BBC8-0044A355D483}">
      <dgm:prSet/>
      <dgm:spPr/>
      <dgm:t>
        <a:bodyPr/>
        <a:lstStyle/>
        <a:p>
          <a:endParaRPr lang="en-US"/>
        </a:p>
      </dgm:t>
    </dgm:pt>
    <dgm:pt modelId="{5C1D88F6-1C93-4FF8-B86C-40B99B0BA419}">
      <dgm:prSet/>
      <dgm:spPr/>
      <dgm:t>
        <a:bodyPr/>
        <a:lstStyle/>
        <a:p>
          <a:pPr>
            <a:lnSpc>
              <a:spcPct val="100000"/>
            </a:lnSpc>
          </a:pPr>
          <a:r>
            <a:rPr lang="en-ZA"/>
            <a:t>The countdown can be paused and resumed at any time – allowing for small breaks in the game if needed.</a:t>
          </a:r>
          <a:endParaRPr lang="en-US"/>
        </a:p>
      </dgm:t>
    </dgm:pt>
    <dgm:pt modelId="{E5686CD7-AAED-4426-9A2E-1287358CD5DC}" type="parTrans" cxnId="{0F323C44-CAC9-4DF1-9940-6EC73E9AF441}">
      <dgm:prSet/>
      <dgm:spPr/>
      <dgm:t>
        <a:bodyPr/>
        <a:lstStyle/>
        <a:p>
          <a:endParaRPr lang="en-ZA"/>
        </a:p>
      </dgm:t>
    </dgm:pt>
    <dgm:pt modelId="{DBF26941-DB0A-4897-9CF1-38A605E91E19}" type="sibTrans" cxnId="{0F323C44-CAC9-4DF1-9940-6EC73E9AF441}">
      <dgm:prSet/>
      <dgm:spPr/>
      <dgm:t>
        <a:bodyPr/>
        <a:lstStyle/>
        <a:p>
          <a:pPr>
            <a:lnSpc>
              <a:spcPct val="100000"/>
            </a:lnSpc>
          </a:pPr>
          <a:endParaRPr lang="en-ZA"/>
        </a:p>
      </dgm:t>
    </dgm:pt>
    <dgm:pt modelId="{32B4C25B-51BD-4BA0-A939-DEF4C83EBCBF}" type="pres">
      <dgm:prSet presAssocID="{4E2C7EB1-1FAA-4733-A6B6-65C831BD0270}" presName="root" presStyleCnt="0">
        <dgm:presLayoutVars>
          <dgm:dir/>
          <dgm:resizeHandles val="exact"/>
        </dgm:presLayoutVars>
      </dgm:prSet>
      <dgm:spPr/>
    </dgm:pt>
    <dgm:pt modelId="{26F52AFD-EC75-4F5B-B66B-8566315CF704}" type="pres">
      <dgm:prSet presAssocID="{4E2C7EB1-1FAA-4733-A6B6-65C831BD0270}" presName="container" presStyleCnt="0">
        <dgm:presLayoutVars>
          <dgm:dir/>
          <dgm:resizeHandles val="exact"/>
        </dgm:presLayoutVars>
      </dgm:prSet>
      <dgm:spPr/>
    </dgm:pt>
    <dgm:pt modelId="{FA3850FB-23B2-40D5-A997-018E0C8DCFB2}" type="pres">
      <dgm:prSet presAssocID="{1D7360E2-D251-4181-8CD4-007BC601B23F}" presName="compNode" presStyleCnt="0"/>
      <dgm:spPr/>
    </dgm:pt>
    <dgm:pt modelId="{7F738FCA-9F64-41A0-A353-2CB57AB2CD00}" type="pres">
      <dgm:prSet presAssocID="{1D7360E2-D251-4181-8CD4-007BC601B23F}" presName="iconBgRect" presStyleLbl="bgShp" presStyleIdx="0" presStyleCnt="5" custLinFactNeighborY="27926"/>
      <dgm:spPr/>
    </dgm:pt>
    <dgm:pt modelId="{9763F4A1-A5C0-4E73-9930-0E8E4D142553}" type="pres">
      <dgm:prSet presAssocID="{1D7360E2-D251-4181-8CD4-007BC601B23F}" presName="iconRect" presStyleLbl="node1" presStyleIdx="0" presStyleCnt="5" custLinFactNeighborX="2192" custLinFactNeighborY="4492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4A87C840-8413-4713-8BD7-CB8A6E55FFB1}" type="pres">
      <dgm:prSet presAssocID="{1D7360E2-D251-4181-8CD4-007BC601B23F}" presName="spaceRect" presStyleCnt="0"/>
      <dgm:spPr/>
    </dgm:pt>
    <dgm:pt modelId="{6B51C8E3-F054-41CB-A850-9D6397049CC7}" type="pres">
      <dgm:prSet presAssocID="{1D7360E2-D251-4181-8CD4-007BC601B23F}" presName="textRect" presStyleLbl="revTx" presStyleIdx="0" presStyleCnt="5" custLinFactNeighborY="27926">
        <dgm:presLayoutVars>
          <dgm:chMax val="1"/>
          <dgm:chPref val="1"/>
        </dgm:presLayoutVars>
      </dgm:prSet>
      <dgm:spPr/>
    </dgm:pt>
    <dgm:pt modelId="{5481AF0C-B4ED-4B0C-94DA-940E37B49982}" type="pres">
      <dgm:prSet presAssocID="{1F932277-9AEF-4642-B1CA-EEDA4A89DF97}" presName="sibTrans" presStyleLbl="sibTrans2D1" presStyleIdx="0" presStyleCnt="0"/>
      <dgm:spPr/>
    </dgm:pt>
    <dgm:pt modelId="{15502A85-BA06-41CF-878D-1F8ED4261EAF}" type="pres">
      <dgm:prSet presAssocID="{89A1271C-37FF-4E99-86F1-0C66F26FA26A}" presName="compNode" presStyleCnt="0"/>
      <dgm:spPr/>
    </dgm:pt>
    <dgm:pt modelId="{049E4F36-E300-49D7-9F26-6D0F13B3CB4D}" type="pres">
      <dgm:prSet presAssocID="{89A1271C-37FF-4E99-86F1-0C66F26FA26A}" presName="iconBgRect" presStyleLbl="bgShp" presStyleIdx="1" presStyleCnt="5" custLinFactNeighborY="27926"/>
      <dgm:spPr/>
    </dgm:pt>
    <dgm:pt modelId="{1E23AECA-9C54-4A40-94AF-D59F5B5D655F}" type="pres">
      <dgm:prSet presAssocID="{89A1271C-37FF-4E99-86F1-0C66F26FA26A}" presName="iconRect" presStyleLbl="node1" presStyleIdx="1" presStyleCnt="5" custLinFactNeighborX="2192" custLinFactNeighborY="4492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D1DF4FCF-CC93-4BE6-BFFC-1A9865FD15F2}" type="pres">
      <dgm:prSet presAssocID="{89A1271C-37FF-4E99-86F1-0C66F26FA26A}" presName="spaceRect" presStyleCnt="0"/>
      <dgm:spPr/>
    </dgm:pt>
    <dgm:pt modelId="{1223F483-D87D-474E-A3D1-4666C7CB514B}" type="pres">
      <dgm:prSet presAssocID="{89A1271C-37FF-4E99-86F1-0C66F26FA26A}" presName="textRect" presStyleLbl="revTx" presStyleIdx="1" presStyleCnt="5" custLinFactNeighborY="27926">
        <dgm:presLayoutVars>
          <dgm:chMax val="1"/>
          <dgm:chPref val="1"/>
        </dgm:presLayoutVars>
      </dgm:prSet>
      <dgm:spPr/>
    </dgm:pt>
    <dgm:pt modelId="{CEC4578C-9D3B-43F8-B57A-A52CDA5942E8}" type="pres">
      <dgm:prSet presAssocID="{118A3B2F-2369-41FD-BA84-4D5A440A57D9}" presName="sibTrans" presStyleLbl="sibTrans2D1" presStyleIdx="0" presStyleCnt="0"/>
      <dgm:spPr/>
    </dgm:pt>
    <dgm:pt modelId="{665BFB71-ACF5-4974-85FF-CBC35F0E5D39}" type="pres">
      <dgm:prSet presAssocID="{1AC82EE2-A423-41F2-897F-258946BEE26D}" presName="compNode" presStyleCnt="0"/>
      <dgm:spPr/>
    </dgm:pt>
    <dgm:pt modelId="{E67EDD70-C5F4-4428-9C95-D97051FF1BE2}" type="pres">
      <dgm:prSet presAssocID="{1AC82EE2-A423-41F2-897F-258946BEE26D}" presName="iconBgRect" presStyleLbl="bgShp" presStyleIdx="2" presStyleCnt="5" custLinFactNeighborY="27926"/>
      <dgm:spPr/>
    </dgm:pt>
    <dgm:pt modelId="{09EF2085-042D-412F-AF22-7C7372D6DDED}" type="pres">
      <dgm:prSet presAssocID="{1AC82EE2-A423-41F2-897F-258946BEE26D}" presName="iconRect" presStyleLbl="node1" presStyleIdx="2" presStyleCnt="5" custLinFactNeighborY="4814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C5A568C7-E863-46CB-A048-6D536E7F5348}" type="pres">
      <dgm:prSet presAssocID="{1AC82EE2-A423-41F2-897F-258946BEE26D}" presName="spaceRect" presStyleCnt="0"/>
      <dgm:spPr/>
    </dgm:pt>
    <dgm:pt modelId="{A7539D79-D854-4765-A693-E9AF442BAB42}" type="pres">
      <dgm:prSet presAssocID="{1AC82EE2-A423-41F2-897F-258946BEE26D}" presName="textRect" presStyleLbl="revTx" presStyleIdx="2" presStyleCnt="5" custLinFactNeighborY="27926">
        <dgm:presLayoutVars>
          <dgm:chMax val="1"/>
          <dgm:chPref val="1"/>
        </dgm:presLayoutVars>
      </dgm:prSet>
      <dgm:spPr/>
    </dgm:pt>
    <dgm:pt modelId="{0F344C64-D7C4-4617-8249-C4A448A1D1EF}" type="pres">
      <dgm:prSet presAssocID="{B0FD4C3A-0CA9-4D74-9620-5E07265E7609}" presName="sibTrans" presStyleLbl="sibTrans2D1" presStyleIdx="0" presStyleCnt="0"/>
      <dgm:spPr/>
    </dgm:pt>
    <dgm:pt modelId="{E6BE4C8B-555E-4812-B544-9AAC5E65850A}" type="pres">
      <dgm:prSet presAssocID="{5C1D88F6-1C93-4FF8-B86C-40B99B0BA419}" presName="compNode" presStyleCnt="0"/>
      <dgm:spPr/>
    </dgm:pt>
    <dgm:pt modelId="{DE7DFD70-84C5-475E-9DC4-6A6FAA408CF0}" type="pres">
      <dgm:prSet presAssocID="{5C1D88F6-1C93-4FF8-B86C-40B99B0BA419}" presName="iconBgRect" presStyleLbl="bgShp" presStyleIdx="3" presStyleCnt="5" custLinFactNeighborY="27926"/>
      <dgm:spPr/>
    </dgm:pt>
    <dgm:pt modelId="{7090DCEE-D99D-496B-B4CE-5D9CFF8A4140}" type="pres">
      <dgm:prSet presAssocID="{5C1D88F6-1C93-4FF8-B86C-40B99B0BA419}" presName="iconRect" presStyleLbl="node1" presStyleIdx="3" presStyleCnt="5" custLinFactNeighborY="4814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ause"/>
        </a:ext>
      </dgm:extLst>
    </dgm:pt>
    <dgm:pt modelId="{000BD9B4-ACB3-4D91-AA89-FFD4DA5C0AB6}" type="pres">
      <dgm:prSet presAssocID="{5C1D88F6-1C93-4FF8-B86C-40B99B0BA419}" presName="spaceRect" presStyleCnt="0"/>
      <dgm:spPr/>
    </dgm:pt>
    <dgm:pt modelId="{03EFFC38-3EBF-465C-826B-B9B8B10DE9DE}" type="pres">
      <dgm:prSet presAssocID="{5C1D88F6-1C93-4FF8-B86C-40B99B0BA419}" presName="textRect" presStyleLbl="revTx" presStyleIdx="3" presStyleCnt="5" custLinFactNeighborY="27926">
        <dgm:presLayoutVars>
          <dgm:chMax val="1"/>
          <dgm:chPref val="1"/>
        </dgm:presLayoutVars>
      </dgm:prSet>
      <dgm:spPr/>
    </dgm:pt>
    <dgm:pt modelId="{4B3B7110-7208-4E73-922C-90CE80B98D70}" type="pres">
      <dgm:prSet presAssocID="{DBF26941-DB0A-4897-9CF1-38A605E91E19}" presName="sibTrans" presStyleLbl="sibTrans2D1" presStyleIdx="0" presStyleCnt="0"/>
      <dgm:spPr/>
    </dgm:pt>
    <dgm:pt modelId="{E95D13BC-4488-46A6-8F65-0937568A0F7E}" type="pres">
      <dgm:prSet presAssocID="{9614F437-B0F3-4D98-8357-6E579FCAFA84}" presName="compNode" presStyleCnt="0"/>
      <dgm:spPr/>
    </dgm:pt>
    <dgm:pt modelId="{CE9BDE2C-8A4E-4B1A-9D90-C13D780D3CDC}" type="pres">
      <dgm:prSet presAssocID="{9614F437-B0F3-4D98-8357-6E579FCAFA84}" presName="iconBgRect" presStyleLbl="bgShp" presStyleIdx="4" presStyleCnt="5" custLinFactX="86222" custLinFactNeighborX="100000" custLinFactNeighborY="-22117"/>
      <dgm:spPr/>
    </dgm:pt>
    <dgm:pt modelId="{BD129367-9E1B-4174-91BD-4F58E8898248}" type="pres">
      <dgm:prSet presAssocID="{9614F437-B0F3-4D98-8357-6E579FCAFA84}" presName="iconRect" presStyleLbl="node1" presStyleIdx="4" presStyleCnt="5" custLinFactX="121073" custLinFactNeighborX="200000" custLinFactNeighborY="-38132"/>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ze"/>
        </a:ext>
      </dgm:extLst>
    </dgm:pt>
    <dgm:pt modelId="{B8F1D2B8-24F2-4A42-AA1B-D49748D81FAD}" type="pres">
      <dgm:prSet presAssocID="{9614F437-B0F3-4D98-8357-6E579FCAFA84}" presName="spaceRect" presStyleCnt="0"/>
      <dgm:spPr/>
    </dgm:pt>
    <dgm:pt modelId="{0DA0532B-A6F7-4A93-AD07-9B2434BCF01B}" type="pres">
      <dgm:prSet presAssocID="{9614F437-B0F3-4D98-8357-6E579FCAFA84}" presName="textRect" presStyleLbl="revTx" presStyleIdx="4" presStyleCnt="5" custLinFactNeighborX="79003" custLinFactNeighborY="-22117">
        <dgm:presLayoutVars>
          <dgm:chMax val="1"/>
          <dgm:chPref val="1"/>
        </dgm:presLayoutVars>
      </dgm:prSet>
      <dgm:spPr/>
    </dgm:pt>
  </dgm:ptLst>
  <dgm:cxnLst>
    <dgm:cxn modelId="{476B5901-C8A3-4951-BBC8-0044A355D483}" srcId="{4E2C7EB1-1FAA-4733-A6B6-65C831BD0270}" destId="{9614F437-B0F3-4D98-8357-6E579FCAFA84}" srcOrd="4" destOrd="0" parTransId="{21DDB68A-B06D-416F-81DD-B0D6656EA8AA}" sibTransId="{F352A89D-AF83-4352-BB47-D1BBAD7B26E4}"/>
    <dgm:cxn modelId="{5A1DAE09-99F7-4D4E-9798-64AA2A51329A}" srcId="{4E2C7EB1-1FAA-4733-A6B6-65C831BD0270}" destId="{89A1271C-37FF-4E99-86F1-0C66F26FA26A}" srcOrd="1" destOrd="0" parTransId="{D8EB0B2A-1A61-472D-B71C-8F19C107DE52}" sibTransId="{118A3B2F-2369-41FD-BA84-4D5A440A57D9}"/>
    <dgm:cxn modelId="{D267301B-7276-4232-A6F6-34BD888302E1}" type="presOf" srcId="{89A1271C-37FF-4E99-86F1-0C66F26FA26A}" destId="{1223F483-D87D-474E-A3D1-4666C7CB514B}" srcOrd="0" destOrd="0" presId="urn:microsoft.com/office/officeart/2018/2/layout/IconCircleList"/>
    <dgm:cxn modelId="{728A3F22-E1D4-46F7-9467-1A6B415AB024}" srcId="{4E2C7EB1-1FAA-4733-A6B6-65C831BD0270}" destId="{1AC82EE2-A423-41F2-897F-258946BEE26D}" srcOrd="2" destOrd="0" parTransId="{E0BFA6E5-980C-4F85-883D-5833F6B28C51}" sibTransId="{B0FD4C3A-0CA9-4D74-9620-5E07265E7609}"/>
    <dgm:cxn modelId="{0383F73F-DF62-42FA-BC74-8DE1630BC431}" type="presOf" srcId="{1D7360E2-D251-4181-8CD4-007BC601B23F}" destId="{6B51C8E3-F054-41CB-A850-9D6397049CC7}" srcOrd="0" destOrd="0" presId="urn:microsoft.com/office/officeart/2018/2/layout/IconCircleList"/>
    <dgm:cxn modelId="{0F323C44-CAC9-4DF1-9940-6EC73E9AF441}" srcId="{4E2C7EB1-1FAA-4733-A6B6-65C831BD0270}" destId="{5C1D88F6-1C93-4FF8-B86C-40B99B0BA419}" srcOrd="3" destOrd="0" parTransId="{E5686CD7-AAED-4426-9A2E-1287358CD5DC}" sibTransId="{DBF26941-DB0A-4897-9CF1-38A605E91E19}"/>
    <dgm:cxn modelId="{2F1CC16E-0D10-4945-BC47-0D38788E9F17}" type="presOf" srcId="{1AC82EE2-A423-41F2-897F-258946BEE26D}" destId="{A7539D79-D854-4765-A693-E9AF442BAB42}" srcOrd="0" destOrd="0" presId="urn:microsoft.com/office/officeart/2018/2/layout/IconCircleList"/>
    <dgm:cxn modelId="{3D5F7D83-104E-407D-BF04-D8641E40BAA4}" type="presOf" srcId="{DBF26941-DB0A-4897-9CF1-38A605E91E19}" destId="{4B3B7110-7208-4E73-922C-90CE80B98D70}" srcOrd="0" destOrd="0" presId="urn:microsoft.com/office/officeart/2018/2/layout/IconCircleList"/>
    <dgm:cxn modelId="{40CA5893-B76B-423B-9B17-4C9B48ACCA27}" type="presOf" srcId="{1F932277-9AEF-4642-B1CA-EEDA4A89DF97}" destId="{5481AF0C-B4ED-4B0C-94DA-940E37B49982}" srcOrd="0" destOrd="0" presId="urn:microsoft.com/office/officeart/2018/2/layout/IconCircleList"/>
    <dgm:cxn modelId="{BBA38D9E-EE9B-4804-9F2D-4A920787A906}" type="presOf" srcId="{5C1D88F6-1C93-4FF8-B86C-40B99B0BA419}" destId="{03EFFC38-3EBF-465C-826B-B9B8B10DE9DE}" srcOrd="0" destOrd="0" presId="urn:microsoft.com/office/officeart/2018/2/layout/IconCircleList"/>
    <dgm:cxn modelId="{62495DA7-4941-4FAC-8713-32B087468105}" type="presOf" srcId="{4E2C7EB1-1FAA-4733-A6B6-65C831BD0270}" destId="{32B4C25B-51BD-4BA0-A939-DEF4C83EBCBF}" srcOrd="0" destOrd="0" presId="urn:microsoft.com/office/officeart/2018/2/layout/IconCircleList"/>
    <dgm:cxn modelId="{08289DB2-A87B-4560-9FE6-50C410682A46}" type="presOf" srcId="{B0FD4C3A-0CA9-4D74-9620-5E07265E7609}" destId="{0F344C64-D7C4-4617-8249-C4A448A1D1EF}" srcOrd="0" destOrd="0" presId="urn:microsoft.com/office/officeart/2018/2/layout/IconCircleList"/>
    <dgm:cxn modelId="{E406B7BD-7E09-4927-88D0-4D2D512D0284}" type="presOf" srcId="{118A3B2F-2369-41FD-BA84-4D5A440A57D9}" destId="{CEC4578C-9D3B-43F8-B57A-A52CDA5942E8}" srcOrd="0" destOrd="0" presId="urn:microsoft.com/office/officeart/2018/2/layout/IconCircleList"/>
    <dgm:cxn modelId="{27DB8BEC-7836-440F-A4B8-C9494B8835FF}" srcId="{4E2C7EB1-1FAA-4733-A6B6-65C831BD0270}" destId="{1D7360E2-D251-4181-8CD4-007BC601B23F}" srcOrd="0" destOrd="0" parTransId="{D50E25A0-71E7-4E98-BCAB-BE4ECF6797AC}" sibTransId="{1F932277-9AEF-4642-B1CA-EEDA4A89DF97}"/>
    <dgm:cxn modelId="{EABF5EF4-1A90-4EE6-B4C1-52D3EC87DDAF}" type="presOf" srcId="{9614F437-B0F3-4D98-8357-6E579FCAFA84}" destId="{0DA0532B-A6F7-4A93-AD07-9B2434BCF01B}" srcOrd="0" destOrd="0" presId="urn:microsoft.com/office/officeart/2018/2/layout/IconCircleList"/>
    <dgm:cxn modelId="{31557489-3106-40AA-A5F3-28BD03292067}" type="presParOf" srcId="{32B4C25B-51BD-4BA0-A939-DEF4C83EBCBF}" destId="{26F52AFD-EC75-4F5B-B66B-8566315CF704}" srcOrd="0" destOrd="0" presId="urn:microsoft.com/office/officeart/2018/2/layout/IconCircleList"/>
    <dgm:cxn modelId="{4E89EC64-62DF-4470-8EB4-CFAA96B6A3CC}" type="presParOf" srcId="{26F52AFD-EC75-4F5B-B66B-8566315CF704}" destId="{FA3850FB-23B2-40D5-A997-018E0C8DCFB2}" srcOrd="0" destOrd="0" presId="urn:microsoft.com/office/officeart/2018/2/layout/IconCircleList"/>
    <dgm:cxn modelId="{B61EC145-93FD-42F2-B25F-3A333958DF83}" type="presParOf" srcId="{FA3850FB-23B2-40D5-A997-018E0C8DCFB2}" destId="{7F738FCA-9F64-41A0-A353-2CB57AB2CD00}" srcOrd="0" destOrd="0" presId="urn:microsoft.com/office/officeart/2018/2/layout/IconCircleList"/>
    <dgm:cxn modelId="{68B6C54C-1F7C-4ECF-B682-6BAEBC92829F}" type="presParOf" srcId="{FA3850FB-23B2-40D5-A997-018E0C8DCFB2}" destId="{9763F4A1-A5C0-4E73-9930-0E8E4D142553}" srcOrd="1" destOrd="0" presId="urn:microsoft.com/office/officeart/2018/2/layout/IconCircleList"/>
    <dgm:cxn modelId="{5FABE787-125B-4632-A7D8-B513D4E0A695}" type="presParOf" srcId="{FA3850FB-23B2-40D5-A997-018E0C8DCFB2}" destId="{4A87C840-8413-4713-8BD7-CB8A6E55FFB1}" srcOrd="2" destOrd="0" presId="urn:microsoft.com/office/officeart/2018/2/layout/IconCircleList"/>
    <dgm:cxn modelId="{79DC6768-5BC4-4899-B5B4-19661E53F1AE}" type="presParOf" srcId="{FA3850FB-23B2-40D5-A997-018E0C8DCFB2}" destId="{6B51C8E3-F054-41CB-A850-9D6397049CC7}" srcOrd="3" destOrd="0" presId="urn:microsoft.com/office/officeart/2018/2/layout/IconCircleList"/>
    <dgm:cxn modelId="{BFA8AEB8-F152-497F-B71F-DBAFA4E455CD}" type="presParOf" srcId="{26F52AFD-EC75-4F5B-B66B-8566315CF704}" destId="{5481AF0C-B4ED-4B0C-94DA-940E37B49982}" srcOrd="1" destOrd="0" presId="urn:microsoft.com/office/officeart/2018/2/layout/IconCircleList"/>
    <dgm:cxn modelId="{A0B94EE8-081E-4A51-887D-DBBF7DC19827}" type="presParOf" srcId="{26F52AFD-EC75-4F5B-B66B-8566315CF704}" destId="{15502A85-BA06-41CF-878D-1F8ED4261EAF}" srcOrd="2" destOrd="0" presId="urn:microsoft.com/office/officeart/2018/2/layout/IconCircleList"/>
    <dgm:cxn modelId="{588CA77E-BD65-4850-A79F-32323811B0E4}" type="presParOf" srcId="{15502A85-BA06-41CF-878D-1F8ED4261EAF}" destId="{049E4F36-E300-49D7-9F26-6D0F13B3CB4D}" srcOrd="0" destOrd="0" presId="urn:microsoft.com/office/officeart/2018/2/layout/IconCircleList"/>
    <dgm:cxn modelId="{A39D05CB-7DB0-4C39-9B77-D318F01CF954}" type="presParOf" srcId="{15502A85-BA06-41CF-878D-1F8ED4261EAF}" destId="{1E23AECA-9C54-4A40-94AF-D59F5B5D655F}" srcOrd="1" destOrd="0" presId="urn:microsoft.com/office/officeart/2018/2/layout/IconCircleList"/>
    <dgm:cxn modelId="{794E67B1-E8A2-4A29-95FC-95DD93669A25}" type="presParOf" srcId="{15502A85-BA06-41CF-878D-1F8ED4261EAF}" destId="{D1DF4FCF-CC93-4BE6-BFFC-1A9865FD15F2}" srcOrd="2" destOrd="0" presId="urn:microsoft.com/office/officeart/2018/2/layout/IconCircleList"/>
    <dgm:cxn modelId="{29C17C22-B305-46BB-9B49-1F1DF1597EFA}" type="presParOf" srcId="{15502A85-BA06-41CF-878D-1F8ED4261EAF}" destId="{1223F483-D87D-474E-A3D1-4666C7CB514B}" srcOrd="3" destOrd="0" presId="urn:microsoft.com/office/officeart/2018/2/layout/IconCircleList"/>
    <dgm:cxn modelId="{90233889-9DB8-4D86-B3D1-081443B487AE}" type="presParOf" srcId="{26F52AFD-EC75-4F5B-B66B-8566315CF704}" destId="{CEC4578C-9D3B-43F8-B57A-A52CDA5942E8}" srcOrd="3" destOrd="0" presId="urn:microsoft.com/office/officeart/2018/2/layout/IconCircleList"/>
    <dgm:cxn modelId="{CEDBA399-EDCD-4247-8F48-88D63BA3037D}" type="presParOf" srcId="{26F52AFD-EC75-4F5B-B66B-8566315CF704}" destId="{665BFB71-ACF5-4974-85FF-CBC35F0E5D39}" srcOrd="4" destOrd="0" presId="urn:microsoft.com/office/officeart/2018/2/layout/IconCircleList"/>
    <dgm:cxn modelId="{6463EA98-1FE9-4352-995D-67F3F6946DB0}" type="presParOf" srcId="{665BFB71-ACF5-4974-85FF-CBC35F0E5D39}" destId="{E67EDD70-C5F4-4428-9C95-D97051FF1BE2}" srcOrd="0" destOrd="0" presId="urn:microsoft.com/office/officeart/2018/2/layout/IconCircleList"/>
    <dgm:cxn modelId="{ABC5BD82-9E6E-47A0-BBF2-BA4AA8647111}" type="presParOf" srcId="{665BFB71-ACF5-4974-85FF-CBC35F0E5D39}" destId="{09EF2085-042D-412F-AF22-7C7372D6DDED}" srcOrd="1" destOrd="0" presId="urn:microsoft.com/office/officeart/2018/2/layout/IconCircleList"/>
    <dgm:cxn modelId="{4D9EC058-1BC5-475F-9D7D-518AE3FEFF62}" type="presParOf" srcId="{665BFB71-ACF5-4974-85FF-CBC35F0E5D39}" destId="{C5A568C7-E863-46CB-A048-6D536E7F5348}" srcOrd="2" destOrd="0" presId="urn:microsoft.com/office/officeart/2018/2/layout/IconCircleList"/>
    <dgm:cxn modelId="{5D6B5B5E-2B78-4376-9A4D-71193802FAE5}" type="presParOf" srcId="{665BFB71-ACF5-4974-85FF-CBC35F0E5D39}" destId="{A7539D79-D854-4765-A693-E9AF442BAB42}" srcOrd="3" destOrd="0" presId="urn:microsoft.com/office/officeart/2018/2/layout/IconCircleList"/>
    <dgm:cxn modelId="{4B3A5118-BA47-47AF-8E90-B2B522312B9A}" type="presParOf" srcId="{26F52AFD-EC75-4F5B-B66B-8566315CF704}" destId="{0F344C64-D7C4-4617-8249-C4A448A1D1EF}" srcOrd="5" destOrd="0" presId="urn:microsoft.com/office/officeart/2018/2/layout/IconCircleList"/>
    <dgm:cxn modelId="{84AA6739-F89C-43F4-BAFE-CC970EE1B4A4}" type="presParOf" srcId="{26F52AFD-EC75-4F5B-B66B-8566315CF704}" destId="{E6BE4C8B-555E-4812-B544-9AAC5E65850A}" srcOrd="6" destOrd="0" presId="urn:microsoft.com/office/officeart/2018/2/layout/IconCircleList"/>
    <dgm:cxn modelId="{17EF0E82-9462-479F-929E-B16D34ADD8D4}" type="presParOf" srcId="{E6BE4C8B-555E-4812-B544-9AAC5E65850A}" destId="{DE7DFD70-84C5-475E-9DC4-6A6FAA408CF0}" srcOrd="0" destOrd="0" presId="urn:microsoft.com/office/officeart/2018/2/layout/IconCircleList"/>
    <dgm:cxn modelId="{2964E0AF-CFE1-488F-A1B8-08B7EDC3FF94}" type="presParOf" srcId="{E6BE4C8B-555E-4812-B544-9AAC5E65850A}" destId="{7090DCEE-D99D-496B-B4CE-5D9CFF8A4140}" srcOrd="1" destOrd="0" presId="urn:microsoft.com/office/officeart/2018/2/layout/IconCircleList"/>
    <dgm:cxn modelId="{1FEE8BAB-4734-4937-9B93-4DA2DF940E6F}" type="presParOf" srcId="{E6BE4C8B-555E-4812-B544-9AAC5E65850A}" destId="{000BD9B4-ACB3-4D91-AA89-FFD4DA5C0AB6}" srcOrd="2" destOrd="0" presId="urn:microsoft.com/office/officeart/2018/2/layout/IconCircleList"/>
    <dgm:cxn modelId="{BEFD4013-547D-4DE5-8608-43F1BC66516D}" type="presParOf" srcId="{E6BE4C8B-555E-4812-B544-9AAC5E65850A}" destId="{03EFFC38-3EBF-465C-826B-B9B8B10DE9DE}" srcOrd="3" destOrd="0" presId="urn:microsoft.com/office/officeart/2018/2/layout/IconCircleList"/>
    <dgm:cxn modelId="{50D32EDB-B7FC-41DF-8F83-AE778DF81589}" type="presParOf" srcId="{26F52AFD-EC75-4F5B-B66B-8566315CF704}" destId="{4B3B7110-7208-4E73-922C-90CE80B98D70}" srcOrd="7" destOrd="0" presId="urn:microsoft.com/office/officeart/2018/2/layout/IconCircleList"/>
    <dgm:cxn modelId="{8C9B8087-060B-4C3F-A8F0-9FBD368EFF24}" type="presParOf" srcId="{26F52AFD-EC75-4F5B-B66B-8566315CF704}" destId="{E95D13BC-4488-46A6-8F65-0937568A0F7E}" srcOrd="8" destOrd="0" presId="urn:microsoft.com/office/officeart/2018/2/layout/IconCircleList"/>
    <dgm:cxn modelId="{0404F43D-8742-48E5-AEAB-CC1C37940F07}" type="presParOf" srcId="{E95D13BC-4488-46A6-8F65-0937568A0F7E}" destId="{CE9BDE2C-8A4E-4B1A-9D90-C13D780D3CDC}" srcOrd="0" destOrd="0" presId="urn:microsoft.com/office/officeart/2018/2/layout/IconCircleList"/>
    <dgm:cxn modelId="{B97B31EE-9814-4F7D-BDE5-22F47C5FB868}" type="presParOf" srcId="{E95D13BC-4488-46A6-8F65-0937568A0F7E}" destId="{BD129367-9E1B-4174-91BD-4F58E8898248}" srcOrd="1" destOrd="0" presId="urn:microsoft.com/office/officeart/2018/2/layout/IconCircleList"/>
    <dgm:cxn modelId="{CDA9BE5E-2A25-4DDC-860F-630FB953BFC4}" type="presParOf" srcId="{E95D13BC-4488-46A6-8F65-0937568A0F7E}" destId="{B8F1D2B8-24F2-4A42-AA1B-D49748D81FAD}" srcOrd="2" destOrd="0" presId="urn:microsoft.com/office/officeart/2018/2/layout/IconCircleList"/>
    <dgm:cxn modelId="{9366AC9F-B6E7-43B0-8886-4782250A6738}" type="presParOf" srcId="{E95D13BC-4488-46A6-8F65-0937568A0F7E}" destId="{0DA0532B-A6F7-4A93-AD07-9B2434BCF01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2358DE-3F5A-4B53-AF95-4CE5FBE462E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221AF00-EB06-4E01-9AAE-43F90B523C00}">
      <dgm:prSet/>
      <dgm:spPr/>
      <dgm:t>
        <a:bodyPr/>
        <a:lstStyle/>
        <a:p>
          <a:pPr>
            <a:lnSpc>
              <a:spcPct val="100000"/>
            </a:lnSpc>
          </a:pPr>
          <a:r>
            <a:rPr lang="en-ZA" dirty="0"/>
            <a:t>The frontend for this application makes use of React.js and the Next.js framework. It uses the </a:t>
          </a:r>
          <a:r>
            <a:rPr lang="en-ZA" dirty="0" err="1"/>
            <a:t>axios</a:t>
          </a:r>
          <a:r>
            <a:rPr lang="en-ZA" dirty="0"/>
            <a:t> library to handle API calls</a:t>
          </a:r>
          <a:endParaRPr lang="en-US" dirty="0"/>
        </a:p>
      </dgm:t>
    </dgm:pt>
    <dgm:pt modelId="{C1B42A14-5E53-464F-8EA5-DFB812F66BA4}" type="parTrans" cxnId="{01E45ABE-C31B-423D-8313-FD823E427265}">
      <dgm:prSet/>
      <dgm:spPr/>
      <dgm:t>
        <a:bodyPr/>
        <a:lstStyle/>
        <a:p>
          <a:endParaRPr lang="en-US"/>
        </a:p>
      </dgm:t>
    </dgm:pt>
    <dgm:pt modelId="{A7B6AD22-F07D-472D-A2D6-3E0F172F112C}" type="sibTrans" cxnId="{01E45ABE-C31B-423D-8313-FD823E427265}">
      <dgm:prSet/>
      <dgm:spPr/>
      <dgm:t>
        <a:bodyPr/>
        <a:lstStyle/>
        <a:p>
          <a:endParaRPr lang="en-US"/>
        </a:p>
      </dgm:t>
    </dgm:pt>
    <dgm:pt modelId="{59CB4D3D-ADC9-430C-8289-F020382B123C}">
      <dgm:prSet/>
      <dgm:spPr/>
      <dgm:t>
        <a:bodyPr/>
        <a:lstStyle/>
        <a:p>
          <a:pPr>
            <a:lnSpc>
              <a:spcPct val="100000"/>
            </a:lnSpc>
          </a:pPr>
          <a:r>
            <a:rPr lang="en-ZA" dirty="0"/>
            <a:t>The backend of the application is coded in Python – making use of the Flask web framework for building the API</a:t>
          </a:r>
          <a:endParaRPr lang="en-US" dirty="0"/>
        </a:p>
      </dgm:t>
    </dgm:pt>
    <dgm:pt modelId="{8E825303-7CEF-4C06-88A3-9C69C4F6FE4A}" type="parTrans" cxnId="{7DE7F1F9-22DE-415F-B7EA-22B65ED6BCBE}">
      <dgm:prSet/>
      <dgm:spPr/>
      <dgm:t>
        <a:bodyPr/>
        <a:lstStyle/>
        <a:p>
          <a:endParaRPr lang="en-US"/>
        </a:p>
      </dgm:t>
    </dgm:pt>
    <dgm:pt modelId="{0A66C7F9-2AB3-403D-B627-0084D4E85949}" type="sibTrans" cxnId="{7DE7F1F9-22DE-415F-B7EA-22B65ED6BCBE}">
      <dgm:prSet/>
      <dgm:spPr/>
      <dgm:t>
        <a:bodyPr/>
        <a:lstStyle/>
        <a:p>
          <a:endParaRPr lang="en-US"/>
        </a:p>
      </dgm:t>
    </dgm:pt>
    <dgm:pt modelId="{BAF6A9F4-FE26-4DD1-A923-B02A98E2EA75}" type="pres">
      <dgm:prSet presAssocID="{5D2358DE-3F5A-4B53-AF95-4CE5FBE462E3}" presName="root" presStyleCnt="0">
        <dgm:presLayoutVars>
          <dgm:dir/>
          <dgm:resizeHandles val="exact"/>
        </dgm:presLayoutVars>
      </dgm:prSet>
      <dgm:spPr/>
    </dgm:pt>
    <dgm:pt modelId="{6C6259F0-E6D7-48E3-922E-C88DC26C2296}" type="pres">
      <dgm:prSet presAssocID="{6221AF00-EB06-4E01-9AAE-43F90B523C00}" presName="compNode" presStyleCnt="0"/>
      <dgm:spPr/>
    </dgm:pt>
    <dgm:pt modelId="{CF461D58-7DCB-487F-AA29-3A48C595AD7E}" type="pres">
      <dgm:prSet presAssocID="{6221AF00-EB06-4E01-9AAE-43F90B523C00}" presName="bgRect" presStyleLbl="bgShp" presStyleIdx="0" presStyleCnt="2"/>
      <dgm:spPr/>
    </dgm:pt>
    <dgm:pt modelId="{61CD8BBA-9BB8-4671-AFE1-B73030E1EC6A}" type="pres">
      <dgm:prSet presAssocID="{6221AF00-EB06-4E01-9AAE-43F90B523C0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A0DE6362-1A5C-4AC9-877C-C5DD2F037FFA}" type="pres">
      <dgm:prSet presAssocID="{6221AF00-EB06-4E01-9AAE-43F90B523C00}" presName="spaceRect" presStyleCnt="0"/>
      <dgm:spPr/>
    </dgm:pt>
    <dgm:pt modelId="{F2CD0D02-B09F-4505-A15F-4F133D8385EB}" type="pres">
      <dgm:prSet presAssocID="{6221AF00-EB06-4E01-9AAE-43F90B523C00}" presName="parTx" presStyleLbl="revTx" presStyleIdx="0" presStyleCnt="2">
        <dgm:presLayoutVars>
          <dgm:chMax val="0"/>
          <dgm:chPref val="0"/>
        </dgm:presLayoutVars>
      </dgm:prSet>
      <dgm:spPr/>
    </dgm:pt>
    <dgm:pt modelId="{B2C5E435-50BB-4080-83E2-72882B628854}" type="pres">
      <dgm:prSet presAssocID="{A7B6AD22-F07D-472D-A2D6-3E0F172F112C}" presName="sibTrans" presStyleCnt="0"/>
      <dgm:spPr/>
    </dgm:pt>
    <dgm:pt modelId="{AEDD1954-513A-4A27-988C-C5E794E501B9}" type="pres">
      <dgm:prSet presAssocID="{59CB4D3D-ADC9-430C-8289-F020382B123C}" presName="compNode" presStyleCnt="0"/>
      <dgm:spPr/>
    </dgm:pt>
    <dgm:pt modelId="{E022F4E0-70BE-443A-BB96-E2EFF96739D5}" type="pres">
      <dgm:prSet presAssocID="{59CB4D3D-ADC9-430C-8289-F020382B123C}" presName="bgRect" presStyleLbl="bgShp" presStyleIdx="1" presStyleCnt="2"/>
      <dgm:spPr/>
    </dgm:pt>
    <dgm:pt modelId="{D294DC82-F1CC-4E80-A980-23ACD2878E08}" type="pres">
      <dgm:prSet presAssocID="{59CB4D3D-ADC9-430C-8289-F020382B123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cientist"/>
        </a:ext>
      </dgm:extLst>
    </dgm:pt>
    <dgm:pt modelId="{323CA8E9-091F-4C31-A06C-59A22153915A}" type="pres">
      <dgm:prSet presAssocID="{59CB4D3D-ADC9-430C-8289-F020382B123C}" presName="spaceRect" presStyleCnt="0"/>
      <dgm:spPr/>
    </dgm:pt>
    <dgm:pt modelId="{A8BC229F-C3B7-422B-AB56-AEB0456B4686}" type="pres">
      <dgm:prSet presAssocID="{59CB4D3D-ADC9-430C-8289-F020382B123C}" presName="parTx" presStyleLbl="revTx" presStyleIdx="1" presStyleCnt="2">
        <dgm:presLayoutVars>
          <dgm:chMax val="0"/>
          <dgm:chPref val="0"/>
        </dgm:presLayoutVars>
      </dgm:prSet>
      <dgm:spPr/>
    </dgm:pt>
  </dgm:ptLst>
  <dgm:cxnLst>
    <dgm:cxn modelId="{01EA4A0E-0222-48AB-B3DE-A9E03EE359F0}" type="presOf" srcId="{5D2358DE-3F5A-4B53-AF95-4CE5FBE462E3}" destId="{BAF6A9F4-FE26-4DD1-A923-B02A98E2EA75}" srcOrd="0" destOrd="0" presId="urn:microsoft.com/office/officeart/2018/2/layout/IconVerticalSolidList"/>
    <dgm:cxn modelId="{9323F265-0D16-4577-A616-CA2E536A6E4D}" type="presOf" srcId="{6221AF00-EB06-4E01-9AAE-43F90B523C00}" destId="{F2CD0D02-B09F-4505-A15F-4F133D8385EB}" srcOrd="0" destOrd="0" presId="urn:microsoft.com/office/officeart/2018/2/layout/IconVerticalSolidList"/>
    <dgm:cxn modelId="{EB179C72-60E9-454C-9F58-45CF21FEA95F}" type="presOf" srcId="{59CB4D3D-ADC9-430C-8289-F020382B123C}" destId="{A8BC229F-C3B7-422B-AB56-AEB0456B4686}" srcOrd="0" destOrd="0" presId="urn:microsoft.com/office/officeart/2018/2/layout/IconVerticalSolidList"/>
    <dgm:cxn modelId="{01E45ABE-C31B-423D-8313-FD823E427265}" srcId="{5D2358DE-3F5A-4B53-AF95-4CE5FBE462E3}" destId="{6221AF00-EB06-4E01-9AAE-43F90B523C00}" srcOrd="0" destOrd="0" parTransId="{C1B42A14-5E53-464F-8EA5-DFB812F66BA4}" sibTransId="{A7B6AD22-F07D-472D-A2D6-3E0F172F112C}"/>
    <dgm:cxn modelId="{7DE7F1F9-22DE-415F-B7EA-22B65ED6BCBE}" srcId="{5D2358DE-3F5A-4B53-AF95-4CE5FBE462E3}" destId="{59CB4D3D-ADC9-430C-8289-F020382B123C}" srcOrd="1" destOrd="0" parTransId="{8E825303-7CEF-4C06-88A3-9C69C4F6FE4A}" sibTransId="{0A66C7F9-2AB3-403D-B627-0084D4E85949}"/>
    <dgm:cxn modelId="{87110898-FDE8-4A2D-986F-E8D35204882C}" type="presParOf" srcId="{BAF6A9F4-FE26-4DD1-A923-B02A98E2EA75}" destId="{6C6259F0-E6D7-48E3-922E-C88DC26C2296}" srcOrd="0" destOrd="0" presId="urn:microsoft.com/office/officeart/2018/2/layout/IconVerticalSolidList"/>
    <dgm:cxn modelId="{C79ABC75-0134-4735-AA61-27BBCA7ECC65}" type="presParOf" srcId="{6C6259F0-E6D7-48E3-922E-C88DC26C2296}" destId="{CF461D58-7DCB-487F-AA29-3A48C595AD7E}" srcOrd="0" destOrd="0" presId="urn:microsoft.com/office/officeart/2018/2/layout/IconVerticalSolidList"/>
    <dgm:cxn modelId="{81E6435F-BC0B-4B77-A8CC-5FF1610E546C}" type="presParOf" srcId="{6C6259F0-E6D7-48E3-922E-C88DC26C2296}" destId="{61CD8BBA-9BB8-4671-AFE1-B73030E1EC6A}" srcOrd="1" destOrd="0" presId="urn:microsoft.com/office/officeart/2018/2/layout/IconVerticalSolidList"/>
    <dgm:cxn modelId="{E36C2C03-6D23-49EF-80B0-6EEBAED84DE3}" type="presParOf" srcId="{6C6259F0-E6D7-48E3-922E-C88DC26C2296}" destId="{A0DE6362-1A5C-4AC9-877C-C5DD2F037FFA}" srcOrd="2" destOrd="0" presId="urn:microsoft.com/office/officeart/2018/2/layout/IconVerticalSolidList"/>
    <dgm:cxn modelId="{0D3B6488-903B-4552-9B29-B09124714686}" type="presParOf" srcId="{6C6259F0-E6D7-48E3-922E-C88DC26C2296}" destId="{F2CD0D02-B09F-4505-A15F-4F133D8385EB}" srcOrd="3" destOrd="0" presId="urn:microsoft.com/office/officeart/2018/2/layout/IconVerticalSolidList"/>
    <dgm:cxn modelId="{8EE1A921-30FD-453C-9133-5947079AF6E7}" type="presParOf" srcId="{BAF6A9F4-FE26-4DD1-A923-B02A98E2EA75}" destId="{B2C5E435-50BB-4080-83E2-72882B628854}" srcOrd="1" destOrd="0" presId="urn:microsoft.com/office/officeart/2018/2/layout/IconVerticalSolidList"/>
    <dgm:cxn modelId="{29CD4E2C-3933-4391-AD39-FB20A0115D2E}" type="presParOf" srcId="{BAF6A9F4-FE26-4DD1-A923-B02A98E2EA75}" destId="{AEDD1954-513A-4A27-988C-C5E794E501B9}" srcOrd="2" destOrd="0" presId="urn:microsoft.com/office/officeart/2018/2/layout/IconVerticalSolidList"/>
    <dgm:cxn modelId="{F3B1EEDF-5988-4879-8175-4C4F2E2D9194}" type="presParOf" srcId="{AEDD1954-513A-4A27-988C-C5E794E501B9}" destId="{E022F4E0-70BE-443A-BB96-E2EFF96739D5}" srcOrd="0" destOrd="0" presId="urn:microsoft.com/office/officeart/2018/2/layout/IconVerticalSolidList"/>
    <dgm:cxn modelId="{93892EF7-5C9F-424A-B053-D18A875FA53F}" type="presParOf" srcId="{AEDD1954-513A-4A27-988C-C5E794E501B9}" destId="{D294DC82-F1CC-4E80-A980-23ACD2878E08}" srcOrd="1" destOrd="0" presId="urn:microsoft.com/office/officeart/2018/2/layout/IconVerticalSolidList"/>
    <dgm:cxn modelId="{EE570EDF-0649-43F0-A9B0-C2D847DFD9E4}" type="presParOf" srcId="{AEDD1954-513A-4A27-988C-C5E794E501B9}" destId="{323CA8E9-091F-4C31-A06C-59A22153915A}" srcOrd="2" destOrd="0" presId="urn:microsoft.com/office/officeart/2018/2/layout/IconVerticalSolidList"/>
    <dgm:cxn modelId="{B292E98E-F59E-4B62-9A98-ED49B4DA3D8C}" type="presParOf" srcId="{AEDD1954-513A-4A27-988C-C5E794E501B9}" destId="{A8BC229F-C3B7-422B-AB56-AEB0456B468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742EF-16B8-40E3-907D-6D44D95F8D93}">
      <dsp:nvSpPr>
        <dsp:cNvPr id="0" name=""/>
        <dsp:cNvSpPr/>
      </dsp:nvSpPr>
      <dsp:spPr>
        <a:xfrm>
          <a:off x="1953914" y="489632"/>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ABF835-661D-4AE5-B3CD-0816F66F672F}">
      <dsp:nvSpPr>
        <dsp:cNvPr id="0" name=""/>
        <dsp:cNvSpPr/>
      </dsp:nvSpPr>
      <dsp:spPr>
        <a:xfrm>
          <a:off x="765914" y="2915672"/>
          <a:ext cx="432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ZA" sz="1100" kern="1200" dirty="0"/>
            <a:t>This project aims to make the process of keeping track of the blinds, and when to increase them, simple and easy – allowing for the game of poker to run smoothly and without any unnecessary delays</a:t>
          </a:r>
          <a:endParaRPr lang="en-US" sz="1100" kern="1200" dirty="0"/>
        </a:p>
      </dsp:txBody>
      <dsp:txXfrm>
        <a:off x="765914" y="2915672"/>
        <a:ext cx="4320000" cy="787500"/>
      </dsp:txXfrm>
    </dsp:sp>
    <dsp:sp modelId="{98B56A09-B655-4841-B433-571249B12045}">
      <dsp:nvSpPr>
        <dsp:cNvPr id="0" name=""/>
        <dsp:cNvSpPr/>
      </dsp:nvSpPr>
      <dsp:spPr>
        <a:xfrm>
          <a:off x="7029914" y="489632"/>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88878A-71E4-476E-B9F3-5EBCBEFAB98D}">
      <dsp:nvSpPr>
        <dsp:cNvPr id="0" name=""/>
        <dsp:cNvSpPr/>
      </dsp:nvSpPr>
      <dsp:spPr>
        <a:xfrm>
          <a:off x="5841914" y="2915672"/>
          <a:ext cx="432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ZA" sz="1100" kern="1200" dirty="0"/>
            <a:t>Previously, employees at Synthesis have used a mobile application for managing the blinds of their poker games, however, they found that the application did not suit their needs. It needed SOMETHING. My web application aims to find this ‘something’ and deliver a truly effortless experience to those involved in the game</a:t>
          </a:r>
          <a:endParaRPr lang="en-US" sz="1100" kern="1200" dirty="0"/>
        </a:p>
      </dsp:txBody>
      <dsp:txXfrm>
        <a:off x="5841914" y="2915672"/>
        <a:ext cx="4320000" cy="78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738FCA-9F64-41A0-A353-2CB57AB2CD00}">
      <dsp:nvSpPr>
        <dsp:cNvPr id="0" name=""/>
        <dsp:cNvSpPr/>
      </dsp:nvSpPr>
      <dsp:spPr>
        <a:xfrm>
          <a:off x="1151469" y="349361"/>
          <a:ext cx="1141829" cy="114182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63F4A1-A5C0-4E73-9930-0E8E4D142553}">
      <dsp:nvSpPr>
        <dsp:cNvPr id="0" name=""/>
        <dsp:cNvSpPr/>
      </dsp:nvSpPr>
      <dsp:spPr>
        <a:xfrm>
          <a:off x="1405770" y="567819"/>
          <a:ext cx="662261" cy="6622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51C8E3-F054-41CB-A850-9D6397049CC7}">
      <dsp:nvSpPr>
        <dsp:cNvPr id="0" name=""/>
        <dsp:cNvSpPr/>
      </dsp:nvSpPr>
      <dsp:spPr>
        <a:xfrm>
          <a:off x="2537976" y="349361"/>
          <a:ext cx="2691455" cy="1141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ZA" sz="1100" kern="1200"/>
            <a:t>The web application requires only two inputs from the user – the starting small blind value as well as the length of each ‘round’</a:t>
          </a:r>
          <a:endParaRPr lang="en-US" sz="1100" kern="1200"/>
        </a:p>
      </dsp:txBody>
      <dsp:txXfrm>
        <a:off x="2537976" y="349361"/>
        <a:ext cx="2691455" cy="1141829"/>
      </dsp:txXfrm>
    </dsp:sp>
    <dsp:sp modelId="{049E4F36-E300-49D7-9F26-6D0F13B3CB4D}">
      <dsp:nvSpPr>
        <dsp:cNvPr id="0" name=""/>
        <dsp:cNvSpPr/>
      </dsp:nvSpPr>
      <dsp:spPr>
        <a:xfrm>
          <a:off x="5698397" y="349361"/>
          <a:ext cx="1141829" cy="114182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23AECA-9C54-4A40-94AF-D59F5B5D655F}">
      <dsp:nvSpPr>
        <dsp:cNvPr id="0" name=""/>
        <dsp:cNvSpPr/>
      </dsp:nvSpPr>
      <dsp:spPr>
        <a:xfrm>
          <a:off x="5952698" y="567819"/>
          <a:ext cx="662261" cy="6622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23F483-D87D-474E-A3D1-4666C7CB514B}">
      <dsp:nvSpPr>
        <dsp:cNvPr id="0" name=""/>
        <dsp:cNvSpPr/>
      </dsp:nvSpPr>
      <dsp:spPr>
        <a:xfrm>
          <a:off x="7084904" y="349361"/>
          <a:ext cx="2691455" cy="1141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ZA" sz="1100" kern="1200"/>
            <a:t>After the required data is inputted, the user is taken to the ‘game screen’ where all information about the current round is visible. This includes round number, the current small and big blinds, as well as a timer counting down the time they have left in the current round</a:t>
          </a:r>
          <a:endParaRPr lang="en-US" sz="1100" kern="1200"/>
        </a:p>
      </dsp:txBody>
      <dsp:txXfrm>
        <a:off x="7084904" y="349361"/>
        <a:ext cx="2691455" cy="1141829"/>
      </dsp:txXfrm>
    </dsp:sp>
    <dsp:sp modelId="{E67EDD70-C5F4-4428-9C95-D97051FF1BE2}">
      <dsp:nvSpPr>
        <dsp:cNvPr id="0" name=""/>
        <dsp:cNvSpPr/>
      </dsp:nvSpPr>
      <dsp:spPr>
        <a:xfrm>
          <a:off x="1151469" y="2389223"/>
          <a:ext cx="1141829" cy="114182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EF2085-042D-412F-AF22-7C7372D6DDED}">
      <dsp:nvSpPr>
        <dsp:cNvPr id="0" name=""/>
        <dsp:cNvSpPr/>
      </dsp:nvSpPr>
      <dsp:spPr>
        <a:xfrm>
          <a:off x="1391253" y="2629005"/>
          <a:ext cx="662261" cy="6622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539D79-D854-4765-A693-E9AF442BAB42}">
      <dsp:nvSpPr>
        <dsp:cNvPr id="0" name=""/>
        <dsp:cNvSpPr/>
      </dsp:nvSpPr>
      <dsp:spPr>
        <a:xfrm>
          <a:off x="2537976" y="2389223"/>
          <a:ext cx="2691455" cy="1141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ZA" sz="1100" kern="1200"/>
            <a:t>At the end of each round, an alert is played, informing the players that the blinds are now increasing. The displayed round information is updated, and the countdown is restarted</a:t>
          </a:r>
          <a:endParaRPr lang="en-US" sz="1100" kern="1200"/>
        </a:p>
      </dsp:txBody>
      <dsp:txXfrm>
        <a:off x="2537976" y="2389223"/>
        <a:ext cx="2691455" cy="1141829"/>
      </dsp:txXfrm>
    </dsp:sp>
    <dsp:sp modelId="{DE7DFD70-84C5-475E-9DC4-6A6FAA408CF0}">
      <dsp:nvSpPr>
        <dsp:cNvPr id="0" name=""/>
        <dsp:cNvSpPr/>
      </dsp:nvSpPr>
      <dsp:spPr>
        <a:xfrm>
          <a:off x="5698397" y="2389223"/>
          <a:ext cx="1141829" cy="114182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90DCEE-D99D-496B-B4CE-5D9CFF8A4140}">
      <dsp:nvSpPr>
        <dsp:cNvPr id="0" name=""/>
        <dsp:cNvSpPr/>
      </dsp:nvSpPr>
      <dsp:spPr>
        <a:xfrm>
          <a:off x="5938181" y="2629005"/>
          <a:ext cx="662261" cy="6622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EFFC38-3EBF-465C-826B-B9B8B10DE9DE}">
      <dsp:nvSpPr>
        <dsp:cNvPr id="0" name=""/>
        <dsp:cNvSpPr/>
      </dsp:nvSpPr>
      <dsp:spPr>
        <a:xfrm>
          <a:off x="7084904" y="2389223"/>
          <a:ext cx="2691455" cy="1141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ZA" sz="1100" kern="1200"/>
            <a:t>The countdown can be paused and resumed at any time – allowing for small breaks in the game if needed.</a:t>
          </a:r>
          <a:endParaRPr lang="en-US" sz="1100" kern="1200"/>
        </a:p>
      </dsp:txBody>
      <dsp:txXfrm>
        <a:off x="7084904" y="2389223"/>
        <a:ext cx="2691455" cy="1141829"/>
      </dsp:txXfrm>
    </dsp:sp>
    <dsp:sp modelId="{CE9BDE2C-8A4E-4B1A-9D90-C13D780D3CDC}">
      <dsp:nvSpPr>
        <dsp:cNvPr id="0" name=""/>
        <dsp:cNvSpPr/>
      </dsp:nvSpPr>
      <dsp:spPr>
        <a:xfrm>
          <a:off x="3277806" y="3857678"/>
          <a:ext cx="1141829" cy="114182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129367-9E1B-4174-91BD-4F58E8898248}">
      <dsp:nvSpPr>
        <dsp:cNvPr id="0" name=""/>
        <dsp:cNvSpPr/>
      </dsp:nvSpPr>
      <dsp:spPr>
        <a:xfrm>
          <a:off x="3517594" y="4097468"/>
          <a:ext cx="662261" cy="66226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A0532B-A6F7-4A93-AD07-9B2434BCF01B}">
      <dsp:nvSpPr>
        <dsp:cNvPr id="0" name=""/>
        <dsp:cNvSpPr/>
      </dsp:nvSpPr>
      <dsp:spPr>
        <a:xfrm>
          <a:off x="4664306" y="3857678"/>
          <a:ext cx="2691455" cy="1141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ZA" sz="1100" kern="1200"/>
            <a:t>Users have the option to edit the length of the rounds during a game. This change is only implemented when the following round begins. This feature allows players to control the speed of the game. It could be useful for when the game is taking much longer than expected and players want to quicken the pace</a:t>
          </a:r>
          <a:endParaRPr lang="en-US" sz="1100" kern="1200"/>
        </a:p>
      </dsp:txBody>
      <dsp:txXfrm>
        <a:off x="4664306" y="3857678"/>
        <a:ext cx="2691455" cy="11418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61D58-7DCB-487F-AA29-3A48C595AD7E}">
      <dsp:nvSpPr>
        <dsp:cNvPr id="0" name=""/>
        <dsp:cNvSpPr/>
      </dsp:nvSpPr>
      <dsp:spPr>
        <a:xfrm>
          <a:off x="0" y="681330"/>
          <a:ext cx="10927829" cy="12578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CD8BBA-9BB8-4671-AFE1-B73030E1EC6A}">
      <dsp:nvSpPr>
        <dsp:cNvPr id="0" name=""/>
        <dsp:cNvSpPr/>
      </dsp:nvSpPr>
      <dsp:spPr>
        <a:xfrm>
          <a:off x="380497" y="964345"/>
          <a:ext cx="691812" cy="691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CD0D02-B09F-4505-A15F-4F133D8385EB}">
      <dsp:nvSpPr>
        <dsp:cNvPr id="0" name=""/>
        <dsp:cNvSpPr/>
      </dsp:nvSpPr>
      <dsp:spPr>
        <a:xfrm>
          <a:off x="1452806" y="681330"/>
          <a:ext cx="9475022" cy="1257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122" tIns="133122" rIns="133122" bIns="133122" numCol="1" spcCol="1270" anchor="ctr" anchorCtr="0">
          <a:noAutofit/>
        </a:bodyPr>
        <a:lstStyle/>
        <a:p>
          <a:pPr marL="0" lvl="0" indent="0" algn="l" defTabSz="1111250">
            <a:lnSpc>
              <a:spcPct val="100000"/>
            </a:lnSpc>
            <a:spcBef>
              <a:spcPct val="0"/>
            </a:spcBef>
            <a:spcAft>
              <a:spcPct val="35000"/>
            </a:spcAft>
            <a:buNone/>
          </a:pPr>
          <a:r>
            <a:rPr lang="en-ZA" sz="2500" kern="1200" dirty="0"/>
            <a:t>The frontend for this application makes use of React.js and the Next.js framework. It uses the </a:t>
          </a:r>
          <a:r>
            <a:rPr lang="en-ZA" sz="2500" kern="1200" dirty="0" err="1"/>
            <a:t>axios</a:t>
          </a:r>
          <a:r>
            <a:rPr lang="en-ZA" sz="2500" kern="1200" dirty="0"/>
            <a:t> library to handle API calls</a:t>
          </a:r>
          <a:endParaRPr lang="en-US" sz="2500" kern="1200" dirty="0"/>
        </a:p>
      </dsp:txBody>
      <dsp:txXfrm>
        <a:off x="1452806" y="681330"/>
        <a:ext cx="9475022" cy="1257841"/>
      </dsp:txXfrm>
    </dsp:sp>
    <dsp:sp modelId="{E022F4E0-70BE-443A-BB96-E2EFF96739D5}">
      <dsp:nvSpPr>
        <dsp:cNvPr id="0" name=""/>
        <dsp:cNvSpPr/>
      </dsp:nvSpPr>
      <dsp:spPr>
        <a:xfrm>
          <a:off x="0" y="2253632"/>
          <a:ext cx="10927829" cy="12578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94DC82-F1CC-4E80-A980-23ACD2878E08}">
      <dsp:nvSpPr>
        <dsp:cNvPr id="0" name=""/>
        <dsp:cNvSpPr/>
      </dsp:nvSpPr>
      <dsp:spPr>
        <a:xfrm>
          <a:off x="380497" y="2536647"/>
          <a:ext cx="691812" cy="691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BC229F-C3B7-422B-AB56-AEB0456B4686}">
      <dsp:nvSpPr>
        <dsp:cNvPr id="0" name=""/>
        <dsp:cNvSpPr/>
      </dsp:nvSpPr>
      <dsp:spPr>
        <a:xfrm>
          <a:off x="1452806" y="2253632"/>
          <a:ext cx="9475022" cy="1257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122" tIns="133122" rIns="133122" bIns="133122" numCol="1" spcCol="1270" anchor="ctr" anchorCtr="0">
          <a:noAutofit/>
        </a:bodyPr>
        <a:lstStyle/>
        <a:p>
          <a:pPr marL="0" lvl="0" indent="0" algn="l" defTabSz="1111250">
            <a:lnSpc>
              <a:spcPct val="100000"/>
            </a:lnSpc>
            <a:spcBef>
              <a:spcPct val="0"/>
            </a:spcBef>
            <a:spcAft>
              <a:spcPct val="35000"/>
            </a:spcAft>
            <a:buNone/>
          </a:pPr>
          <a:r>
            <a:rPr lang="en-ZA" sz="2500" kern="1200" dirty="0"/>
            <a:t>The backend of the application is coded in Python – making use of the Flask web framework for building the API</a:t>
          </a:r>
          <a:endParaRPr lang="en-US" sz="2500" kern="1200" dirty="0"/>
        </a:p>
      </dsp:txBody>
      <dsp:txXfrm>
        <a:off x="1452806" y="2253632"/>
        <a:ext cx="9475022" cy="125784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49591-CD25-46B5-9855-44B4FFE0DCF4}" type="datetimeFigureOut">
              <a:rPr lang="en-ZA" smtClean="0"/>
              <a:t>2023/12/08</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EDFE5-209B-463E-BA9C-261D267CC596}" type="slidenum">
              <a:rPr lang="en-ZA" smtClean="0"/>
              <a:t>‹#›</a:t>
            </a:fld>
            <a:endParaRPr lang="en-ZA"/>
          </a:p>
        </p:txBody>
      </p:sp>
    </p:spTree>
    <p:extLst>
      <p:ext uri="{BB962C8B-B14F-4D97-AF65-F5344CB8AC3E}">
        <p14:creationId xmlns:p14="http://schemas.microsoft.com/office/powerpoint/2010/main" val="999072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CB7EDFE5-209B-463E-BA9C-261D267CC596}" type="slidenum">
              <a:rPr lang="en-ZA" smtClean="0"/>
              <a:t>3</a:t>
            </a:fld>
            <a:endParaRPr lang="en-ZA"/>
          </a:p>
        </p:txBody>
      </p:sp>
    </p:spTree>
    <p:extLst>
      <p:ext uri="{BB962C8B-B14F-4D97-AF65-F5344CB8AC3E}">
        <p14:creationId xmlns:p14="http://schemas.microsoft.com/office/powerpoint/2010/main" val="2926898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F8E9E-9B53-5DC7-9F39-EFD42592C5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756DB54A-6F47-3646-6BF9-83DEF3FC01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DD924E02-D617-5B12-B572-45E418E885B6}"/>
              </a:ext>
            </a:extLst>
          </p:cNvPr>
          <p:cNvSpPr>
            <a:spLocks noGrp="1"/>
          </p:cNvSpPr>
          <p:nvPr>
            <p:ph type="dt" sz="half" idx="10"/>
          </p:nvPr>
        </p:nvSpPr>
        <p:spPr/>
        <p:txBody>
          <a:bodyPr/>
          <a:lstStyle/>
          <a:p>
            <a:fld id="{A6977EC2-3CD2-4498-967B-CBBF745BB48D}" type="datetimeFigureOut">
              <a:rPr lang="en-ZA" smtClean="0"/>
              <a:t>2023/12/08</a:t>
            </a:fld>
            <a:endParaRPr lang="en-ZA"/>
          </a:p>
        </p:txBody>
      </p:sp>
      <p:sp>
        <p:nvSpPr>
          <p:cNvPr id="5" name="Footer Placeholder 4">
            <a:extLst>
              <a:ext uri="{FF2B5EF4-FFF2-40B4-BE49-F238E27FC236}">
                <a16:creationId xmlns:a16="http://schemas.microsoft.com/office/drawing/2014/main" id="{70B259F8-F1EC-4DCE-724F-C361C433FE75}"/>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450F9748-7C53-6A29-09DB-E90F0204A008}"/>
              </a:ext>
            </a:extLst>
          </p:cNvPr>
          <p:cNvSpPr>
            <a:spLocks noGrp="1"/>
          </p:cNvSpPr>
          <p:nvPr>
            <p:ph type="sldNum" sz="quarter" idx="12"/>
          </p:nvPr>
        </p:nvSpPr>
        <p:spPr/>
        <p:txBody>
          <a:bodyPr/>
          <a:lstStyle/>
          <a:p>
            <a:fld id="{F2365293-331F-4D5E-A47B-B922E2D559B0}" type="slidenum">
              <a:rPr lang="en-ZA" smtClean="0"/>
              <a:t>‹#›</a:t>
            </a:fld>
            <a:endParaRPr lang="en-ZA"/>
          </a:p>
        </p:txBody>
      </p:sp>
    </p:spTree>
    <p:extLst>
      <p:ext uri="{BB962C8B-B14F-4D97-AF65-F5344CB8AC3E}">
        <p14:creationId xmlns:p14="http://schemas.microsoft.com/office/powerpoint/2010/main" val="3218843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72D03-121B-D206-23A1-AF99295D5E57}"/>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38F72BF8-3D42-3D0E-4025-7727B4DFE8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8938F73C-FBE6-4A99-6E50-05DD36C93968}"/>
              </a:ext>
            </a:extLst>
          </p:cNvPr>
          <p:cNvSpPr>
            <a:spLocks noGrp="1"/>
          </p:cNvSpPr>
          <p:nvPr>
            <p:ph type="dt" sz="half" idx="10"/>
          </p:nvPr>
        </p:nvSpPr>
        <p:spPr/>
        <p:txBody>
          <a:bodyPr/>
          <a:lstStyle/>
          <a:p>
            <a:fld id="{A6977EC2-3CD2-4498-967B-CBBF745BB48D}" type="datetimeFigureOut">
              <a:rPr lang="en-ZA" smtClean="0"/>
              <a:t>2023/12/08</a:t>
            </a:fld>
            <a:endParaRPr lang="en-ZA"/>
          </a:p>
        </p:txBody>
      </p:sp>
      <p:sp>
        <p:nvSpPr>
          <p:cNvPr id="5" name="Footer Placeholder 4">
            <a:extLst>
              <a:ext uri="{FF2B5EF4-FFF2-40B4-BE49-F238E27FC236}">
                <a16:creationId xmlns:a16="http://schemas.microsoft.com/office/drawing/2014/main" id="{2C2E5696-4209-8081-149B-395D34FE5AC4}"/>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FCCA7DE-EA72-8435-D80B-C8328DDF0B71}"/>
              </a:ext>
            </a:extLst>
          </p:cNvPr>
          <p:cNvSpPr>
            <a:spLocks noGrp="1"/>
          </p:cNvSpPr>
          <p:nvPr>
            <p:ph type="sldNum" sz="quarter" idx="12"/>
          </p:nvPr>
        </p:nvSpPr>
        <p:spPr/>
        <p:txBody>
          <a:bodyPr/>
          <a:lstStyle/>
          <a:p>
            <a:fld id="{F2365293-331F-4D5E-A47B-B922E2D559B0}" type="slidenum">
              <a:rPr lang="en-ZA" smtClean="0"/>
              <a:t>‹#›</a:t>
            </a:fld>
            <a:endParaRPr lang="en-ZA"/>
          </a:p>
        </p:txBody>
      </p:sp>
    </p:spTree>
    <p:extLst>
      <p:ext uri="{BB962C8B-B14F-4D97-AF65-F5344CB8AC3E}">
        <p14:creationId xmlns:p14="http://schemas.microsoft.com/office/powerpoint/2010/main" val="3902134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A6B0A3-6DFA-4268-9908-02C91AD519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00F5067C-813B-BE3E-74D7-C550BC7EB5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EF6950E-8C55-5B8D-D875-A366128BD9BF}"/>
              </a:ext>
            </a:extLst>
          </p:cNvPr>
          <p:cNvSpPr>
            <a:spLocks noGrp="1"/>
          </p:cNvSpPr>
          <p:nvPr>
            <p:ph type="dt" sz="half" idx="10"/>
          </p:nvPr>
        </p:nvSpPr>
        <p:spPr/>
        <p:txBody>
          <a:bodyPr/>
          <a:lstStyle/>
          <a:p>
            <a:fld id="{A6977EC2-3CD2-4498-967B-CBBF745BB48D}" type="datetimeFigureOut">
              <a:rPr lang="en-ZA" smtClean="0"/>
              <a:t>2023/12/08</a:t>
            </a:fld>
            <a:endParaRPr lang="en-ZA"/>
          </a:p>
        </p:txBody>
      </p:sp>
      <p:sp>
        <p:nvSpPr>
          <p:cNvPr id="5" name="Footer Placeholder 4">
            <a:extLst>
              <a:ext uri="{FF2B5EF4-FFF2-40B4-BE49-F238E27FC236}">
                <a16:creationId xmlns:a16="http://schemas.microsoft.com/office/drawing/2014/main" id="{E9A8F448-377D-2BD6-BAE8-BED458B6166B}"/>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9A9F289-175C-1774-6217-53EFEF26549A}"/>
              </a:ext>
            </a:extLst>
          </p:cNvPr>
          <p:cNvSpPr>
            <a:spLocks noGrp="1"/>
          </p:cNvSpPr>
          <p:nvPr>
            <p:ph type="sldNum" sz="quarter" idx="12"/>
          </p:nvPr>
        </p:nvSpPr>
        <p:spPr/>
        <p:txBody>
          <a:bodyPr/>
          <a:lstStyle/>
          <a:p>
            <a:fld id="{F2365293-331F-4D5E-A47B-B922E2D559B0}" type="slidenum">
              <a:rPr lang="en-ZA" smtClean="0"/>
              <a:t>‹#›</a:t>
            </a:fld>
            <a:endParaRPr lang="en-ZA"/>
          </a:p>
        </p:txBody>
      </p:sp>
    </p:spTree>
    <p:extLst>
      <p:ext uri="{BB962C8B-B14F-4D97-AF65-F5344CB8AC3E}">
        <p14:creationId xmlns:p14="http://schemas.microsoft.com/office/powerpoint/2010/main" val="243353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D2DCE-57E8-B7A6-FE7C-8FCECA18C700}"/>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5E43E370-1A0B-0482-7C67-C5E0911465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449F0E7-2A36-72AA-53E6-FA5192AD69A3}"/>
              </a:ext>
            </a:extLst>
          </p:cNvPr>
          <p:cNvSpPr>
            <a:spLocks noGrp="1"/>
          </p:cNvSpPr>
          <p:nvPr>
            <p:ph type="dt" sz="half" idx="10"/>
          </p:nvPr>
        </p:nvSpPr>
        <p:spPr/>
        <p:txBody>
          <a:bodyPr/>
          <a:lstStyle/>
          <a:p>
            <a:fld id="{A6977EC2-3CD2-4498-967B-CBBF745BB48D}" type="datetimeFigureOut">
              <a:rPr lang="en-ZA" smtClean="0"/>
              <a:t>2023/12/08</a:t>
            </a:fld>
            <a:endParaRPr lang="en-ZA"/>
          </a:p>
        </p:txBody>
      </p:sp>
      <p:sp>
        <p:nvSpPr>
          <p:cNvPr id="5" name="Footer Placeholder 4">
            <a:extLst>
              <a:ext uri="{FF2B5EF4-FFF2-40B4-BE49-F238E27FC236}">
                <a16:creationId xmlns:a16="http://schemas.microsoft.com/office/drawing/2014/main" id="{2F7DD8CC-0745-D80D-960E-F169FEACE70A}"/>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30EB517-5267-0A48-BA7C-61DA738B90D5}"/>
              </a:ext>
            </a:extLst>
          </p:cNvPr>
          <p:cNvSpPr>
            <a:spLocks noGrp="1"/>
          </p:cNvSpPr>
          <p:nvPr>
            <p:ph type="sldNum" sz="quarter" idx="12"/>
          </p:nvPr>
        </p:nvSpPr>
        <p:spPr/>
        <p:txBody>
          <a:bodyPr/>
          <a:lstStyle/>
          <a:p>
            <a:fld id="{F2365293-331F-4D5E-A47B-B922E2D559B0}" type="slidenum">
              <a:rPr lang="en-ZA" smtClean="0"/>
              <a:t>‹#›</a:t>
            </a:fld>
            <a:endParaRPr lang="en-ZA"/>
          </a:p>
        </p:txBody>
      </p:sp>
    </p:spTree>
    <p:extLst>
      <p:ext uri="{BB962C8B-B14F-4D97-AF65-F5344CB8AC3E}">
        <p14:creationId xmlns:p14="http://schemas.microsoft.com/office/powerpoint/2010/main" val="2997534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1F0EC-64AE-4CB9-7FAB-A02EF4AA75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2EC09758-4701-C90E-02D5-5E8C31B3B9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DCA0C5-64EE-66A0-7A33-0A95E2311BE7}"/>
              </a:ext>
            </a:extLst>
          </p:cNvPr>
          <p:cNvSpPr>
            <a:spLocks noGrp="1"/>
          </p:cNvSpPr>
          <p:nvPr>
            <p:ph type="dt" sz="half" idx="10"/>
          </p:nvPr>
        </p:nvSpPr>
        <p:spPr/>
        <p:txBody>
          <a:bodyPr/>
          <a:lstStyle/>
          <a:p>
            <a:fld id="{A6977EC2-3CD2-4498-967B-CBBF745BB48D}" type="datetimeFigureOut">
              <a:rPr lang="en-ZA" smtClean="0"/>
              <a:t>2023/12/08</a:t>
            </a:fld>
            <a:endParaRPr lang="en-ZA"/>
          </a:p>
        </p:txBody>
      </p:sp>
      <p:sp>
        <p:nvSpPr>
          <p:cNvPr id="5" name="Footer Placeholder 4">
            <a:extLst>
              <a:ext uri="{FF2B5EF4-FFF2-40B4-BE49-F238E27FC236}">
                <a16:creationId xmlns:a16="http://schemas.microsoft.com/office/drawing/2014/main" id="{F5FD58B7-624F-39E2-44C0-6C9ACFBD204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04933F1-11C6-6414-5B54-F418FCE2A598}"/>
              </a:ext>
            </a:extLst>
          </p:cNvPr>
          <p:cNvSpPr>
            <a:spLocks noGrp="1"/>
          </p:cNvSpPr>
          <p:nvPr>
            <p:ph type="sldNum" sz="quarter" idx="12"/>
          </p:nvPr>
        </p:nvSpPr>
        <p:spPr/>
        <p:txBody>
          <a:bodyPr/>
          <a:lstStyle/>
          <a:p>
            <a:fld id="{F2365293-331F-4D5E-A47B-B922E2D559B0}" type="slidenum">
              <a:rPr lang="en-ZA" smtClean="0"/>
              <a:t>‹#›</a:t>
            </a:fld>
            <a:endParaRPr lang="en-ZA"/>
          </a:p>
        </p:txBody>
      </p:sp>
    </p:spTree>
    <p:extLst>
      <p:ext uri="{BB962C8B-B14F-4D97-AF65-F5344CB8AC3E}">
        <p14:creationId xmlns:p14="http://schemas.microsoft.com/office/powerpoint/2010/main" val="412709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A6895-C5D5-C8EB-67D7-DCD9AABD0FA8}"/>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751E5190-0174-0C96-1A43-E57F562C71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A76912B3-01E3-AD20-3581-9F99E28BDB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258E0897-82CB-9965-5C74-D0607617DB6C}"/>
              </a:ext>
            </a:extLst>
          </p:cNvPr>
          <p:cNvSpPr>
            <a:spLocks noGrp="1"/>
          </p:cNvSpPr>
          <p:nvPr>
            <p:ph type="dt" sz="half" idx="10"/>
          </p:nvPr>
        </p:nvSpPr>
        <p:spPr/>
        <p:txBody>
          <a:bodyPr/>
          <a:lstStyle/>
          <a:p>
            <a:fld id="{A6977EC2-3CD2-4498-967B-CBBF745BB48D}" type="datetimeFigureOut">
              <a:rPr lang="en-ZA" smtClean="0"/>
              <a:t>2023/12/08</a:t>
            </a:fld>
            <a:endParaRPr lang="en-ZA"/>
          </a:p>
        </p:txBody>
      </p:sp>
      <p:sp>
        <p:nvSpPr>
          <p:cNvPr id="6" name="Footer Placeholder 5">
            <a:extLst>
              <a:ext uri="{FF2B5EF4-FFF2-40B4-BE49-F238E27FC236}">
                <a16:creationId xmlns:a16="http://schemas.microsoft.com/office/drawing/2014/main" id="{78462BD1-6A26-E1DC-C5E0-13F83E8A6400}"/>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A24A508E-E5F2-2FE8-6E99-7803963596FF}"/>
              </a:ext>
            </a:extLst>
          </p:cNvPr>
          <p:cNvSpPr>
            <a:spLocks noGrp="1"/>
          </p:cNvSpPr>
          <p:nvPr>
            <p:ph type="sldNum" sz="quarter" idx="12"/>
          </p:nvPr>
        </p:nvSpPr>
        <p:spPr/>
        <p:txBody>
          <a:bodyPr/>
          <a:lstStyle/>
          <a:p>
            <a:fld id="{F2365293-331F-4D5E-A47B-B922E2D559B0}" type="slidenum">
              <a:rPr lang="en-ZA" smtClean="0"/>
              <a:t>‹#›</a:t>
            </a:fld>
            <a:endParaRPr lang="en-ZA"/>
          </a:p>
        </p:txBody>
      </p:sp>
    </p:spTree>
    <p:extLst>
      <p:ext uri="{BB962C8B-B14F-4D97-AF65-F5344CB8AC3E}">
        <p14:creationId xmlns:p14="http://schemas.microsoft.com/office/powerpoint/2010/main" val="2253167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DB141-C424-C9E1-DCEB-0D1D97350222}"/>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9AD3170A-B58B-98D1-6164-8C9AA2E65E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1D3A52-5079-CD49-FF1B-691A52C44B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F36C96EE-A60D-D3FC-459B-51C9E52369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71146D-4A66-CB80-5A0C-348D442306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D94921B6-1E27-25DC-A9F7-7DE93004FA27}"/>
              </a:ext>
            </a:extLst>
          </p:cNvPr>
          <p:cNvSpPr>
            <a:spLocks noGrp="1"/>
          </p:cNvSpPr>
          <p:nvPr>
            <p:ph type="dt" sz="half" idx="10"/>
          </p:nvPr>
        </p:nvSpPr>
        <p:spPr/>
        <p:txBody>
          <a:bodyPr/>
          <a:lstStyle/>
          <a:p>
            <a:fld id="{A6977EC2-3CD2-4498-967B-CBBF745BB48D}" type="datetimeFigureOut">
              <a:rPr lang="en-ZA" smtClean="0"/>
              <a:t>2023/12/08</a:t>
            </a:fld>
            <a:endParaRPr lang="en-ZA"/>
          </a:p>
        </p:txBody>
      </p:sp>
      <p:sp>
        <p:nvSpPr>
          <p:cNvPr id="8" name="Footer Placeholder 7">
            <a:extLst>
              <a:ext uri="{FF2B5EF4-FFF2-40B4-BE49-F238E27FC236}">
                <a16:creationId xmlns:a16="http://schemas.microsoft.com/office/drawing/2014/main" id="{FD8F183A-7FC1-FA52-FF16-688B99B7AEC9}"/>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4B8E5679-482B-479D-A9EF-A56F82C2D877}"/>
              </a:ext>
            </a:extLst>
          </p:cNvPr>
          <p:cNvSpPr>
            <a:spLocks noGrp="1"/>
          </p:cNvSpPr>
          <p:nvPr>
            <p:ph type="sldNum" sz="quarter" idx="12"/>
          </p:nvPr>
        </p:nvSpPr>
        <p:spPr/>
        <p:txBody>
          <a:bodyPr/>
          <a:lstStyle/>
          <a:p>
            <a:fld id="{F2365293-331F-4D5E-A47B-B922E2D559B0}" type="slidenum">
              <a:rPr lang="en-ZA" smtClean="0"/>
              <a:t>‹#›</a:t>
            </a:fld>
            <a:endParaRPr lang="en-ZA"/>
          </a:p>
        </p:txBody>
      </p:sp>
    </p:spTree>
    <p:extLst>
      <p:ext uri="{BB962C8B-B14F-4D97-AF65-F5344CB8AC3E}">
        <p14:creationId xmlns:p14="http://schemas.microsoft.com/office/powerpoint/2010/main" val="365144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CDCA8-916F-65DB-1B31-F8754C6094B0}"/>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1F2AE042-ECDE-07F1-16D0-08E07F2389CF}"/>
              </a:ext>
            </a:extLst>
          </p:cNvPr>
          <p:cNvSpPr>
            <a:spLocks noGrp="1"/>
          </p:cNvSpPr>
          <p:nvPr>
            <p:ph type="dt" sz="half" idx="10"/>
          </p:nvPr>
        </p:nvSpPr>
        <p:spPr/>
        <p:txBody>
          <a:bodyPr/>
          <a:lstStyle/>
          <a:p>
            <a:fld id="{A6977EC2-3CD2-4498-967B-CBBF745BB48D}" type="datetimeFigureOut">
              <a:rPr lang="en-ZA" smtClean="0"/>
              <a:t>2023/12/08</a:t>
            </a:fld>
            <a:endParaRPr lang="en-ZA"/>
          </a:p>
        </p:txBody>
      </p:sp>
      <p:sp>
        <p:nvSpPr>
          <p:cNvPr id="4" name="Footer Placeholder 3">
            <a:extLst>
              <a:ext uri="{FF2B5EF4-FFF2-40B4-BE49-F238E27FC236}">
                <a16:creationId xmlns:a16="http://schemas.microsoft.com/office/drawing/2014/main" id="{ED15AFB9-B1F9-BC4F-3437-E025258DA432}"/>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9B0A9593-1A84-81C5-77C3-45DF3AFB31D8}"/>
              </a:ext>
            </a:extLst>
          </p:cNvPr>
          <p:cNvSpPr>
            <a:spLocks noGrp="1"/>
          </p:cNvSpPr>
          <p:nvPr>
            <p:ph type="sldNum" sz="quarter" idx="12"/>
          </p:nvPr>
        </p:nvSpPr>
        <p:spPr/>
        <p:txBody>
          <a:bodyPr/>
          <a:lstStyle/>
          <a:p>
            <a:fld id="{F2365293-331F-4D5E-A47B-B922E2D559B0}" type="slidenum">
              <a:rPr lang="en-ZA" smtClean="0"/>
              <a:t>‹#›</a:t>
            </a:fld>
            <a:endParaRPr lang="en-ZA"/>
          </a:p>
        </p:txBody>
      </p:sp>
    </p:spTree>
    <p:extLst>
      <p:ext uri="{BB962C8B-B14F-4D97-AF65-F5344CB8AC3E}">
        <p14:creationId xmlns:p14="http://schemas.microsoft.com/office/powerpoint/2010/main" val="3739170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D8789B-AB4E-2CA0-C696-D6077E3729C9}"/>
              </a:ext>
            </a:extLst>
          </p:cNvPr>
          <p:cNvSpPr>
            <a:spLocks noGrp="1"/>
          </p:cNvSpPr>
          <p:nvPr>
            <p:ph type="dt" sz="half" idx="10"/>
          </p:nvPr>
        </p:nvSpPr>
        <p:spPr/>
        <p:txBody>
          <a:bodyPr/>
          <a:lstStyle/>
          <a:p>
            <a:fld id="{A6977EC2-3CD2-4498-967B-CBBF745BB48D}" type="datetimeFigureOut">
              <a:rPr lang="en-ZA" smtClean="0"/>
              <a:t>2023/12/08</a:t>
            </a:fld>
            <a:endParaRPr lang="en-ZA"/>
          </a:p>
        </p:txBody>
      </p:sp>
      <p:sp>
        <p:nvSpPr>
          <p:cNvPr id="3" name="Footer Placeholder 2">
            <a:extLst>
              <a:ext uri="{FF2B5EF4-FFF2-40B4-BE49-F238E27FC236}">
                <a16:creationId xmlns:a16="http://schemas.microsoft.com/office/drawing/2014/main" id="{F7BEAFAA-B047-31BD-BC39-B77394E1BA2C}"/>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916DBC4A-6E0C-B4D8-FF26-66F5C72DE797}"/>
              </a:ext>
            </a:extLst>
          </p:cNvPr>
          <p:cNvSpPr>
            <a:spLocks noGrp="1"/>
          </p:cNvSpPr>
          <p:nvPr>
            <p:ph type="sldNum" sz="quarter" idx="12"/>
          </p:nvPr>
        </p:nvSpPr>
        <p:spPr/>
        <p:txBody>
          <a:bodyPr/>
          <a:lstStyle/>
          <a:p>
            <a:fld id="{F2365293-331F-4D5E-A47B-B922E2D559B0}" type="slidenum">
              <a:rPr lang="en-ZA" smtClean="0"/>
              <a:t>‹#›</a:t>
            </a:fld>
            <a:endParaRPr lang="en-ZA"/>
          </a:p>
        </p:txBody>
      </p:sp>
    </p:spTree>
    <p:extLst>
      <p:ext uri="{BB962C8B-B14F-4D97-AF65-F5344CB8AC3E}">
        <p14:creationId xmlns:p14="http://schemas.microsoft.com/office/powerpoint/2010/main" val="56917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20A6A-E583-A319-BA83-FEC6FCD780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A5CD6969-B0FD-CB8E-3A5D-03DEDAAB9A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1FA7C4F8-8F94-7ADC-D0F1-05AFE9B01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A5326E-9304-C4B8-E9D8-5E3E77BBD064}"/>
              </a:ext>
            </a:extLst>
          </p:cNvPr>
          <p:cNvSpPr>
            <a:spLocks noGrp="1"/>
          </p:cNvSpPr>
          <p:nvPr>
            <p:ph type="dt" sz="half" idx="10"/>
          </p:nvPr>
        </p:nvSpPr>
        <p:spPr/>
        <p:txBody>
          <a:bodyPr/>
          <a:lstStyle/>
          <a:p>
            <a:fld id="{A6977EC2-3CD2-4498-967B-CBBF745BB48D}" type="datetimeFigureOut">
              <a:rPr lang="en-ZA" smtClean="0"/>
              <a:t>2023/12/08</a:t>
            </a:fld>
            <a:endParaRPr lang="en-ZA"/>
          </a:p>
        </p:txBody>
      </p:sp>
      <p:sp>
        <p:nvSpPr>
          <p:cNvPr id="6" name="Footer Placeholder 5">
            <a:extLst>
              <a:ext uri="{FF2B5EF4-FFF2-40B4-BE49-F238E27FC236}">
                <a16:creationId xmlns:a16="http://schemas.microsoft.com/office/drawing/2014/main" id="{9389FCED-0CF8-989D-100B-549C76E6D55D}"/>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8DF59177-CD69-8FC8-F01E-E95D31ED9395}"/>
              </a:ext>
            </a:extLst>
          </p:cNvPr>
          <p:cNvSpPr>
            <a:spLocks noGrp="1"/>
          </p:cNvSpPr>
          <p:nvPr>
            <p:ph type="sldNum" sz="quarter" idx="12"/>
          </p:nvPr>
        </p:nvSpPr>
        <p:spPr/>
        <p:txBody>
          <a:bodyPr/>
          <a:lstStyle/>
          <a:p>
            <a:fld id="{F2365293-331F-4D5E-A47B-B922E2D559B0}" type="slidenum">
              <a:rPr lang="en-ZA" smtClean="0"/>
              <a:t>‹#›</a:t>
            </a:fld>
            <a:endParaRPr lang="en-ZA"/>
          </a:p>
        </p:txBody>
      </p:sp>
    </p:spTree>
    <p:extLst>
      <p:ext uri="{BB962C8B-B14F-4D97-AF65-F5344CB8AC3E}">
        <p14:creationId xmlns:p14="http://schemas.microsoft.com/office/powerpoint/2010/main" val="317493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0AC8F-7E89-BEAC-4B62-8C3E78F10F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423BFC2C-883A-CC8D-79C6-24175F6AFB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3B18D657-EE7E-E97F-5846-11F3DD23B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DBECDA-A8FE-3DE7-13A0-ABF2500F7812}"/>
              </a:ext>
            </a:extLst>
          </p:cNvPr>
          <p:cNvSpPr>
            <a:spLocks noGrp="1"/>
          </p:cNvSpPr>
          <p:nvPr>
            <p:ph type="dt" sz="half" idx="10"/>
          </p:nvPr>
        </p:nvSpPr>
        <p:spPr/>
        <p:txBody>
          <a:bodyPr/>
          <a:lstStyle/>
          <a:p>
            <a:fld id="{A6977EC2-3CD2-4498-967B-CBBF745BB48D}" type="datetimeFigureOut">
              <a:rPr lang="en-ZA" smtClean="0"/>
              <a:t>2023/12/08</a:t>
            </a:fld>
            <a:endParaRPr lang="en-ZA"/>
          </a:p>
        </p:txBody>
      </p:sp>
      <p:sp>
        <p:nvSpPr>
          <p:cNvPr id="6" name="Footer Placeholder 5">
            <a:extLst>
              <a:ext uri="{FF2B5EF4-FFF2-40B4-BE49-F238E27FC236}">
                <a16:creationId xmlns:a16="http://schemas.microsoft.com/office/drawing/2014/main" id="{508E8241-EF49-4F71-10A5-3515BC1ADB27}"/>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A13CF8DE-D6BD-891F-D51A-ED1365C0AA8F}"/>
              </a:ext>
            </a:extLst>
          </p:cNvPr>
          <p:cNvSpPr>
            <a:spLocks noGrp="1"/>
          </p:cNvSpPr>
          <p:nvPr>
            <p:ph type="sldNum" sz="quarter" idx="12"/>
          </p:nvPr>
        </p:nvSpPr>
        <p:spPr/>
        <p:txBody>
          <a:bodyPr/>
          <a:lstStyle/>
          <a:p>
            <a:fld id="{F2365293-331F-4D5E-A47B-B922E2D559B0}" type="slidenum">
              <a:rPr lang="en-ZA" smtClean="0"/>
              <a:t>‹#›</a:t>
            </a:fld>
            <a:endParaRPr lang="en-ZA"/>
          </a:p>
        </p:txBody>
      </p:sp>
    </p:spTree>
    <p:extLst>
      <p:ext uri="{BB962C8B-B14F-4D97-AF65-F5344CB8AC3E}">
        <p14:creationId xmlns:p14="http://schemas.microsoft.com/office/powerpoint/2010/main" val="3655988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E3410D-E237-76D3-0E0F-4572E02B6F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91F0D89C-97AE-4350-5EB5-35D8EDEC42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A9A9705-1094-64C4-C605-A4750AA45C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977EC2-3CD2-4498-967B-CBBF745BB48D}" type="datetimeFigureOut">
              <a:rPr lang="en-ZA" smtClean="0"/>
              <a:t>2023/12/08</a:t>
            </a:fld>
            <a:endParaRPr lang="en-ZA"/>
          </a:p>
        </p:txBody>
      </p:sp>
      <p:sp>
        <p:nvSpPr>
          <p:cNvPr id="5" name="Footer Placeholder 4">
            <a:extLst>
              <a:ext uri="{FF2B5EF4-FFF2-40B4-BE49-F238E27FC236}">
                <a16:creationId xmlns:a16="http://schemas.microsoft.com/office/drawing/2014/main" id="{E83CFE66-CDD6-4070-02C3-FBD29618A2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6EFB287D-02A1-EE6F-AFD7-FDB81742AA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365293-331F-4D5E-A47B-B922E2D559B0}" type="slidenum">
              <a:rPr lang="en-ZA" smtClean="0"/>
              <a:t>‹#›</a:t>
            </a:fld>
            <a:endParaRPr lang="en-ZA"/>
          </a:p>
        </p:txBody>
      </p:sp>
    </p:spTree>
    <p:extLst>
      <p:ext uri="{BB962C8B-B14F-4D97-AF65-F5344CB8AC3E}">
        <p14:creationId xmlns:p14="http://schemas.microsoft.com/office/powerpoint/2010/main" val="2059187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10070F-6F22-B806-A084-C3934080736D}"/>
              </a:ext>
            </a:extLst>
          </p:cNvPr>
          <p:cNvSpPr>
            <a:spLocks noGrp="1"/>
          </p:cNvSpPr>
          <p:nvPr>
            <p:ph type="ctrTitle"/>
          </p:nvPr>
        </p:nvSpPr>
        <p:spPr>
          <a:xfrm>
            <a:off x="1524003" y="1999615"/>
            <a:ext cx="9144000" cy="2764028"/>
          </a:xfrm>
        </p:spPr>
        <p:txBody>
          <a:bodyPr anchor="ctr">
            <a:normAutofit/>
          </a:bodyPr>
          <a:lstStyle/>
          <a:p>
            <a:r>
              <a:rPr lang="en-ZA" sz="7200"/>
              <a:t>Poker Blinds Timer</a:t>
            </a:r>
          </a:p>
        </p:txBody>
      </p:sp>
      <p:sp>
        <p:nvSpPr>
          <p:cNvPr id="3" name="Subtitle 2">
            <a:extLst>
              <a:ext uri="{FF2B5EF4-FFF2-40B4-BE49-F238E27FC236}">
                <a16:creationId xmlns:a16="http://schemas.microsoft.com/office/drawing/2014/main" id="{656F6D00-65C9-0A35-F017-3557AD6437CE}"/>
              </a:ext>
            </a:extLst>
          </p:cNvPr>
          <p:cNvSpPr>
            <a:spLocks noGrp="1"/>
          </p:cNvSpPr>
          <p:nvPr>
            <p:ph type="subTitle" idx="1"/>
          </p:nvPr>
        </p:nvSpPr>
        <p:spPr>
          <a:xfrm>
            <a:off x="1966912" y="5645150"/>
            <a:ext cx="8258176" cy="631825"/>
          </a:xfrm>
        </p:spPr>
        <p:txBody>
          <a:bodyPr anchor="ctr">
            <a:normAutofit/>
          </a:bodyPr>
          <a:lstStyle/>
          <a:p>
            <a:r>
              <a:rPr lang="en-ZA" sz="1500"/>
              <a:t>Synthesis Vacation Work Project December 2023</a:t>
            </a:r>
          </a:p>
          <a:p>
            <a:r>
              <a:rPr lang="en-ZA" sz="1500"/>
              <a:t>Dan Rom</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2358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843CE5-E1FD-DE9C-4D9C-103B3A255369}"/>
              </a:ext>
            </a:extLst>
          </p:cNvPr>
          <p:cNvSpPr>
            <a:spLocks noGrp="1"/>
          </p:cNvSpPr>
          <p:nvPr>
            <p:ph type="title"/>
          </p:nvPr>
        </p:nvSpPr>
        <p:spPr>
          <a:xfrm>
            <a:off x="1371597" y="348865"/>
            <a:ext cx="10044023" cy="877729"/>
          </a:xfrm>
        </p:spPr>
        <p:txBody>
          <a:bodyPr anchor="ctr">
            <a:normAutofit/>
          </a:bodyPr>
          <a:lstStyle/>
          <a:p>
            <a:r>
              <a:rPr lang="en-ZA" sz="4000">
                <a:solidFill>
                  <a:srgbClr val="FFFFFF"/>
                </a:solidFill>
              </a:rPr>
              <a:t>Introduction	</a:t>
            </a:r>
          </a:p>
        </p:txBody>
      </p:sp>
      <p:graphicFrame>
        <p:nvGraphicFramePr>
          <p:cNvPr id="30" name="Content Placeholder 2">
            <a:extLst>
              <a:ext uri="{FF2B5EF4-FFF2-40B4-BE49-F238E27FC236}">
                <a16:creationId xmlns:a16="http://schemas.microsoft.com/office/drawing/2014/main" id="{7D6ED4BB-B9DD-FABF-A203-AF0DF7E60A4F}"/>
              </a:ext>
            </a:extLst>
          </p:cNvPr>
          <p:cNvGraphicFramePr>
            <a:graphicFrameLocks noGrp="1"/>
          </p:cNvGraphicFramePr>
          <p:nvPr>
            <p:ph idx="1"/>
            <p:extLst>
              <p:ext uri="{D42A27DB-BD31-4B8C-83A1-F6EECF244321}">
                <p14:modId xmlns:p14="http://schemas.microsoft.com/office/powerpoint/2010/main" val="82599591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5671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E082DB-6832-CC1B-FE11-4CA0CB6F3677}"/>
              </a:ext>
            </a:extLst>
          </p:cNvPr>
          <p:cNvSpPr>
            <a:spLocks noGrp="1"/>
          </p:cNvSpPr>
          <p:nvPr>
            <p:ph type="title"/>
          </p:nvPr>
        </p:nvSpPr>
        <p:spPr>
          <a:xfrm>
            <a:off x="1371597" y="348865"/>
            <a:ext cx="10044023" cy="877729"/>
          </a:xfrm>
        </p:spPr>
        <p:txBody>
          <a:bodyPr anchor="ctr">
            <a:normAutofit/>
          </a:bodyPr>
          <a:lstStyle/>
          <a:p>
            <a:r>
              <a:rPr lang="en-ZA" sz="4000">
                <a:solidFill>
                  <a:srgbClr val="FFFFFF"/>
                </a:solidFill>
              </a:rPr>
              <a:t>Feature Overview</a:t>
            </a:r>
          </a:p>
        </p:txBody>
      </p:sp>
      <p:graphicFrame>
        <p:nvGraphicFramePr>
          <p:cNvPr id="5" name="Content Placeholder 2">
            <a:extLst>
              <a:ext uri="{FF2B5EF4-FFF2-40B4-BE49-F238E27FC236}">
                <a16:creationId xmlns:a16="http://schemas.microsoft.com/office/drawing/2014/main" id="{36E85C64-EA6D-67AD-0605-185C12B2E2B8}"/>
              </a:ext>
            </a:extLst>
          </p:cNvPr>
          <p:cNvGraphicFramePr>
            <a:graphicFrameLocks noGrp="1"/>
          </p:cNvGraphicFramePr>
          <p:nvPr>
            <p:ph idx="1"/>
            <p:extLst>
              <p:ext uri="{D42A27DB-BD31-4B8C-83A1-F6EECF244321}">
                <p14:modId xmlns:p14="http://schemas.microsoft.com/office/powerpoint/2010/main" val="1909513887"/>
              </p:ext>
            </p:extLst>
          </p:nvPr>
        </p:nvGraphicFramePr>
        <p:xfrm>
          <a:off x="644056" y="1575459"/>
          <a:ext cx="10927829" cy="52825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3367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8A2010-59BA-A919-B699-4E2A3D650D47}"/>
              </a:ext>
            </a:extLst>
          </p:cNvPr>
          <p:cNvSpPr>
            <a:spLocks noGrp="1"/>
          </p:cNvSpPr>
          <p:nvPr>
            <p:ph type="title"/>
          </p:nvPr>
        </p:nvSpPr>
        <p:spPr>
          <a:xfrm>
            <a:off x="1371597" y="348865"/>
            <a:ext cx="10044023" cy="877729"/>
          </a:xfrm>
        </p:spPr>
        <p:txBody>
          <a:bodyPr anchor="ctr">
            <a:normAutofit/>
          </a:bodyPr>
          <a:lstStyle/>
          <a:p>
            <a:r>
              <a:rPr lang="en-ZA" sz="4000">
                <a:solidFill>
                  <a:srgbClr val="FFFFFF"/>
                </a:solidFill>
              </a:rPr>
              <a:t>Technology Stack</a:t>
            </a:r>
          </a:p>
        </p:txBody>
      </p:sp>
      <p:graphicFrame>
        <p:nvGraphicFramePr>
          <p:cNvPr id="22" name="Content Placeholder 2">
            <a:extLst>
              <a:ext uri="{FF2B5EF4-FFF2-40B4-BE49-F238E27FC236}">
                <a16:creationId xmlns:a16="http://schemas.microsoft.com/office/drawing/2014/main" id="{5D6C9774-99FA-E79A-E5B3-6014B7BB17EE}"/>
              </a:ext>
            </a:extLst>
          </p:cNvPr>
          <p:cNvGraphicFramePr>
            <a:graphicFrameLocks noGrp="1"/>
          </p:cNvGraphicFramePr>
          <p:nvPr>
            <p:ph idx="1"/>
            <p:extLst>
              <p:ext uri="{D42A27DB-BD31-4B8C-83A1-F6EECF244321}">
                <p14:modId xmlns:p14="http://schemas.microsoft.com/office/powerpoint/2010/main" val="225241408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8016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3C98AE-C7A2-F572-EEF9-8A85D55073B1}"/>
              </a:ext>
            </a:extLst>
          </p:cNvPr>
          <p:cNvSpPr>
            <a:spLocks noGrp="1"/>
          </p:cNvSpPr>
          <p:nvPr>
            <p:ph type="title"/>
          </p:nvPr>
        </p:nvSpPr>
        <p:spPr>
          <a:xfrm>
            <a:off x="1371599" y="294538"/>
            <a:ext cx="9895951" cy="1033669"/>
          </a:xfrm>
        </p:spPr>
        <p:txBody>
          <a:bodyPr>
            <a:normAutofit/>
          </a:bodyPr>
          <a:lstStyle/>
          <a:p>
            <a:r>
              <a:rPr lang="en-ZA" sz="4000">
                <a:solidFill>
                  <a:srgbClr val="FFFFFF"/>
                </a:solidFill>
              </a:rPr>
              <a:t>Future Enhancements</a:t>
            </a:r>
          </a:p>
        </p:txBody>
      </p:sp>
      <p:sp>
        <p:nvSpPr>
          <p:cNvPr id="3" name="Content Placeholder 2">
            <a:extLst>
              <a:ext uri="{FF2B5EF4-FFF2-40B4-BE49-F238E27FC236}">
                <a16:creationId xmlns:a16="http://schemas.microsoft.com/office/drawing/2014/main" id="{24CB3AEB-C1D5-B679-5312-27BD2A8A1EFF}"/>
              </a:ext>
            </a:extLst>
          </p:cNvPr>
          <p:cNvSpPr>
            <a:spLocks noGrp="1"/>
          </p:cNvSpPr>
          <p:nvPr>
            <p:ph idx="1"/>
          </p:nvPr>
        </p:nvSpPr>
        <p:spPr>
          <a:xfrm>
            <a:off x="1457558" y="1885279"/>
            <a:ext cx="9724031" cy="469608"/>
          </a:xfrm>
        </p:spPr>
        <p:txBody>
          <a:bodyPr anchor="ctr">
            <a:normAutofit/>
          </a:bodyPr>
          <a:lstStyle/>
          <a:p>
            <a:pPr marL="0" indent="0">
              <a:buNone/>
            </a:pPr>
            <a:r>
              <a:rPr lang="en-ZA" sz="1900" dirty="0"/>
              <a:t>I believe that this application has the potential for many additional, useful features.</a:t>
            </a:r>
          </a:p>
        </p:txBody>
      </p:sp>
      <p:sp>
        <p:nvSpPr>
          <p:cNvPr id="6" name="TextBox 5">
            <a:extLst>
              <a:ext uri="{FF2B5EF4-FFF2-40B4-BE49-F238E27FC236}">
                <a16:creationId xmlns:a16="http://schemas.microsoft.com/office/drawing/2014/main" id="{9F1A3D8F-9A61-AABB-71B0-0B2AC8E0A72A}"/>
              </a:ext>
            </a:extLst>
          </p:cNvPr>
          <p:cNvSpPr txBox="1"/>
          <p:nvPr/>
        </p:nvSpPr>
        <p:spPr>
          <a:xfrm>
            <a:off x="459350" y="4326431"/>
            <a:ext cx="4402582" cy="2031325"/>
          </a:xfrm>
          <a:prstGeom prst="rect">
            <a:avLst/>
          </a:prstGeom>
          <a:noFill/>
        </p:spPr>
        <p:txBody>
          <a:bodyPr wrap="square">
            <a:spAutoFit/>
          </a:bodyPr>
          <a:lstStyle/>
          <a:p>
            <a:pPr marL="0" indent="0">
              <a:buNone/>
            </a:pPr>
            <a:r>
              <a:rPr lang="en-ZA" sz="1800" b="1" dirty="0"/>
              <a:t>Non-Linear Blind Increments:</a:t>
            </a:r>
          </a:p>
          <a:p>
            <a:pPr marL="0" indent="0">
              <a:buNone/>
            </a:pPr>
            <a:r>
              <a:rPr lang="en-ZA" sz="1800" dirty="0"/>
              <a:t>Currently, the blinds are simply doubling each round. Implementing an algorithm to increase the blinds in a smarter, non-linear fashion could be a useful feature – introducing a more sophisticated and strategic way of incrementing the blinds.</a:t>
            </a:r>
          </a:p>
        </p:txBody>
      </p:sp>
      <p:sp>
        <p:nvSpPr>
          <p:cNvPr id="17" name="TextBox 16">
            <a:extLst>
              <a:ext uri="{FF2B5EF4-FFF2-40B4-BE49-F238E27FC236}">
                <a16:creationId xmlns:a16="http://schemas.microsoft.com/office/drawing/2014/main" id="{6FF93A38-7247-C827-E441-CB00650494FA}"/>
              </a:ext>
            </a:extLst>
          </p:cNvPr>
          <p:cNvSpPr txBox="1"/>
          <p:nvPr/>
        </p:nvSpPr>
        <p:spPr>
          <a:xfrm>
            <a:off x="7330070" y="4272677"/>
            <a:ext cx="4402581" cy="2585323"/>
          </a:xfrm>
          <a:prstGeom prst="rect">
            <a:avLst/>
          </a:prstGeom>
          <a:noFill/>
        </p:spPr>
        <p:txBody>
          <a:bodyPr wrap="square">
            <a:spAutoFit/>
          </a:bodyPr>
          <a:lstStyle/>
          <a:p>
            <a:pPr marL="0" indent="0">
              <a:buNone/>
            </a:pPr>
            <a:r>
              <a:rPr lang="en-ZA" sz="1800" b="1" dirty="0"/>
              <a:t>Automatic Editing of Round Length:</a:t>
            </a:r>
          </a:p>
          <a:p>
            <a:pPr marL="0" indent="0">
              <a:buNone/>
            </a:pPr>
            <a:r>
              <a:rPr lang="en-ZA" sz="1800" dirty="0"/>
              <a:t>In this version of the application, the length of the rounds is inputted by the user. It can be manually changed during the game. However, a useful feature could be to automate the changing of round lengths based on how far along the game is. This could create a more dynamic and responsive experience for users</a:t>
            </a:r>
          </a:p>
        </p:txBody>
      </p:sp>
      <p:pic>
        <p:nvPicPr>
          <p:cNvPr id="20" name="Graphic 19" descr="Arrow: Clockwise curve with solid fill">
            <a:extLst>
              <a:ext uri="{FF2B5EF4-FFF2-40B4-BE49-F238E27FC236}">
                <a16:creationId xmlns:a16="http://schemas.microsoft.com/office/drawing/2014/main" id="{D5D9A874-1C16-F804-1FC8-3D0EC47589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4097" y="3313316"/>
            <a:ext cx="914400" cy="914400"/>
          </a:xfrm>
          <a:prstGeom prst="rect">
            <a:avLst/>
          </a:prstGeom>
        </p:spPr>
      </p:pic>
      <p:pic>
        <p:nvPicPr>
          <p:cNvPr id="22" name="Graphic 21" descr="Magic Wand Auto with solid fill">
            <a:extLst>
              <a:ext uri="{FF2B5EF4-FFF2-40B4-BE49-F238E27FC236}">
                <a16:creationId xmlns:a16="http://schemas.microsoft.com/office/drawing/2014/main" id="{7B6A5213-D0A5-2D3C-BEEA-779E79366E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47717" y="3232530"/>
            <a:ext cx="914400" cy="914400"/>
          </a:xfrm>
          <a:prstGeom prst="rect">
            <a:avLst/>
          </a:prstGeom>
        </p:spPr>
      </p:pic>
    </p:spTree>
    <p:extLst>
      <p:ext uri="{BB962C8B-B14F-4D97-AF65-F5344CB8AC3E}">
        <p14:creationId xmlns:p14="http://schemas.microsoft.com/office/powerpoint/2010/main" val="21241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98F3DEE-0E56-499F-AFAE-C2DA7C2C8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3B9C452-2C6E-4D52-8FC7-669291EE9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4E1CC44-1B7F-472B-B668-B4F2F4723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5BAD077-4A41-458D-9909-1A108699E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6"/>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1FC21CE-01FD-49CC-BAFC-06F38B34B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318917-04F5-7B1C-2918-BFB18109805E}"/>
              </a:ext>
            </a:extLst>
          </p:cNvPr>
          <p:cNvSpPr>
            <a:spLocks noGrp="1"/>
          </p:cNvSpPr>
          <p:nvPr>
            <p:ph type="title"/>
          </p:nvPr>
        </p:nvSpPr>
        <p:spPr>
          <a:xfrm>
            <a:off x="699714" y="321728"/>
            <a:ext cx="6999883" cy="967956"/>
          </a:xfrm>
        </p:spPr>
        <p:txBody>
          <a:bodyPr vert="horz" lIns="91440" tIns="45720" rIns="91440" bIns="45720" rtlCol="0" anchor="ctr">
            <a:normAutofit/>
          </a:bodyPr>
          <a:lstStyle/>
          <a:p>
            <a:r>
              <a:rPr lang="en-US" sz="4000">
                <a:solidFill>
                  <a:srgbClr val="FFFFFF"/>
                </a:solidFill>
              </a:rPr>
              <a:t>Application Demonstration</a:t>
            </a:r>
          </a:p>
        </p:txBody>
      </p:sp>
      <p:pic>
        <p:nvPicPr>
          <p:cNvPr id="15" name="Picture 14" descr="A screenshot of a computer&#10;&#10;Description automatically generated">
            <a:extLst>
              <a:ext uri="{FF2B5EF4-FFF2-40B4-BE49-F238E27FC236}">
                <a16:creationId xmlns:a16="http://schemas.microsoft.com/office/drawing/2014/main" id="{8B2D2917-3077-CAD8-8FEF-5DD76ACD3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4637" y="3277777"/>
            <a:ext cx="2551421" cy="1672708"/>
          </a:xfrm>
          <a:prstGeom prst="rect">
            <a:avLst/>
          </a:prstGeom>
        </p:spPr>
      </p:pic>
      <p:pic>
        <p:nvPicPr>
          <p:cNvPr id="5" name="Content Placeholder 4" descr="A screenshot of a game&#10;&#10;Description automatically generated">
            <a:extLst>
              <a:ext uri="{FF2B5EF4-FFF2-40B4-BE49-F238E27FC236}">
                <a16:creationId xmlns:a16="http://schemas.microsoft.com/office/drawing/2014/main" id="{4A78C940-A093-9C1C-C6D1-5B76D50096B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909" y="3185822"/>
            <a:ext cx="2874510" cy="1839686"/>
          </a:xfrm>
          <a:prstGeom prst="rect">
            <a:avLst/>
          </a:prstGeom>
        </p:spPr>
      </p:pic>
      <p:pic>
        <p:nvPicPr>
          <p:cNvPr id="11" name="Picture 10" descr="A screenshot of a video game error&#10;&#10;Description automatically generated">
            <a:extLst>
              <a:ext uri="{FF2B5EF4-FFF2-40B4-BE49-F238E27FC236}">
                <a16:creationId xmlns:a16="http://schemas.microsoft.com/office/drawing/2014/main" id="{EE97BBC6-1AB2-14B7-373C-DEFF55081C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2477" y="3277777"/>
            <a:ext cx="2674668" cy="1655775"/>
          </a:xfrm>
          <a:prstGeom prst="rect">
            <a:avLst/>
          </a:prstGeom>
        </p:spPr>
      </p:pic>
      <p:pic>
        <p:nvPicPr>
          <p:cNvPr id="7" name="Picture 6" descr="A screenshot of a game&#10;&#10;Description automatically generated">
            <a:extLst>
              <a:ext uri="{FF2B5EF4-FFF2-40B4-BE49-F238E27FC236}">
                <a16:creationId xmlns:a16="http://schemas.microsoft.com/office/drawing/2014/main" id="{380189DE-3645-2409-8246-BCDA012C92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0738" y="3277777"/>
            <a:ext cx="2674668" cy="1839686"/>
          </a:xfrm>
          <a:prstGeom prst="rect">
            <a:avLst/>
          </a:prstGeom>
        </p:spPr>
      </p:pic>
    </p:spTree>
    <p:extLst>
      <p:ext uri="{BB962C8B-B14F-4D97-AF65-F5344CB8AC3E}">
        <p14:creationId xmlns:p14="http://schemas.microsoft.com/office/powerpoint/2010/main" val="1623585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1264</TotalTime>
  <Words>488</Words>
  <Application>Microsoft Office PowerPoint</Application>
  <PresentationFormat>Widescreen</PresentationFormat>
  <Paragraphs>23</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Poker Blinds Timer</vt:lpstr>
      <vt:lpstr>Introduction </vt:lpstr>
      <vt:lpstr>Feature Overview</vt:lpstr>
      <vt:lpstr>Technology Stack</vt:lpstr>
      <vt:lpstr>Future Enhancements</vt:lpstr>
      <vt:lpstr>Application 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Poker Blinds Timer</dc:title>
  <dc:creator>Dan Rom</dc:creator>
  <cp:lastModifiedBy>Dan Rom</cp:lastModifiedBy>
  <cp:revision>1</cp:revision>
  <dcterms:created xsi:type="dcterms:W3CDTF">2023-12-08T11:59:57Z</dcterms:created>
  <dcterms:modified xsi:type="dcterms:W3CDTF">2023-12-09T09:04:07Z</dcterms:modified>
</cp:coreProperties>
</file>