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B329-8B45-F6FB-7810-F57B287C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B348-1F70-B5B1-07AD-9A693FBE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53FD-45CC-EBA3-6E08-CA440FD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EB38-87FE-FE3C-BE07-D8F6DFAB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F6B8-7018-1BDD-C892-6F10105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4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8B1-0564-838B-2FC4-EA0F41E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A901-3E38-DE48-F8B8-315B9321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A6FE-7DD2-04D0-8144-E137FF7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7B53-6CEF-38C5-3180-2F8858C0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7BBA-C1CF-F4B4-77C6-5F028A71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1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F864C-1DE7-3D27-DC3E-E318C395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3942-6A23-998B-9D06-6A1C2E89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69F6-3499-A811-00EE-8853BE6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078C-C1A0-B369-4A82-6778AE2D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A93F-F1FD-F971-1D92-40275D77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77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194-4C35-6579-B7F4-7F5FAC6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F53-ACDC-7010-BDF3-D267DF89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69E-7961-C7F2-523E-F79DDD57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292F-A5D7-435B-AF44-86EF666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1406-87E7-D777-7669-10596F2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03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5AD7-E5A1-FB23-AE21-EB5B16DE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4A02-1781-4A08-1439-E64F0378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C-5D36-BD42-C354-5F948D5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289E-DE8E-7B14-C4CC-95D5E9CD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99EC-2A0F-2F06-0CA7-815B73BD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00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7C85-B4CF-A944-0FD2-205C8BD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F2E6-AB72-7F93-D47F-24C0A76D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252C-FD1A-64B7-37EE-DADCCBE8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E118-D237-FCE9-E91F-A290BD3C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54A-2C94-90CF-6FB0-9C75D14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C2F86-D7C6-FF02-F11E-5C11FA4B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26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7E33-ABBD-5879-2093-6F291945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6B6B-E55F-9E04-739E-4ADBE4C7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0D8BB-F87C-0582-B95D-A48D1D45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991CF-1F20-6D00-8223-5ED0B965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51739-69FF-8CCD-7BC4-3383C472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6A12A-A79A-3E1F-12DC-FACA417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C4F2-F2F8-820E-CF5A-B2C8A22B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2D25F-4757-6243-E658-119AC0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88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4D09-8FE4-07AA-3DA6-A2D7CF9C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063D5-AF07-CDC5-1C7A-DACFEF1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3D7C8-5B86-6086-F5BB-28B6E04A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11124-57F4-914C-6821-FC9362E3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562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FC24D-8D3E-F29F-1B4A-EB519CC4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3E7F-4906-522F-D659-43AEC58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C0531-7329-BB3A-0C26-586DC7E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23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47E9-A2CE-7D3F-2407-3591B3C3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74E6-44E6-8E4A-72A1-2E91C1ED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1957-5EF5-AADA-4FE4-0F8687AF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128E1-9D11-D82B-0343-BBEFA56D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241F-D880-8236-24E5-7959440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BAA0-11E6-C4BA-0FC4-0BBC3EA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3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671-31AE-2B07-CACF-0A7DBC6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DECEB-7FEE-E892-7B5D-9831FDC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3C29-5098-EF0B-BF8C-56385292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0F7B-2FE4-BDA3-CD80-D12D139E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AA8CA5-4567-4484-B0E1-BF3F66BF490A}" type="datetimeFigureOut">
              <a:rPr lang="en-ZA" smtClean="0"/>
              <a:t>2023/12/07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A184-587E-ACDB-709A-4EF0291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F1F-BE5C-870B-2D3B-92DAD6B2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44DB55-6611-443B-8B12-2D2A6977E2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6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15C63-2183-8EF1-145F-0D8F7E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99"/>
            <a:ext cx="10515600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8BFC-5A91-0606-6EB5-1E319B53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2053"/>
            <a:ext cx="10515600" cy="5987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05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E46D-948A-CECB-7AB2-795B8588C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Poker Blinds Timer Design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09CDC-1B7A-458C-9449-777C6759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Dan Rom</a:t>
            </a:r>
          </a:p>
          <a:p>
            <a:r>
              <a:rPr lang="en-ZA" dirty="0"/>
              <a:t>Synthesis Software Technologies</a:t>
            </a:r>
          </a:p>
          <a:p>
            <a:r>
              <a:rPr lang="en-ZA" dirty="0"/>
              <a:t>4</a:t>
            </a:r>
            <a:r>
              <a:rPr lang="en-ZA" baseline="30000" dirty="0"/>
              <a:t>th</a:t>
            </a:r>
            <a:r>
              <a:rPr lang="en-ZA" dirty="0"/>
              <a:t> December 2023</a:t>
            </a:r>
          </a:p>
        </p:txBody>
      </p:sp>
    </p:spTree>
    <p:extLst>
      <p:ext uri="{BB962C8B-B14F-4D97-AF65-F5344CB8AC3E}">
        <p14:creationId xmlns:p14="http://schemas.microsoft.com/office/powerpoint/2010/main" val="2303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5DB3-9662-D6DA-D846-964D566B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5E99-B5EE-7554-9FBE-6FEBCF95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Design a timer for a poker game that automatically updates the blinds as the players progress through the rounds</a:t>
            </a:r>
          </a:p>
          <a:p>
            <a:pPr lvl="1"/>
            <a:r>
              <a:rPr lang="en-ZA" dirty="0"/>
              <a:t>To avoid the inconvenience of manually measuring time while playing poker</a:t>
            </a:r>
          </a:p>
          <a:p>
            <a:pPr lvl="2"/>
            <a:r>
              <a:rPr lang="en-ZA" dirty="0"/>
              <a:t>Players want to focus on the game instead of the timing of rounds</a:t>
            </a:r>
          </a:p>
          <a:p>
            <a:pPr lvl="1"/>
            <a:r>
              <a:rPr lang="en-ZA" dirty="0"/>
              <a:t>To avoid delays in game due to determining how blinds should be incremented</a:t>
            </a:r>
          </a:p>
          <a:p>
            <a:pPr lvl="2"/>
            <a:r>
              <a:rPr lang="en-ZA" dirty="0"/>
              <a:t>Players want the game to run smoothly without unnecessary delays</a:t>
            </a:r>
          </a:p>
          <a:p>
            <a:pPr lvl="2"/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48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1D0-A5F5-24D7-7C89-54254090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6F5E-FC5B-E153-0119-82166F58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Number</a:t>
            </a:r>
          </a:p>
          <a:p>
            <a:pPr lvl="1"/>
            <a:r>
              <a:rPr lang="en-ZA" dirty="0"/>
              <a:t>What round users are currently in</a:t>
            </a:r>
          </a:p>
          <a:p>
            <a:pPr lvl="1"/>
            <a:r>
              <a:rPr lang="en-ZA" dirty="0"/>
              <a:t>Increments when countdown reaches 0</a:t>
            </a:r>
          </a:p>
          <a:p>
            <a:r>
              <a:rPr lang="en-ZA" dirty="0"/>
              <a:t>Blind Values</a:t>
            </a:r>
          </a:p>
          <a:p>
            <a:pPr lvl="1"/>
            <a:r>
              <a:rPr lang="en-ZA" dirty="0"/>
              <a:t>Current big blind value</a:t>
            </a:r>
          </a:p>
          <a:p>
            <a:pPr lvl="1"/>
            <a:r>
              <a:rPr lang="en-ZA" dirty="0"/>
              <a:t>Current small blind value</a:t>
            </a:r>
          </a:p>
          <a:p>
            <a:pPr lvl="1"/>
            <a:r>
              <a:rPr lang="en-ZA" dirty="0"/>
              <a:t>Values update when countdown reaches 0</a:t>
            </a:r>
          </a:p>
          <a:p>
            <a:r>
              <a:rPr lang="en-ZA" dirty="0"/>
              <a:t>Countdown</a:t>
            </a:r>
          </a:p>
          <a:p>
            <a:pPr lvl="1"/>
            <a:r>
              <a:rPr lang="en-ZA" dirty="0"/>
              <a:t>Updates each second</a:t>
            </a:r>
          </a:p>
          <a:p>
            <a:pPr lvl="1"/>
            <a:r>
              <a:rPr lang="en-ZA" dirty="0"/>
              <a:t>Resets when it reaches 0</a:t>
            </a:r>
          </a:p>
          <a:p>
            <a:endParaRPr lang="en-ZA" dirty="0"/>
          </a:p>
          <a:p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36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DD7-D82F-4D41-8B5F-EF6F0389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6C0-FF66-3007-B8C5-09A2D862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Colour scheme</a:t>
            </a:r>
          </a:p>
          <a:p>
            <a:pPr lvl="1"/>
            <a:r>
              <a:rPr lang="en-ZA" dirty="0"/>
              <a:t>Green, red and black</a:t>
            </a:r>
          </a:p>
          <a:p>
            <a:r>
              <a:rPr lang="en-ZA" dirty="0"/>
              <a:t>Start Screen</a:t>
            </a:r>
          </a:p>
          <a:p>
            <a:pPr lvl="1"/>
            <a:r>
              <a:rPr lang="en-ZA" dirty="0"/>
              <a:t>Fields to input starting small blind and length of each round</a:t>
            </a:r>
          </a:p>
          <a:p>
            <a:pPr lvl="1"/>
            <a:r>
              <a:rPr lang="en-ZA" dirty="0"/>
              <a:t>Button to confirm choice and begin game</a:t>
            </a:r>
          </a:p>
          <a:p>
            <a:pPr lvl="1"/>
            <a:r>
              <a:rPr lang="en-ZA" dirty="0"/>
              <a:t>Instructions on how to use application?</a:t>
            </a:r>
          </a:p>
          <a:p>
            <a:r>
              <a:rPr lang="en-ZA" dirty="0"/>
              <a:t>Main Screen</a:t>
            </a:r>
          </a:p>
          <a:p>
            <a:pPr lvl="1"/>
            <a:r>
              <a:rPr lang="en-ZA" dirty="0"/>
              <a:t>Displays round number, blind values and time until next round</a:t>
            </a:r>
          </a:p>
          <a:p>
            <a:pPr lvl="1"/>
            <a:r>
              <a:rPr lang="en-ZA" dirty="0"/>
              <a:t>Pause, resume, end game buttons</a:t>
            </a:r>
          </a:p>
        </p:txBody>
      </p:sp>
    </p:spTree>
    <p:extLst>
      <p:ext uri="{BB962C8B-B14F-4D97-AF65-F5344CB8AC3E}">
        <p14:creationId xmlns:p14="http://schemas.microsoft.com/office/powerpoint/2010/main" val="28701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7E0A-6F64-AC20-FDB4-6642DD6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8D80-BE4E-C136-FE4D-D7DB8E7C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Pop-Up Error Message</a:t>
            </a:r>
          </a:p>
          <a:p>
            <a:pPr lvl="1"/>
            <a:r>
              <a:rPr lang="en-ZA" dirty="0"/>
              <a:t>When error is encountered, display that error in a pop-up component</a:t>
            </a:r>
          </a:p>
          <a:p>
            <a:pPr lvl="1"/>
            <a:r>
              <a:rPr lang="en-ZA" dirty="0"/>
              <a:t>Red border to indicate error</a:t>
            </a:r>
          </a:p>
          <a:p>
            <a:pPr lvl="1"/>
            <a:r>
              <a:rPr lang="en-ZA" dirty="0"/>
              <a:t>Description of error in </a:t>
            </a:r>
            <a:r>
              <a:rPr lang="en-ZA"/>
              <a:t>simple language</a:t>
            </a:r>
          </a:p>
        </p:txBody>
      </p:sp>
    </p:spTree>
    <p:extLst>
      <p:ext uri="{BB962C8B-B14F-4D97-AF65-F5344CB8AC3E}">
        <p14:creationId xmlns:p14="http://schemas.microsoft.com/office/powerpoint/2010/main" val="328921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Poker Blinds Timer Design Doc</vt:lpstr>
      <vt:lpstr>Objectives</vt:lpstr>
      <vt:lpstr>Display</vt:lpstr>
      <vt:lpstr>UI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Blinds Timer Design Doc</dc:title>
  <dc:creator>Dan Rom</dc:creator>
  <cp:lastModifiedBy>Dan Rom</cp:lastModifiedBy>
  <cp:revision>4</cp:revision>
  <dcterms:created xsi:type="dcterms:W3CDTF">2023-12-04T14:44:03Z</dcterms:created>
  <dcterms:modified xsi:type="dcterms:W3CDTF">2023-12-07T15:11:04Z</dcterms:modified>
</cp:coreProperties>
</file>