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e4a5c8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e4a5c8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e4a5c8a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e4a5c8a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e4a5c8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e4a5c8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e4a5c8a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e4a5c8a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e4a5c8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e4a5c8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e4a5c8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e4a5c8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e4a5c8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e4a5c8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e4a5c8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e4a5c8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e4a5c8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e4a5c8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e4a5c8a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e4a5c8a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e4a5c8a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e4a5c8a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e4a5c8a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e4a5c8a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87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Assessment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Danrong Li, Yuqi Tang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U</a:t>
            </a:r>
            <a:r>
              <a:rPr lang="en">
                <a:solidFill>
                  <a:srgbClr val="263238"/>
                </a:solidFill>
              </a:rPr>
              <a:t>se leetcode problems as our questions. </a:t>
            </a:r>
            <a:endParaRPr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NYU Albert course catalog to obtain our classes, departments and professors data. </a:t>
            </a:r>
            <a:endParaRPr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Some trivial data, like the language, grade, date etc, we will make them up realistically. 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28425"/>
            <a:ext cx="8520600" cy="4001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leetcode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question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id</a:t>
            </a:r>
            <a:r>
              <a:rPr lang="en" sz="1100">
                <a:solidFill>
                  <a:srgbClr val="263238"/>
                </a:solidFill>
              </a:rPr>
              <a:t>, list the question difficulty level, question title, question content, input example and output example.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student</a:t>
            </a:r>
            <a:r>
              <a:rPr lang="en" sz="1100">
                <a:solidFill>
                  <a:srgbClr val="263238"/>
                </a:solidFill>
              </a:rPr>
              <a:t> </a:t>
            </a:r>
            <a:r>
              <a:rPr b="1" lang="en" sz="1100">
                <a:solidFill>
                  <a:srgbClr val="263238"/>
                </a:solidFill>
              </a:rPr>
              <a:t>name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questions the student completed. For each question completed, show the question id, completion timestamp, grade received and language used. 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the assigned leetcode questions as well as their ddl.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Given a student name, list all the questions that he/she commented on before, as well as the timestamp.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class name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students who took the class, as well as their names.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students who attempted the leetcode problems.(may complete after ddl)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all students who have finished their assignments before ddl.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students’ performance(percentage of students completed the assigned problems before the ddl) in the class.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term</a:t>
            </a:r>
            <a:endParaRPr b="1"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number of classes offered in that term as well as the class names.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names of professors who are teaching in that term.</a:t>
            </a:r>
            <a:endParaRPr sz="1100">
              <a:solidFill>
                <a:srgbClr val="263238"/>
              </a:solidFill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</a:rPr>
              <a:t>List the names of departments that are offering classes in that term.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</a:rPr>
              <a:t>Given a </a:t>
            </a:r>
            <a:r>
              <a:rPr b="1" lang="en" sz="1100">
                <a:solidFill>
                  <a:srgbClr val="263238"/>
                </a:solidFill>
              </a:rPr>
              <a:t>department name</a:t>
            </a:r>
            <a:r>
              <a:rPr lang="en" sz="1100">
                <a:solidFill>
                  <a:srgbClr val="263238"/>
                </a:solidFill>
              </a:rPr>
              <a:t>, list all the classes they provided.</a:t>
            </a:r>
            <a:endParaRPr sz="1100">
              <a:solidFill>
                <a:srgbClr val="263238"/>
              </a:solidFill>
            </a:endParaRPr>
          </a:p>
          <a:p>
            <a:pPr indent="-28797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rabi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Given a </a:t>
            </a:r>
            <a:r>
              <a:rPr b="1" lang="en" sz="1100">
                <a:solidFill>
                  <a:srgbClr val="263238"/>
                </a:solidFill>
                <a:highlight>
                  <a:srgbClr val="FFFFFF"/>
                </a:highlight>
              </a:rPr>
              <a:t>professor name </a:t>
            </a:r>
            <a:endParaRPr b="1" sz="1100">
              <a:solidFill>
                <a:srgbClr val="263238"/>
              </a:solidFill>
              <a:highlight>
                <a:srgbClr val="FFFFFF"/>
              </a:highlight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List the names of classes that are instructed by that professor.</a:t>
            </a:r>
            <a:endParaRPr sz="1100">
              <a:solidFill>
                <a:srgbClr val="263238"/>
              </a:solidFill>
              <a:highlight>
                <a:srgbClr val="FFFFFF"/>
              </a:highlight>
            </a:endParaRPr>
          </a:p>
          <a:p>
            <a:pPr indent="-28797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AutoNum type="alphaLcPeriod"/>
            </a:pPr>
            <a:r>
              <a:rPr lang="en" sz="1100">
                <a:solidFill>
                  <a:srgbClr val="263238"/>
                </a:solidFill>
                <a:highlight>
                  <a:srgbClr val="FFFFFF"/>
                </a:highlight>
              </a:rPr>
              <a:t>List the questions that they assigned to their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Online information system for algorithm/programming classes in NYU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Have two </a:t>
            </a:r>
            <a:r>
              <a:rPr lang="en">
                <a:solidFill>
                  <a:srgbClr val="263238"/>
                </a:solidFill>
              </a:rPr>
              <a:t>kinds of users: teacher and students.</a:t>
            </a:r>
            <a:endParaRPr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Char char="-"/>
            </a:pPr>
            <a:r>
              <a:rPr lang="en">
                <a:solidFill>
                  <a:srgbClr val="263238"/>
                </a:solidFill>
              </a:rPr>
              <a:t>Our system</a:t>
            </a:r>
            <a:r>
              <a:rPr lang="en">
                <a:solidFill>
                  <a:srgbClr val="263238"/>
                </a:solidFill>
              </a:rPr>
              <a:t> documents </a:t>
            </a:r>
            <a:r>
              <a:rPr lang="en">
                <a:solidFill>
                  <a:srgbClr val="263238"/>
                </a:solidFill>
              </a:rPr>
              <a:t>students working on the online coding questions (eg. leetcode problems) that are assigned by their professors</a:t>
            </a:r>
            <a:endParaRPr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Description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9825"/>
            <a:ext cx="8520600" cy="4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Students,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Student information(student id, student name, password)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Classes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Class information(class id, class name)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Departments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Professors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Questions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Problems titles, descriptions etc.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Examples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Explanation of Questions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Constraints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Representing input type and range</a:t>
            </a:r>
            <a:endParaRPr b="1" sz="2200">
              <a:solidFill>
                <a:srgbClr val="263238"/>
              </a:solidFill>
            </a:endParaRPr>
          </a:p>
          <a:p>
            <a:pPr indent="-3054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●"/>
            </a:pPr>
            <a:r>
              <a:rPr b="1" lang="en" sz="2200">
                <a:solidFill>
                  <a:srgbClr val="263238"/>
                </a:solidFill>
              </a:rPr>
              <a:t>Language</a:t>
            </a:r>
            <a:endParaRPr b="1" sz="2200">
              <a:solidFill>
                <a:srgbClr val="263238"/>
              </a:solidFill>
            </a:endParaRPr>
          </a:p>
          <a:p>
            <a:pPr indent="-3054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Char char="○"/>
            </a:pPr>
            <a:r>
              <a:rPr b="1" lang="en" sz="2200">
                <a:solidFill>
                  <a:srgbClr val="263238"/>
                </a:solidFill>
              </a:rPr>
              <a:t>Java, C, Go, Python</a:t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63238"/>
                </a:solidFill>
              </a:rPr>
              <a:t>Entity cluster: University</a:t>
            </a:r>
            <a:endParaRPr b="1" sz="2200"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With_details: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representing the score and language details of every student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Assigned: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Professor of a class assigns students  with different algorithm questions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Instructed_by: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The classes are given by different departments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Offer_by: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The classes are given by different professors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Comment: </a:t>
            </a:r>
            <a:endParaRPr>
              <a:solidFill>
                <a:srgbClr val="263238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Everyone can leave comments on every question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Entities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H</a:t>
            </a:r>
            <a:r>
              <a:rPr lang="en">
                <a:solidFill>
                  <a:srgbClr val="263238"/>
                </a:solidFill>
              </a:rPr>
              <a:t>ave: Questions have input/output examples.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</a:rPr>
              <a:t>Follow: Questions should follow different constraints.</a:t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</a:rPr>
              <a:t>Both “Have” and “Follow” are dependent on Questions.</a:t>
            </a:r>
            <a:endParaRPr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Student and Questions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74457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</a:t>
            </a:r>
            <a:r>
              <a:rPr b="1" lang="en" sz="1300">
                <a:solidFill>
                  <a:srgbClr val="263238"/>
                </a:solidFill>
              </a:rPr>
              <a:t>udents can be assigned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Questions can be completed by any number of students.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complete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use any number of languages to complete the question.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The languages can be used by any number of students to complete the questions.</a:t>
            </a:r>
            <a:endParaRPr b="1" sz="1300">
              <a:solidFill>
                <a:srgbClr val="26323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Char char="●"/>
            </a:pPr>
            <a:r>
              <a:rPr b="1" lang="en" sz="1300">
                <a:solidFill>
                  <a:srgbClr val="263238"/>
                </a:solidFill>
              </a:rPr>
              <a:t>Every detail will belong to exactly one student. </a:t>
            </a:r>
            <a:r>
              <a:rPr b="1" lang="en" sz="1500">
                <a:solidFill>
                  <a:srgbClr val="263238"/>
                </a:solidFill>
              </a:rPr>
              <a:t> </a:t>
            </a:r>
            <a:endParaRPr b="1" sz="1500">
              <a:solidFill>
                <a:srgbClr val="263238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2876150"/>
            <a:ext cx="4036375" cy="20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</a:t>
            </a:r>
            <a:r>
              <a:rPr lang="en"/>
              <a:t>-- Student and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Students can comment on any number of questions.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Questions can be commented on by any number of students.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Every comment is made by exactly one student.</a:t>
            </a:r>
            <a:endParaRPr b="1" sz="15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632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975" y="1733700"/>
            <a:ext cx="3532300" cy="33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Questions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54720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All questions have examples.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And for every example, it only has 1 matching question.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Some questions follow constraints. </a:t>
            </a:r>
            <a:endParaRPr b="1" sz="1300">
              <a:solidFill>
                <a:srgbClr val="263238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300"/>
              <a:buChar char="●"/>
            </a:pPr>
            <a:r>
              <a:rPr b="1" lang="en" sz="1300">
                <a:solidFill>
                  <a:srgbClr val="263238"/>
                </a:solidFill>
              </a:rPr>
              <a:t>And for every constraint, it only has 1 matching question.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00" y="964956"/>
            <a:ext cx="2990626" cy="402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-- Classes, Departments, Professors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Each class is instructed by exactly one professor.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Classes can be offered in any number of departments.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Departments can offer any number of classes.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Professors can instruct any number of classes.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Classes are offered by departments during different terms. </a:t>
            </a:r>
            <a:endParaRPr b="1" sz="1400">
              <a:solidFill>
                <a:srgbClr val="263238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Char char="●"/>
            </a:pPr>
            <a:r>
              <a:rPr b="1" lang="en" sz="1400">
                <a:solidFill>
                  <a:srgbClr val="263238"/>
                </a:solidFill>
              </a:rPr>
              <a:t>For each department, the most recent term of the course is recorded.</a:t>
            </a:r>
            <a:endParaRPr b="1" sz="1400">
              <a:solidFill>
                <a:srgbClr val="263238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25" y="3100400"/>
            <a:ext cx="3083751" cy="198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