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0"/>
  </p:notesMasterIdLst>
  <p:handoutMasterIdLst>
    <p:handoutMasterId r:id="rId21"/>
  </p:handoutMasterIdLst>
  <p:sldIdLst>
    <p:sldId id="289" r:id="rId6"/>
    <p:sldId id="280" r:id="rId7"/>
    <p:sldId id="305" r:id="rId8"/>
    <p:sldId id="306" r:id="rId9"/>
    <p:sldId id="292" r:id="rId10"/>
    <p:sldId id="282" r:id="rId11"/>
    <p:sldId id="311" r:id="rId12"/>
    <p:sldId id="300" r:id="rId13"/>
    <p:sldId id="307" r:id="rId14"/>
    <p:sldId id="294" r:id="rId15"/>
    <p:sldId id="312" r:id="rId16"/>
    <p:sldId id="308" r:id="rId17"/>
    <p:sldId id="288" r:id="rId18"/>
    <p:sldId id="295" r:id="rId19"/>
  </p:sldIdLst>
  <p:sldSz cx="9601200" cy="7132638"/>
  <p:notesSz cx="7010400" cy="9296400"/>
  <p:defaultTextStyle>
    <a:defPPr>
      <a:defRPr lang="en-US"/>
    </a:defPPr>
    <a:lvl1pPr marL="0" algn="l" defTabSz="956188" rtl="0" eaLnBrk="1" latinLnBrk="0" hangingPunct="1">
      <a:defRPr sz="1900" kern="1200">
        <a:solidFill>
          <a:schemeClr val="tx1"/>
        </a:solidFill>
        <a:latin typeface="+mn-lt"/>
        <a:ea typeface="+mn-ea"/>
        <a:cs typeface="+mn-cs"/>
      </a:defRPr>
    </a:lvl1pPr>
    <a:lvl2pPr marL="478094" algn="l" defTabSz="956188" rtl="0" eaLnBrk="1" latinLnBrk="0" hangingPunct="1">
      <a:defRPr sz="1900" kern="1200">
        <a:solidFill>
          <a:schemeClr val="tx1"/>
        </a:solidFill>
        <a:latin typeface="+mn-lt"/>
        <a:ea typeface="+mn-ea"/>
        <a:cs typeface="+mn-cs"/>
      </a:defRPr>
    </a:lvl2pPr>
    <a:lvl3pPr marL="956188" algn="l" defTabSz="956188" rtl="0" eaLnBrk="1" latinLnBrk="0" hangingPunct="1">
      <a:defRPr sz="1900" kern="1200">
        <a:solidFill>
          <a:schemeClr val="tx1"/>
        </a:solidFill>
        <a:latin typeface="+mn-lt"/>
        <a:ea typeface="+mn-ea"/>
        <a:cs typeface="+mn-cs"/>
      </a:defRPr>
    </a:lvl3pPr>
    <a:lvl4pPr marL="1434282" algn="l" defTabSz="956188" rtl="0" eaLnBrk="1" latinLnBrk="0" hangingPunct="1">
      <a:defRPr sz="1900" kern="1200">
        <a:solidFill>
          <a:schemeClr val="tx1"/>
        </a:solidFill>
        <a:latin typeface="+mn-lt"/>
        <a:ea typeface="+mn-ea"/>
        <a:cs typeface="+mn-cs"/>
      </a:defRPr>
    </a:lvl4pPr>
    <a:lvl5pPr marL="1912376" algn="l" defTabSz="956188" rtl="0" eaLnBrk="1" latinLnBrk="0" hangingPunct="1">
      <a:defRPr sz="1900" kern="1200">
        <a:solidFill>
          <a:schemeClr val="tx1"/>
        </a:solidFill>
        <a:latin typeface="+mn-lt"/>
        <a:ea typeface="+mn-ea"/>
        <a:cs typeface="+mn-cs"/>
      </a:defRPr>
    </a:lvl5pPr>
    <a:lvl6pPr marL="2390470" algn="l" defTabSz="956188" rtl="0" eaLnBrk="1" latinLnBrk="0" hangingPunct="1">
      <a:defRPr sz="1900" kern="1200">
        <a:solidFill>
          <a:schemeClr val="tx1"/>
        </a:solidFill>
        <a:latin typeface="+mn-lt"/>
        <a:ea typeface="+mn-ea"/>
        <a:cs typeface="+mn-cs"/>
      </a:defRPr>
    </a:lvl6pPr>
    <a:lvl7pPr marL="2868564" algn="l" defTabSz="956188" rtl="0" eaLnBrk="1" latinLnBrk="0" hangingPunct="1">
      <a:defRPr sz="1900" kern="1200">
        <a:solidFill>
          <a:schemeClr val="tx1"/>
        </a:solidFill>
        <a:latin typeface="+mn-lt"/>
        <a:ea typeface="+mn-ea"/>
        <a:cs typeface="+mn-cs"/>
      </a:defRPr>
    </a:lvl7pPr>
    <a:lvl8pPr marL="3346658" algn="l" defTabSz="956188" rtl="0" eaLnBrk="1" latinLnBrk="0" hangingPunct="1">
      <a:defRPr sz="1900" kern="1200">
        <a:solidFill>
          <a:schemeClr val="tx1"/>
        </a:solidFill>
        <a:latin typeface="+mn-lt"/>
        <a:ea typeface="+mn-ea"/>
        <a:cs typeface="+mn-cs"/>
      </a:defRPr>
    </a:lvl8pPr>
    <a:lvl9pPr marL="3824752" algn="l" defTabSz="95618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7">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66CCFF"/>
    <a:srgbClr val="3399FF"/>
    <a:srgbClr val="6699FF"/>
    <a:srgbClr val="0099FF"/>
    <a:srgbClr val="C6D9F1"/>
    <a:srgbClr val="FF9900"/>
    <a:srgbClr val="3333FF"/>
    <a:srgbClr val="C3D69B"/>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59" y="72"/>
      </p:cViewPr>
      <p:guideLst>
        <p:guide orient="horz" pos="2247"/>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59092-09B3-4BCF-95F5-F9131A9B22D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D8C4606-EE7E-49A1-BD77-05F9EFE68C04}">
      <dgm:prSet phldrT="[Text]"/>
      <dgm:spPr/>
      <dgm:t>
        <a:bodyPr/>
        <a:lstStyle/>
        <a:p>
          <a:endParaRPr lang="en-US" dirty="0"/>
        </a:p>
        <a:p>
          <a:r>
            <a:rPr lang="en-US" dirty="0"/>
            <a:t>Chris Fallon</a:t>
          </a:r>
        </a:p>
        <a:p>
          <a:r>
            <a:rPr lang="en-US" dirty="0"/>
            <a:t> </a:t>
          </a:r>
        </a:p>
      </dgm:t>
    </dgm:pt>
    <dgm:pt modelId="{AAED4741-D0A3-4DA5-81C0-8DE95BEBB6C8}" type="parTrans" cxnId="{35CEB379-BF0E-464F-AC16-4DAB86A60034}">
      <dgm:prSet/>
      <dgm:spPr/>
      <dgm:t>
        <a:bodyPr/>
        <a:lstStyle/>
        <a:p>
          <a:endParaRPr lang="en-US"/>
        </a:p>
      </dgm:t>
    </dgm:pt>
    <dgm:pt modelId="{0EF3851F-9D52-488C-97C9-D1A5D4FD87FA}" type="sibTrans" cxnId="{35CEB379-BF0E-464F-AC16-4DAB86A60034}">
      <dgm:prSet/>
      <dgm:spPr/>
      <dgm:t>
        <a:bodyPr/>
        <a:lstStyle/>
        <a:p>
          <a:endParaRPr lang="en-US"/>
        </a:p>
      </dgm:t>
    </dgm:pt>
    <dgm:pt modelId="{9854DF14-3271-4174-8339-A8D1CC8A08CF}">
      <dgm:prSet phldrT="[Text]"/>
      <dgm:spPr/>
      <dgm:t>
        <a:bodyPr/>
        <a:lstStyle/>
        <a:p>
          <a:r>
            <a:rPr lang="en-US" dirty="0"/>
            <a:t>Saratha Prabu</a:t>
          </a:r>
        </a:p>
      </dgm:t>
    </dgm:pt>
    <dgm:pt modelId="{6A801360-76F8-4942-BEE0-37D9A61308AD}" type="parTrans" cxnId="{B320E284-DD91-4E8C-83A1-5EE64152A1FF}">
      <dgm:prSet/>
      <dgm:spPr/>
      <dgm:t>
        <a:bodyPr/>
        <a:lstStyle/>
        <a:p>
          <a:endParaRPr lang="en-US"/>
        </a:p>
      </dgm:t>
    </dgm:pt>
    <dgm:pt modelId="{413BCA19-E807-4385-BAEB-1C138126B166}" type="sibTrans" cxnId="{B320E284-DD91-4E8C-83A1-5EE64152A1FF}">
      <dgm:prSet/>
      <dgm:spPr/>
      <dgm:t>
        <a:bodyPr/>
        <a:lstStyle/>
        <a:p>
          <a:endParaRPr lang="en-US"/>
        </a:p>
      </dgm:t>
    </dgm:pt>
    <dgm:pt modelId="{230230F6-57BA-437B-A432-E85F7DC0F05D}">
      <dgm:prSet phldrT="[Text]"/>
      <dgm:spPr/>
      <dgm:t>
        <a:bodyPr/>
        <a:lstStyle/>
        <a:p>
          <a:endParaRPr lang="en-US" dirty="0"/>
        </a:p>
        <a:p>
          <a:r>
            <a:rPr lang="en-US" dirty="0"/>
            <a:t>Jeff Wiles</a:t>
          </a:r>
        </a:p>
        <a:p>
          <a:r>
            <a:rPr lang="en-US" dirty="0"/>
            <a:t> </a:t>
          </a:r>
        </a:p>
      </dgm:t>
    </dgm:pt>
    <dgm:pt modelId="{D84A6700-3735-4A3E-AD07-AB4360C77704}" type="parTrans" cxnId="{08643B2E-8089-43DE-A982-D2DD24FDD04F}">
      <dgm:prSet/>
      <dgm:spPr/>
      <dgm:t>
        <a:bodyPr/>
        <a:lstStyle/>
        <a:p>
          <a:endParaRPr lang="en-US"/>
        </a:p>
      </dgm:t>
    </dgm:pt>
    <dgm:pt modelId="{1005CA3D-92F5-4580-ABAF-50B4767A41F2}" type="sibTrans" cxnId="{08643B2E-8089-43DE-A982-D2DD24FDD04F}">
      <dgm:prSet/>
      <dgm:spPr/>
      <dgm:t>
        <a:bodyPr/>
        <a:lstStyle/>
        <a:p>
          <a:endParaRPr lang="en-US"/>
        </a:p>
      </dgm:t>
    </dgm:pt>
    <dgm:pt modelId="{6E1BB251-7CB0-4B3F-9CD0-F455219851F1}">
      <dgm:prSet phldrT="[Text]"/>
      <dgm:spPr/>
      <dgm:t>
        <a:bodyPr/>
        <a:lstStyle/>
        <a:p>
          <a:r>
            <a:rPr lang="en-US" dirty="0"/>
            <a:t>Philip Black</a:t>
          </a:r>
        </a:p>
      </dgm:t>
    </dgm:pt>
    <dgm:pt modelId="{D12E93FA-EBBF-4A36-9592-D5B2734BF032}" type="parTrans" cxnId="{8610D021-53D9-4A8A-BB49-3B91B70067C4}">
      <dgm:prSet/>
      <dgm:spPr/>
      <dgm:t>
        <a:bodyPr/>
        <a:lstStyle/>
        <a:p>
          <a:endParaRPr lang="en-US"/>
        </a:p>
      </dgm:t>
    </dgm:pt>
    <dgm:pt modelId="{77BAA47B-EA1D-43DC-B867-13B71AD8CBD5}" type="sibTrans" cxnId="{8610D021-53D9-4A8A-BB49-3B91B70067C4}">
      <dgm:prSet/>
      <dgm:spPr/>
      <dgm:t>
        <a:bodyPr/>
        <a:lstStyle/>
        <a:p>
          <a:endParaRPr lang="en-US"/>
        </a:p>
      </dgm:t>
    </dgm:pt>
    <dgm:pt modelId="{7D423874-E3AF-4FDE-B29C-97BFBED2FD39}">
      <dgm:prSet/>
      <dgm:spPr/>
      <dgm:t>
        <a:bodyPr/>
        <a:lstStyle/>
        <a:p>
          <a:endParaRPr lang="en-US"/>
        </a:p>
      </dgm:t>
    </dgm:pt>
    <dgm:pt modelId="{13BB6F9D-5DB9-4CBE-9757-4D8A587AB355}" type="parTrans" cxnId="{B85AA687-8B38-480D-B1F8-95BC2B5BC35C}">
      <dgm:prSet/>
      <dgm:spPr/>
      <dgm:t>
        <a:bodyPr/>
        <a:lstStyle/>
        <a:p>
          <a:endParaRPr lang="en-US"/>
        </a:p>
      </dgm:t>
    </dgm:pt>
    <dgm:pt modelId="{2CC2BA35-B603-4E07-9D9D-0CA37B941BC0}" type="sibTrans" cxnId="{B85AA687-8B38-480D-B1F8-95BC2B5BC35C}">
      <dgm:prSet/>
      <dgm:spPr/>
      <dgm:t>
        <a:bodyPr/>
        <a:lstStyle/>
        <a:p>
          <a:endParaRPr lang="en-US"/>
        </a:p>
      </dgm:t>
    </dgm:pt>
    <dgm:pt modelId="{BB2491B2-74FE-4E31-BF3E-2813676A05B5}">
      <dgm:prSet/>
      <dgm:spPr/>
      <dgm:t>
        <a:bodyPr/>
        <a:lstStyle/>
        <a:p>
          <a:endParaRPr lang="en-US"/>
        </a:p>
      </dgm:t>
    </dgm:pt>
    <dgm:pt modelId="{A918C1BA-8064-49DF-80C7-2C9A16882232}" type="parTrans" cxnId="{54E53998-FB8F-409B-9ABE-A662E9713C4A}">
      <dgm:prSet/>
      <dgm:spPr/>
      <dgm:t>
        <a:bodyPr/>
        <a:lstStyle/>
        <a:p>
          <a:endParaRPr lang="en-US"/>
        </a:p>
      </dgm:t>
    </dgm:pt>
    <dgm:pt modelId="{5AF53900-311F-4C00-BC9F-6534B716068E}" type="sibTrans" cxnId="{54E53998-FB8F-409B-9ABE-A662E9713C4A}">
      <dgm:prSet/>
      <dgm:spPr/>
      <dgm:t>
        <a:bodyPr/>
        <a:lstStyle/>
        <a:p>
          <a:endParaRPr lang="en-US"/>
        </a:p>
      </dgm:t>
    </dgm:pt>
    <dgm:pt modelId="{6A06D416-C950-4C61-8457-1BDC2DAD7CC9}">
      <dgm:prSet/>
      <dgm:spPr/>
      <dgm:t>
        <a:bodyPr/>
        <a:lstStyle/>
        <a:p>
          <a:endParaRPr lang="en-US" dirty="0"/>
        </a:p>
      </dgm:t>
    </dgm:pt>
    <dgm:pt modelId="{81D6C8E4-9C37-4BFF-97AF-AD0F257359BC}" type="parTrans" cxnId="{7B5A5216-5848-4ECA-8D79-06369FC9B620}">
      <dgm:prSet/>
      <dgm:spPr/>
      <dgm:t>
        <a:bodyPr/>
        <a:lstStyle/>
        <a:p>
          <a:endParaRPr lang="en-US"/>
        </a:p>
      </dgm:t>
    </dgm:pt>
    <dgm:pt modelId="{52B38ACC-6B36-46EA-846E-57CC322E4800}" type="sibTrans" cxnId="{7B5A5216-5848-4ECA-8D79-06369FC9B620}">
      <dgm:prSet/>
      <dgm:spPr/>
      <dgm:t>
        <a:bodyPr/>
        <a:lstStyle/>
        <a:p>
          <a:endParaRPr lang="en-US"/>
        </a:p>
      </dgm:t>
    </dgm:pt>
    <dgm:pt modelId="{8D928EDB-B88F-459F-9C20-4C06A74D46FE}">
      <dgm:prSet/>
      <dgm:spPr/>
      <dgm:t>
        <a:bodyPr/>
        <a:lstStyle/>
        <a:p>
          <a:endParaRPr lang="en-US" dirty="0"/>
        </a:p>
      </dgm:t>
    </dgm:pt>
    <dgm:pt modelId="{010BD90E-0B1C-4C98-B36E-A14F384996A5}" type="parTrans" cxnId="{AFC03674-A06E-482D-ABCE-443EE506B19C}">
      <dgm:prSet/>
      <dgm:spPr/>
      <dgm:t>
        <a:bodyPr/>
        <a:lstStyle/>
        <a:p>
          <a:endParaRPr lang="en-US"/>
        </a:p>
      </dgm:t>
    </dgm:pt>
    <dgm:pt modelId="{43A2DC35-E772-4D18-AB12-BEAFEE5618D5}" type="sibTrans" cxnId="{AFC03674-A06E-482D-ABCE-443EE506B19C}">
      <dgm:prSet/>
      <dgm:spPr/>
      <dgm:t>
        <a:bodyPr/>
        <a:lstStyle/>
        <a:p>
          <a:endParaRPr lang="en-US"/>
        </a:p>
      </dgm:t>
    </dgm:pt>
    <dgm:pt modelId="{2D02B720-E602-43C0-993A-4DCD5694B4E0}">
      <dgm:prSet/>
      <dgm:spPr/>
      <dgm:t>
        <a:bodyPr/>
        <a:lstStyle/>
        <a:p>
          <a:endParaRPr lang="en-US" dirty="0"/>
        </a:p>
      </dgm:t>
    </dgm:pt>
    <dgm:pt modelId="{85F3856F-DAD3-462A-81F7-36599D99B555}" type="parTrans" cxnId="{26FE26AC-3A89-4F08-AA4D-F984E7043745}">
      <dgm:prSet/>
      <dgm:spPr/>
      <dgm:t>
        <a:bodyPr/>
        <a:lstStyle/>
        <a:p>
          <a:endParaRPr lang="en-US"/>
        </a:p>
      </dgm:t>
    </dgm:pt>
    <dgm:pt modelId="{F45B1204-F344-4654-9881-EC5EA3489BEE}" type="sibTrans" cxnId="{26FE26AC-3A89-4F08-AA4D-F984E7043745}">
      <dgm:prSet/>
      <dgm:spPr/>
      <dgm:t>
        <a:bodyPr/>
        <a:lstStyle/>
        <a:p>
          <a:endParaRPr lang="en-US"/>
        </a:p>
      </dgm:t>
    </dgm:pt>
    <dgm:pt modelId="{10B93A79-2609-4910-8ACB-97F35C26F77B}">
      <dgm:prSet/>
      <dgm:spPr/>
      <dgm:t>
        <a:bodyPr/>
        <a:lstStyle/>
        <a:p>
          <a:endParaRPr lang="en-US" dirty="0" err="1"/>
        </a:p>
      </dgm:t>
    </dgm:pt>
    <dgm:pt modelId="{7189A971-51E5-4467-AC89-419752A52DD0}" type="parTrans" cxnId="{FBB723E6-80BB-47BE-AEA1-0DA296BEE92E}">
      <dgm:prSet/>
      <dgm:spPr/>
      <dgm:t>
        <a:bodyPr/>
        <a:lstStyle/>
        <a:p>
          <a:endParaRPr lang="en-US"/>
        </a:p>
      </dgm:t>
    </dgm:pt>
    <dgm:pt modelId="{2D856D44-795E-43D4-A321-851A12B6F7DD}" type="sibTrans" cxnId="{FBB723E6-80BB-47BE-AEA1-0DA296BEE92E}">
      <dgm:prSet/>
      <dgm:spPr/>
      <dgm:t>
        <a:bodyPr/>
        <a:lstStyle/>
        <a:p>
          <a:endParaRPr lang="en-US"/>
        </a:p>
      </dgm:t>
    </dgm:pt>
    <dgm:pt modelId="{AEC41DA2-D69D-40AB-9142-B200C0484FD0}">
      <dgm:prSet/>
      <dgm:spPr/>
      <dgm:t>
        <a:bodyPr/>
        <a:lstStyle/>
        <a:p>
          <a:endParaRPr lang="en-US" dirty="0"/>
        </a:p>
      </dgm:t>
    </dgm:pt>
    <dgm:pt modelId="{AE95324A-842E-49C7-9BC7-D91490BF0B97}" type="parTrans" cxnId="{CFC93841-D47D-41AA-8216-59CF00F205D2}">
      <dgm:prSet/>
      <dgm:spPr/>
      <dgm:t>
        <a:bodyPr/>
        <a:lstStyle/>
        <a:p>
          <a:endParaRPr lang="en-US"/>
        </a:p>
      </dgm:t>
    </dgm:pt>
    <dgm:pt modelId="{9A6F1F9D-690A-4EFB-A15A-B8CAF2B6B237}" type="sibTrans" cxnId="{CFC93841-D47D-41AA-8216-59CF00F205D2}">
      <dgm:prSet/>
      <dgm:spPr/>
      <dgm:t>
        <a:bodyPr/>
        <a:lstStyle/>
        <a:p>
          <a:endParaRPr lang="en-US"/>
        </a:p>
      </dgm:t>
    </dgm:pt>
    <dgm:pt modelId="{5D5AF5C5-118E-4E7D-AD87-0F8C8870AA07}">
      <dgm:prSet/>
      <dgm:spPr/>
      <dgm:t>
        <a:bodyPr/>
        <a:lstStyle/>
        <a:p>
          <a:endParaRPr lang="en-US" dirty="0"/>
        </a:p>
      </dgm:t>
    </dgm:pt>
    <dgm:pt modelId="{2658BAF2-3A08-4297-908B-D7E6C5F041E0}" type="parTrans" cxnId="{0A331493-4DD8-4CB2-8586-65672F8514DC}">
      <dgm:prSet/>
      <dgm:spPr/>
      <dgm:t>
        <a:bodyPr/>
        <a:lstStyle/>
        <a:p>
          <a:endParaRPr lang="en-US"/>
        </a:p>
      </dgm:t>
    </dgm:pt>
    <dgm:pt modelId="{8BD67399-426F-441C-A140-0325DE097072}" type="sibTrans" cxnId="{0A331493-4DD8-4CB2-8586-65672F8514DC}">
      <dgm:prSet/>
      <dgm:spPr/>
      <dgm:t>
        <a:bodyPr/>
        <a:lstStyle/>
        <a:p>
          <a:endParaRPr lang="en-US"/>
        </a:p>
      </dgm:t>
    </dgm:pt>
    <dgm:pt modelId="{E5A6A86C-41BE-4B23-8CF8-D7CCDC87BFF8}">
      <dgm:prSet/>
      <dgm:spPr/>
      <dgm:t>
        <a:bodyPr/>
        <a:lstStyle/>
        <a:p>
          <a:endParaRPr lang="en-US"/>
        </a:p>
      </dgm:t>
    </dgm:pt>
    <dgm:pt modelId="{F5039E78-F4E7-49E5-8699-0D2EEFC0B1D8}" type="parTrans" cxnId="{AEF340E8-0721-4415-A6A2-57DAA240458A}">
      <dgm:prSet/>
      <dgm:spPr/>
      <dgm:t>
        <a:bodyPr/>
        <a:lstStyle/>
        <a:p>
          <a:endParaRPr lang="en-US"/>
        </a:p>
      </dgm:t>
    </dgm:pt>
    <dgm:pt modelId="{1CC7B30B-7709-42E1-9460-E28051099FAD}" type="sibTrans" cxnId="{AEF340E8-0721-4415-A6A2-57DAA240458A}">
      <dgm:prSet/>
      <dgm:spPr/>
      <dgm:t>
        <a:bodyPr/>
        <a:lstStyle/>
        <a:p>
          <a:endParaRPr lang="en-US"/>
        </a:p>
      </dgm:t>
    </dgm:pt>
    <dgm:pt modelId="{62EB17E6-58D8-4A4E-B6A9-FA91052E08F1}">
      <dgm:prSet/>
      <dgm:spPr/>
      <dgm:t>
        <a:bodyPr/>
        <a:lstStyle/>
        <a:p>
          <a:r>
            <a:rPr lang="en-US" dirty="0"/>
            <a:t>Tal Saraf</a:t>
          </a:r>
        </a:p>
      </dgm:t>
    </dgm:pt>
    <dgm:pt modelId="{CE3E2566-D92F-4AB2-9126-8DFECB28233D}" type="parTrans" cxnId="{F663935A-0EE0-4D1F-9881-06833ADF72A8}">
      <dgm:prSet/>
      <dgm:spPr/>
      <dgm:t>
        <a:bodyPr/>
        <a:lstStyle/>
        <a:p>
          <a:endParaRPr lang="en-US"/>
        </a:p>
      </dgm:t>
    </dgm:pt>
    <dgm:pt modelId="{E591F9DA-EBE5-401C-88B6-284F3E559DE6}" type="sibTrans" cxnId="{F663935A-0EE0-4D1F-9881-06833ADF72A8}">
      <dgm:prSet/>
      <dgm:spPr/>
      <dgm:t>
        <a:bodyPr/>
        <a:lstStyle/>
        <a:p>
          <a:endParaRPr lang="en-US"/>
        </a:p>
      </dgm:t>
    </dgm:pt>
    <dgm:pt modelId="{8D0E130B-AFC4-42B0-88DF-4574AAD25FA0}">
      <dgm:prSet/>
      <dgm:spPr/>
      <dgm:t>
        <a:bodyPr/>
        <a:lstStyle/>
        <a:p>
          <a:r>
            <a:rPr lang="en-US" b="0" i="0" u="none" strike="noStrike">
              <a:effectLst/>
              <a:latin typeface="Calibri" panose="020F0502020204030204" pitchFamily="34" charset="0"/>
            </a:rPr>
            <a:t>Aaron Hudson</a:t>
          </a:r>
          <a:endParaRPr lang="en-US" dirty="0"/>
        </a:p>
      </dgm:t>
    </dgm:pt>
    <dgm:pt modelId="{A81B4125-50B2-4226-B20B-B11E1BCA87D0}" type="parTrans" cxnId="{4D8F265B-F262-4A7C-BAAA-B1173A878D01}">
      <dgm:prSet/>
      <dgm:spPr/>
      <dgm:t>
        <a:bodyPr/>
        <a:lstStyle/>
        <a:p>
          <a:endParaRPr lang="en-US"/>
        </a:p>
      </dgm:t>
    </dgm:pt>
    <dgm:pt modelId="{3FC86452-BD3D-4CA1-9EED-5DBB8F63382C}" type="sibTrans" cxnId="{4D8F265B-F262-4A7C-BAAA-B1173A878D01}">
      <dgm:prSet/>
      <dgm:spPr/>
      <dgm:t>
        <a:bodyPr/>
        <a:lstStyle/>
        <a:p>
          <a:endParaRPr lang="en-US"/>
        </a:p>
      </dgm:t>
    </dgm:pt>
    <dgm:pt modelId="{00D9E183-BAB2-4EB3-A29A-45492E344FEF}">
      <dgm:prSet/>
      <dgm:spPr/>
      <dgm:t>
        <a:bodyPr/>
        <a:lstStyle/>
        <a:p>
          <a:r>
            <a:rPr lang="en-US" b="0" i="0" u="none" strike="noStrike">
              <a:effectLst/>
              <a:latin typeface="Calibri" panose="020F0502020204030204" pitchFamily="34" charset="0"/>
            </a:rPr>
            <a:t>Tigist Mammo</a:t>
          </a:r>
          <a:endParaRPr lang="en-US" b="0" i="0" u="none" strike="noStrike" dirty="0">
            <a:effectLst/>
            <a:latin typeface="Calibri" panose="020F0502020204030204" pitchFamily="34" charset="0"/>
          </a:endParaRPr>
        </a:p>
      </dgm:t>
    </dgm:pt>
    <dgm:pt modelId="{F520D0CB-98D1-4C82-8DAF-EFDB16D55E01}" type="parTrans" cxnId="{A836909E-1CFF-487B-9528-25D3A77AF654}">
      <dgm:prSet/>
      <dgm:spPr/>
      <dgm:t>
        <a:bodyPr/>
        <a:lstStyle/>
        <a:p>
          <a:endParaRPr lang="en-US"/>
        </a:p>
      </dgm:t>
    </dgm:pt>
    <dgm:pt modelId="{9D3CAD48-4C20-4471-9F12-B5FF9692A69A}" type="sibTrans" cxnId="{A836909E-1CFF-487B-9528-25D3A77AF654}">
      <dgm:prSet/>
      <dgm:spPr/>
      <dgm:t>
        <a:bodyPr/>
        <a:lstStyle/>
        <a:p>
          <a:endParaRPr lang="en-US"/>
        </a:p>
      </dgm:t>
    </dgm:pt>
    <dgm:pt modelId="{E5B66D8C-CDF9-45F4-9B93-20819939D65D}">
      <dgm:prSet/>
      <dgm:spPr/>
      <dgm:t>
        <a:bodyPr/>
        <a:lstStyle/>
        <a:p>
          <a:r>
            <a:rPr lang="en-US" b="0" i="0" u="none" strike="noStrike">
              <a:effectLst/>
              <a:latin typeface="Calibri" panose="020F0502020204030204" pitchFamily="34" charset="0"/>
            </a:rPr>
            <a:t>Quy Le</a:t>
          </a:r>
          <a:endParaRPr lang="en-US" b="0" i="0" u="none" strike="noStrike" dirty="0">
            <a:effectLst/>
            <a:latin typeface="Calibri" panose="020F0502020204030204" pitchFamily="34" charset="0"/>
          </a:endParaRPr>
        </a:p>
      </dgm:t>
    </dgm:pt>
    <dgm:pt modelId="{F75B713C-5BE0-402C-848B-92577329A67D}" type="parTrans" cxnId="{C492E31A-15EF-450F-A2E7-865E5324EFE5}">
      <dgm:prSet/>
      <dgm:spPr/>
      <dgm:t>
        <a:bodyPr/>
        <a:lstStyle/>
        <a:p>
          <a:endParaRPr lang="en-US"/>
        </a:p>
      </dgm:t>
    </dgm:pt>
    <dgm:pt modelId="{A00B97D8-7CDF-435A-A591-A9E75D2CFB05}" type="sibTrans" cxnId="{C492E31A-15EF-450F-A2E7-865E5324EFE5}">
      <dgm:prSet/>
      <dgm:spPr/>
      <dgm:t>
        <a:bodyPr/>
        <a:lstStyle/>
        <a:p>
          <a:endParaRPr lang="en-US"/>
        </a:p>
      </dgm:t>
    </dgm:pt>
    <dgm:pt modelId="{ECEF0B4C-7B2B-4ADA-95E6-9E9658725919}">
      <dgm:prSet/>
      <dgm:spPr/>
      <dgm:t>
        <a:bodyPr/>
        <a:lstStyle/>
        <a:p>
          <a:r>
            <a:rPr lang="en-US" b="0" i="0" u="none" strike="noStrike">
              <a:effectLst/>
              <a:latin typeface="Calibri" panose="020F0502020204030204" pitchFamily="34" charset="0"/>
            </a:rPr>
            <a:t>Kurt Smith</a:t>
          </a:r>
          <a:endParaRPr lang="en-US" b="0" i="0" u="none" strike="noStrike" dirty="0">
            <a:effectLst/>
            <a:latin typeface="Calibri" panose="020F0502020204030204" pitchFamily="34" charset="0"/>
          </a:endParaRPr>
        </a:p>
      </dgm:t>
    </dgm:pt>
    <dgm:pt modelId="{4AA4A79F-79A7-4643-BBCF-797B0DC7E10E}" type="parTrans" cxnId="{49993163-364B-40A6-9E72-2FA844E1F763}">
      <dgm:prSet/>
      <dgm:spPr/>
      <dgm:t>
        <a:bodyPr/>
        <a:lstStyle/>
        <a:p>
          <a:endParaRPr lang="en-US"/>
        </a:p>
      </dgm:t>
    </dgm:pt>
    <dgm:pt modelId="{03C99F1B-BC40-4BD4-ADF0-F206F0A41173}" type="sibTrans" cxnId="{49993163-364B-40A6-9E72-2FA844E1F763}">
      <dgm:prSet/>
      <dgm:spPr/>
      <dgm:t>
        <a:bodyPr/>
        <a:lstStyle/>
        <a:p>
          <a:endParaRPr lang="en-US"/>
        </a:p>
      </dgm:t>
    </dgm:pt>
    <dgm:pt modelId="{689B098E-FA71-45E3-B489-193DE2AE1C43}">
      <dgm:prSet/>
      <dgm:spPr/>
      <dgm:t>
        <a:bodyPr/>
        <a:lstStyle/>
        <a:p>
          <a:r>
            <a:rPr lang="en-US" b="0" i="0" u="none" strike="noStrike">
              <a:effectLst/>
              <a:latin typeface="Calibri" panose="020F0502020204030204" pitchFamily="34" charset="0"/>
            </a:rPr>
            <a:t>Akanksha Rakesh</a:t>
          </a:r>
          <a:endParaRPr lang="en-US" b="0" i="0" u="none" strike="noStrike" dirty="0">
            <a:effectLst/>
            <a:latin typeface="Calibri" panose="020F0502020204030204" pitchFamily="34" charset="0"/>
          </a:endParaRPr>
        </a:p>
      </dgm:t>
    </dgm:pt>
    <dgm:pt modelId="{2D39EDB7-06B9-4457-B75D-E0E497CC9525}" type="parTrans" cxnId="{2B6E68E2-ADD9-4EDC-9257-A6EF2F872965}">
      <dgm:prSet/>
      <dgm:spPr/>
      <dgm:t>
        <a:bodyPr/>
        <a:lstStyle/>
        <a:p>
          <a:endParaRPr lang="en-US"/>
        </a:p>
      </dgm:t>
    </dgm:pt>
    <dgm:pt modelId="{BF8853A2-4E2E-4554-B4A8-17FC2BB97569}" type="sibTrans" cxnId="{2B6E68E2-ADD9-4EDC-9257-A6EF2F872965}">
      <dgm:prSet/>
      <dgm:spPr/>
      <dgm:t>
        <a:bodyPr/>
        <a:lstStyle/>
        <a:p>
          <a:endParaRPr lang="en-US"/>
        </a:p>
      </dgm:t>
    </dgm:pt>
    <dgm:pt modelId="{D460B1A4-6223-4767-B27D-D672816B3B8B}">
      <dgm:prSet/>
      <dgm:spPr/>
      <dgm:t>
        <a:bodyPr/>
        <a:lstStyle/>
        <a:p>
          <a:r>
            <a:rPr lang="en-US" dirty="0"/>
            <a:t>Cara Anderson</a:t>
          </a:r>
        </a:p>
      </dgm:t>
    </dgm:pt>
    <dgm:pt modelId="{795682FE-C619-42D8-8193-9FA8C99856CA}" type="parTrans" cxnId="{EE262E69-F68A-4FD7-AC1B-00FBB5165DA3}">
      <dgm:prSet/>
      <dgm:spPr/>
      <dgm:t>
        <a:bodyPr/>
        <a:lstStyle/>
        <a:p>
          <a:endParaRPr lang="en-US"/>
        </a:p>
      </dgm:t>
    </dgm:pt>
    <dgm:pt modelId="{79634FE8-4C45-4E3E-8B79-91E859ECA6F3}" type="sibTrans" cxnId="{EE262E69-F68A-4FD7-AC1B-00FBB5165DA3}">
      <dgm:prSet/>
      <dgm:spPr/>
      <dgm:t>
        <a:bodyPr/>
        <a:lstStyle/>
        <a:p>
          <a:endParaRPr lang="en-US"/>
        </a:p>
      </dgm:t>
    </dgm:pt>
    <dgm:pt modelId="{7B44A3B5-5C11-4609-A200-F0CEE0DE0ACD}">
      <dgm:prSet/>
      <dgm:spPr/>
      <dgm:t>
        <a:bodyPr/>
        <a:lstStyle/>
        <a:p>
          <a:r>
            <a:rPr lang="en-US" dirty="0"/>
            <a:t>Mat Cles</a:t>
          </a:r>
        </a:p>
      </dgm:t>
    </dgm:pt>
    <dgm:pt modelId="{005D97E0-6833-4A63-A008-8391BB32FDA2}" type="parTrans" cxnId="{DC762480-0014-41C8-9655-B49C2A8A38B8}">
      <dgm:prSet/>
      <dgm:spPr/>
      <dgm:t>
        <a:bodyPr/>
        <a:lstStyle/>
        <a:p>
          <a:endParaRPr lang="en-US"/>
        </a:p>
      </dgm:t>
    </dgm:pt>
    <dgm:pt modelId="{0FF0BD4F-AC27-4666-8CBF-BEE3DB831700}" type="sibTrans" cxnId="{DC762480-0014-41C8-9655-B49C2A8A38B8}">
      <dgm:prSet/>
      <dgm:spPr/>
      <dgm:t>
        <a:bodyPr/>
        <a:lstStyle/>
        <a:p>
          <a:endParaRPr lang="en-US"/>
        </a:p>
      </dgm:t>
    </dgm:pt>
    <dgm:pt modelId="{F24A95A8-B4B6-49FB-A294-3E136A9AA516}">
      <dgm:prSet/>
      <dgm:spPr/>
      <dgm:t>
        <a:bodyPr/>
        <a:lstStyle/>
        <a:p>
          <a:r>
            <a:rPr lang="en-US" dirty="0"/>
            <a:t>Randy Carlson </a:t>
          </a:r>
        </a:p>
      </dgm:t>
    </dgm:pt>
    <dgm:pt modelId="{634BD634-5609-4312-BA12-7B2073B7EB53}" type="parTrans" cxnId="{FC398CE5-F7BA-4C34-B201-8E87A1608AB3}">
      <dgm:prSet/>
      <dgm:spPr/>
      <dgm:t>
        <a:bodyPr/>
        <a:lstStyle/>
        <a:p>
          <a:endParaRPr lang="en-US"/>
        </a:p>
      </dgm:t>
    </dgm:pt>
    <dgm:pt modelId="{D193694C-CF4B-422B-80A6-EAB71B998009}" type="sibTrans" cxnId="{FC398CE5-F7BA-4C34-B201-8E87A1608AB3}">
      <dgm:prSet/>
      <dgm:spPr/>
      <dgm:t>
        <a:bodyPr/>
        <a:lstStyle/>
        <a:p>
          <a:endParaRPr lang="en-US"/>
        </a:p>
      </dgm:t>
    </dgm:pt>
    <dgm:pt modelId="{AFDE84A2-B54B-4E3A-9F7D-79107DABF77D}">
      <dgm:prSet/>
      <dgm:spPr/>
      <dgm:t>
        <a:bodyPr/>
        <a:lstStyle/>
        <a:p>
          <a:r>
            <a:rPr lang="en-US" dirty="0"/>
            <a:t>Ivan Tichenor</a:t>
          </a:r>
        </a:p>
      </dgm:t>
    </dgm:pt>
    <dgm:pt modelId="{4F174B64-02CF-458F-847F-E6805FC3B439}" type="parTrans" cxnId="{D9D57AA6-4FE8-459C-8107-A8499AC4CEC0}">
      <dgm:prSet/>
      <dgm:spPr/>
      <dgm:t>
        <a:bodyPr/>
        <a:lstStyle/>
        <a:p>
          <a:endParaRPr lang="en-US"/>
        </a:p>
      </dgm:t>
    </dgm:pt>
    <dgm:pt modelId="{23BE6F29-CF9F-469C-B1FD-2324F5F048E5}" type="sibTrans" cxnId="{D9D57AA6-4FE8-459C-8107-A8499AC4CEC0}">
      <dgm:prSet/>
      <dgm:spPr/>
      <dgm:t>
        <a:bodyPr/>
        <a:lstStyle/>
        <a:p>
          <a:endParaRPr lang="en-US"/>
        </a:p>
      </dgm:t>
    </dgm:pt>
    <dgm:pt modelId="{BBB6D773-4A43-4510-A64D-235D17DF93AA}">
      <dgm:prSet/>
      <dgm:spPr/>
      <dgm:t>
        <a:bodyPr/>
        <a:lstStyle/>
        <a:p>
          <a:r>
            <a:rPr lang="en-US" dirty="0"/>
            <a:t>Ihar Simanovich</a:t>
          </a:r>
        </a:p>
      </dgm:t>
    </dgm:pt>
    <dgm:pt modelId="{8C61DB0C-6780-4628-AE97-21C807946E19}" type="parTrans" cxnId="{135C1CF3-8DA4-4BCC-B87C-B6B7025B6035}">
      <dgm:prSet/>
      <dgm:spPr/>
      <dgm:t>
        <a:bodyPr/>
        <a:lstStyle/>
        <a:p>
          <a:endParaRPr lang="en-US"/>
        </a:p>
      </dgm:t>
    </dgm:pt>
    <dgm:pt modelId="{8AC2BEAD-CD3E-452B-9168-C11AC5E6A84F}" type="sibTrans" cxnId="{135C1CF3-8DA4-4BCC-B87C-B6B7025B6035}">
      <dgm:prSet/>
      <dgm:spPr/>
      <dgm:t>
        <a:bodyPr/>
        <a:lstStyle/>
        <a:p>
          <a:endParaRPr lang="en-US"/>
        </a:p>
      </dgm:t>
    </dgm:pt>
    <dgm:pt modelId="{7127C660-4169-4A3A-82C0-3B447A0834FE}">
      <dgm:prSet/>
      <dgm:spPr/>
      <dgm:t>
        <a:bodyPr/>
        <a:lstStyle/>
        <a:p>
          <a:r>
            <a:rPr lang="en-US" dirty="0"/>
            <a:t>Chris Launey</a:t>
          </a:r>
        </a:p>
      </dgm:t>
    </dgm:pt>
    <dgm:pt modelId="{72EB9956-ADF8-4647-9C64-E9B71C1A907A}" type="parTrans" cxnId="{AF3C8748-016E-4791-92DC-2FFCB65937C3}">
      <dgm:prSet/>
      <dgm:spPr/>
      <dgm:t>
        <a:bodyPr/>
        <a:lstStyle/>
        <a:p>
          <a:endParaRPr lang="en-US"/>
        </a:p>
      </dgm:t>
    </dgm:pt>
    <dgm:pt modelId="{F54CE181-AFF0-4CEF-9741-2C028A99DF2C}" type="sibTrans" cxnId="{AF3C8748-016E-4791-92DC-2FFCB65937C3}">
      <dgm:prSet/>
      <dgm:spPr/>
      <dgm:t>
        <a:bodyPr/>
        <a:lstStyle/>
        <a:p>
          <a:endParaRPr lang="en-US"/>
        </a:p>
      </dgm:t>
    </dgm:pt>
    <dgm:pt modelId="{918971A0-AEF1-46E1-A63C-961B83D34FC6}">
      <dgm:prSet/>
      <dgm:spPr/>
      <dgm:t>
        <a:bodyPr/>
        <a:lstStyle/>
        <a:p>
          <a:r>
            <a:rPr lang="en-US" dirty="0"/>
            <a:t>Hema Kannan</a:t>
          </a:r>
        </a:p>
      </dgm:t>
    </dgm:pt>
    <dgm:pt modelId="{366A0C86-D8E3-4CCB-8FD9-F8E8E30EE6B1}" type="parTrans" cxnId="{4AED731F-9262-49E4-AA03-56382DC250D6}">
      <dgm:prSet/>
      <dgm:spPr/>
      <dgm:t>
        <a:bodyPr/>
        <a:lstStyle/>
        <a:p>
          <a:endParaRPr lang="en-US"/>
        </a:p>
      </dgm:t>
    </dgm:pt>
    <dgm:pt modelId="{98CA55EE-3EBF-483D-BC87-FC1DF5C06BEE}" type="sibTrans" cxnId="{4AED731F-9262-49E4-AA03-56382DC250D6}">
      <dgm:prSet/>
      <dgm:spPr/>
      <dgm:t>
        <a:bodyPr/>
        <a:lstStyle/>
        <a:p>
          <a:endParaRPr lang="en-US"/>
        </a:p>
      </dgm:t>
    </dgm:pt>
    <dgm:pt modelId="{98B62F07-7913-4EF9-B89C-533BD4206BDB}">
      <dgm:prSet/>
      <dgm:spPr/>
      <dgm:t>
        <a:bodyPr/>
        <a:lstStyle/>
        <a:p>
          <a:endParaRPr lang="en-US" b="0" i="0" u="none" strike="noStrike" dirty="0">
            <a:effectLst/>
            <a:latin typeface="Calibri" panose="020F0502020204030204" pitchFamily="34" charset="0"/>
          </a:endParaRPr>
        </a:p>
      </dgm:t>
    </dgm:pt>
    <dgm:pt modelId="{C146267F-DF55-43E8-B530-984A2C75965B}" type="parTrans" cxnId="{82EFA8B9-8998-464F-AA7E-3CF487E51554}">
      <dgm:prSet/>
      <dgm:spPr/>
      <dgm:t>
        <a:bodyPr/>
        <a:lstStyle/>
        <a:p>
          <a:endParaRPr lang="en-US"/>
        </a:p>
      </dgm:t>
    </dgm:pt>
    <dgm:pt modelId="{27001342-C1EF-4228-A38D-7E7F0FE7E1FA}" type="sibTrans" cxnId="{82EFA8B9-8998-464F-AA7E-3CF487E51554}">
      <dgm:prSet/>
      <dgm:spPr/>
      <dgm:t>
        <a:bodyPr/>
        <a:lstStyle/>
        <a:p>
          <a:endParaRPr lang="en-US"/>
        </a:p>
      </dgm:t>
    </dgm:pt>
    <dgm:pt modelId="{E2193BE5-79EF-42F4-A76D-2E95C1FDB260}">
      <dgm:prSet/>
      <dgm:spPr/>
      <dgm:t>
        <a:bodyPr/>
        <a:lstStyle/>
        <a:p>
          <a:endParaRPr lang="en-US" b="0" i="0" u="none" strike="noStrike" dirty="0">
            <a:effectLst/>
            <a:latin typeface="Calibri" panose="020F0502020204030204" pitchFamily="34" charset="0"/>
          </a:endParaRPr>
        </a:p>
      </dgm:t>
    </dgm:pt>
    <dgm:pt modelId="{AFCE2ECF-0C2B-4FC7-B1FC-C9E34F825E9E}" type="parTrans" cxnId="{19363779-90A7-4077-A7CB-238190F7BE72}">
      <dgm:prSet/>
      <dgm:spPr/>
      <dgm:t>
        <a:bodyPr/>
        <a:lstStyle/>
        <a:p>
          <a:endParaRPr lang="en-US"/>
        </a:p>
      </dgm:t>
    </dgm:pt>
    <dgm:pt modelId="{9776B7AB-DE70-4521-9820-182384078825}" type="sibTrans" cxnId="{19363779-90A7-4077-A7CB-238190F7BE72}">
      <dgm:prSet/>
      <dgm:spPr/>
      <dgm:t>
        <a:bodyPr/>
        <a:lstStyle/>
        <a:p>
          <a:endParaRPr lang="en-US"/>
        </a:p>
      </dgm:t>
    </dgm:pt>
    <dgm:pt modelId="{EE33805C-6C2E-46D7-86ED-58A3B68BE957}">
      <dgm:prSet/>
      <dgm:spPr/>
      <dgm:t>
        <a:bodyPr/>
        <a:lstStyle/>
        <a:p>
          <a:r>
            <a:rPr lang="en-US" dirty="0"/>
            <a:t>Janet Landers</a:t>
          </a:r>
        </a:p>
      </dgm:t>
    </dgm:pt>
    <dgm:pt modelId="{A41BD1BC-9BA4-4486-94CE-A4CEFC68E270}" type="parTrans" cxnId="{9B1232E9-D7FF-4E66-9CCD-147239DCFBDC}">
      <dgm:prSet/>
      <dgm:spPr/>
      <dgm:t>
        <a:bodyPr/>
        <a:lstStyle/>
        <a:p>
          <a:endParaRPr lang="en-US"/>
        </a:p>
      </dgm:t>
    </dgm:pt>
    <dgm:pt modelId="{66D64E3B-2AA4-4CE5-BB38-65A1BC8BE689}" type="sibTrans" cxnId="{9B1232E9-D7FF-4E66-9CCD-147239DCFBDC}">
      <dgm:prSet/>
      <dgm:spPr/>
      <dgm:t>
        <a:bodyPr/>
        <a:lstStyle/>
        <a:p>
          <a:endParaRPr lang="en-US"/>
        </a:p>
      </dgm:t>
    </dgm:pt>
    <dgm:pt modelId="{A718E8CE-C52C-4FE8-93CA-2D56155D3936}">
      <dgm:prSet/>
      <dgm:spPr/>
      <dgm:t>
        <a:bodyPr/>
        <a:lstStyle/>
        <a:p>
          <a:r>
            <a:rPr lang="en-US" b="0" i="0" u="none"/>
            <a:t>Brian Knowles</a:t>
          </a:r>
          <a:endParaRPr lang="en-US"/>
        </a:p>
      </dgm:t>
    </dgm:pt>
    <dgm:pt modelId="{1F81FBD8-5498-4FE3-93C4-EB609A184F97}" type="parTrans" cxnId="{F96D4827-8398-4B76-80C7-8C8804B8BE85}">
      <dgm:prSet/>
      <dgm:spPr/>
      <dgm:t>
        <a:bodyPr/>
        <a:lstStyle/>
        <a:p>
          <a:endParaRPr lang="en-US"/>
        </a:p>
      </dgm:t>
    </dgm:pt>
    <dgm:pt modelId="{C6300D2A-1BAA-43FE-8939-FAFF9A099E82}" type="sibTrans" cxnId="{F96D4827-8398-4B76-80C7-8C8804B8BE85}">
      <dgm:prSet/>
      <dgm:spPr/>
      <dgm:t>
        <a:bodyPr/>
        <a:lstStyle/>
        <a:p>
          <a:endParaRPr lang="en-US"/>
        </a:p>
      </dgm:t>
    </dgm:pt>
    <dgm:pt modelId="{A9ECB95C-EC75-4F62-B49A-4DB78A28FE3D}" type="pres">
      <dgm:prSet presAssocID="{6DB59092-09B3-4BCF-95F5-F9131A9B22D5}" presName="Name0" presStyleCnt="0">
        <dgm:presLayoutVars>
          <dgm:dir/>
          <dgm:animLvl val="lvl"/>
          <dgm:resizeHandles val="exact"/>
        </dgm:presLayoutVars>
      </dgm:prSet>
      <dgm:spPr/>
    </dgm:pt>
    <dgm:pt modelId="{E3D5858D-20BE-4D69-B25D-CE096896E511}" type="pres">
      <dgm:prSet presAssocID="{FD8C4606-EE7E-49A1-BD77-05F9EFE68C04}" presName="composite" presStyleCnt="0"/>
      <dgm:spPr/>
    </dgm:pt>
    <dgm:pt modelId="{2CDE4420-A832-43A1-8177-EBBF5C4E6398}" type="pres">
      <dgm:prSet presAssocID="{FD8C4606-EE7E-49A1-BD77-05F9EFE68C04}" presName="parTx" presStyleLbl="alignNode1" presStyleIdx="0" presStyleCnt="4" custLinFactNeighborX="662" custLinFactNeighborY="-2976">
        <dgm:presLayoutVars>
          <dgm:chMax val="0"/>
          <dgm:chPref val="0"/>
          <dgm:bulletEnabled val="1"/>
        </dgm:presLayoutVars>
      </dgm:prSet>
      <dgm:spPr/>
    </dgm:pt>
    <dgm:pt modelId="{0C4CE9A7-7B2E-4FEE-9E38-1B350F30D1BA}" type="pres">
      <dgm:prSet presAssocID="{FD8C4606-EE7E-49A1-BD77-05F9EFE68C04}" presName="desTx" presStyleLbl="alignAccFollowNode1" presStyleIdx="0" presStyleCnt="4">
        <dgm:presLayoutVars>
          <dgm:bulletEnabled val="1"/>
        </dgm:presLayoutVars>
      </dgm:prSet>
      <dgm:spPr/>
    </dgm:pt>
    <dgm:pt modelId="{5232AA4C-680B-4B0E-A860-1949E65853C0}" type="pres">
      <dgm:prSet presAssocID="{0EF3851F-9D52-488C-97C9-D1A5D4FD87FA}" presName="space" presStyleCnt="0"/>
      <dgm:spPr/>
    </dgm:pt>
    <dgm:pt modelId="{6068F262-FB6D-45AA-A8EB-538E623FDB59}" type="pres">
      <dgm:prSet presAssocID="{230230F6-57BA-437B-A432-E85F7DC0F05D}" presName="composite" presStyleCnt="0"/>
      <dgm:spPr/>
    </dgm:pt>
    <dgm:pt modelId="{C89A1595-14FD-4FCF-8424-1C32F89643FC}" type="pres">
      <dgm:prSet presAssocID="{230230F6-57BA-437B-A432-E85F7DC0F05D}" presName="parTx" presStyleLbl="alignNode1" presStyleIdx="1" presStyleCnt="4">
        <dgm:presLayoutVars>
          <dgm:chMax val="0"/>
          <dgm:chPref val="0"/>
          <dgm:bulletEnabled val="1"/>
        </dgm:presLayoutVars>
      </dgm:prSet>
      <dgm:spPr/>
    </dgm:pt>
    <dgm:pt modelId="{E137010B-114F-4276-A395-5DEEE103E127}" type="pres">
      <dgm:prSet presAssocID="{230230F6-57BA-437B-A432-E85F7DC0F05D}" presName="desTx" presStyleLbl="alignAccFollowNode1" presStyleIdx="1" presStyleCnt="4">
        <dgm:presLayoutVars>
          <dgm:bulletEnabled val="1"/>
        </dgm:presLayoutVars>
      </dgm:prSet>
      <dgm:spPr/>
    </dgm:pt>
    <dgm:pt modelId="{7DB2C47D-BDD2-4FD4-A777-4C541C61C01F}" type="pres">
      <dgm:prSet presAssocID="{1005CA3D-92F5-4580-ABAF-50B4767A41F2}" presName="space" presStyleCnt="0"/>
      <dgm:spPr/>
    </dgm:pt>
    <dgm:pt modelId="{CD4DFB8D-8924-4EBE-A991-58714FAD30F9}" type="pres">
      <dgm:prSet presAssocID="{62EB17E6-58D8-4A4E-B6A9-FA91052E08F1}" presName="composite" presStyleCnt="0"/>
      <dgm:spPr/>
    </dgm:pt>
    <dgm:pt modelId="{6A9FA359-4455-4F67-A4BA-23E417DBCAFE}" type="pres">
      <dgm:prSet presAssocID="{62EB17E6-58D8-4A4E-B6A9-FA91052E08F1}" presName="parTx" presStyleLbl="alignNode1" presStyleIdx="2" presStyleCnt="4">
        <dgm:presLayoutVars>
          <dgm:chMax val="0"/>
          <dgm:chPref val="0"/>
          <dgm:bulletEnabled val="1"/>
        </dgm:presLayoutVars>
      </dgm:prSet>
      <dgm:spPr/>
    </dgm:pt>
    <dgm:pt modelId="{D175CB01-9EB0-42A6-AEFD-B5DD2CB9A8BF}" type="pres">
      <dgm:prSet presAssocID="{62EB17E6-58D8-4A4E-B6A9-FA91052E08F1}" presName="desTx" presStyleLbl="alignAccFollowNode1" presStyleIdx="2" presStyleCnt="4">
        <dgm:presLayoutVars>
          <dgm:bulletEnabled val="1"/>
        </dgm:presLayoutVars>
      </dgm:prSet>
      <dgm:spPr/>
    </dgm:pt>
    <dgm:pt modelId="{C41A7520-5B51-43C3-84FD-7B647FCC843F}" type="pres">
      <dgm:prSet presAssocID="{E591F9DA-EBE5-401C-88B6-284F3E559DE6}" presName="space" presStyleCnt="0"/>
      <dgm:spPr/>
    </dgm:pt>
    <dgm:pt modelId="{F71E450B-22A2-4279-A157-8F2FA041568D}" type="pres">
      <dgm:prSet presAssocID="{EE33805C-6C2E-46D7-86ED-58A3B68BE957}" presName="composite" presStyleCnt="0"/>
      <dgm:spPr/>
    </dgm:pt>
    <dgm:pt modelId="{BB5BA794-4BBD-46F0-B2A1-E8EAFDFE34D3}" type="pres">
      <dgm:prSet presAssocID="{EE33805C-6C2E-46D7-86ED-58A3B68BE957}" presName="parTx" presStyleLbl="alignNode1" presStyleIdx="3" presStyleCnt="4">
        <dgm:presLayoutVars>
          <dgm:chMax val="0"/>
          <dgm:chPref val="0"/>
          <dgm:bulletEnabled val="1"/>
        </dgm:presLayoutVars>
      </dgm:prSet>
      <dgm:spPr/>
    </dgm:pt>
    <dgm:pt modelId="{DEA8A8AF-C279-4701-952E-3F2E7ACBC8D8}" type="pres">
      <dgm:prSet presAssocID="{EE33805C-6C2E-46D7-86ED-58A3B68BE957}" presName="desTx" presStyleLbl="alignAccFollowNode1" presStyleIdx="3" presStyleCnt="4">
        <dgm:presLayoutVars>
          <dgm:bulletEnabled val="1"/>
        </dgm:presLayoutVars>
      </dgm:prSet>
      <dgm:spPr/>
    </dgm:pt>
  </dgm:ptLst>
  <dgm:cxnLst>
    <dgm:cxn modelId="{0E118304-A1A9-4558-90AD-0613AE569949}" type="presOf" srcId="{BB2491B2-74FE-4E31-BF3E-2813676A05B5}" destId="{E137010B-114F-4276-A395-5DEEE103E127}" srcOrd="0" destOrd="10" presId="urn:microsoft.com/office/officeart/2005/8/layout/hList1"/>
    <dgm:cxn modelId="{D6150711-358B-4F9E-A9D1-C0BACA3DCB7E}" type="presOf" srcId="{8D928EDB-B88F-459F-9C20-4C06A74D46FE}" destId="{E137010B-114F-4276-A395-5DEEE103E127}" srcOrd="0" destOrd="9" presId="urn:microsoft.com/office/officeart/2005/8/layout/hList1"/>
    <dgm:cxn modelId="{D7B10413-0E5A-4BE8-9C8F-90C7BB1572FE}" type="presOf" srcId="{E2193BE5-79EF-42F4-A76D-2E95C1FDB260}" destId="{D175CB01-9EB0-42A6-AEFD-B5DD2CB9A8BF}" srcOrd="0" destOrd="6" presId="urn:microsoft.com/office/officeart/2005/8/layout/hList1"/>
    <dgm:cxn modelId="{7B5A5216-5848-4ECA-8D79-06369FC9B620}" srcId="{FD8C4606-EE7E-49A1-BD77-05F9EFE68C04}" destId="{6A06D416-C950-4C61-8457-1BDC2DAD7CC9}" srcOrd="4" destOrd="0" parTransId="{81D6C8E4-9C37-4BFF-97AF-AD0F257359BC}" sibTransId="{52B38ACC-6B36-46EA-846E-57CC322E4800}"/>
    <dgm:cxn modelId="{C47D1D18-79A4-4CDE-B896-0011AF2E4EF7}" type="presOf" srcId="{AFDE84A2-B54B-4E3A-9F7D-79107DABF77D}" destId="{E137010B-114F-4276-A395-5DEEE103E127}" srcOrd="0" destOrd="4" presId="urn:microsoft.com/office/officeart/2005/8/layout/hList1"/>
    <dgm:cxn modelId="{C492E31A-15EF-450F-A2E7-865E5324EFE5}" srcId="{62EB17E6-58D8-4A4E-B6A9-FA91052E08F1}" destId="{E5B66D8C-CDF9-45F4-9B93-20819939D65D}" srcOrd="2" destOrd="0" parTransId="{F75B713C-5BE0-402C-848B-92577329A67D}" sibTransId="{A00B97D8-7CDF-435A-A591-A9E75D2CFB05}"/>
    <dgm:cxn modelId="{4AED731F-9262-49E4-AA03-56382DC250D6}" srcId="{FD8C4606-EE7E-49A1-BD77-05F9EFE68C04}" destId="{918971A0-AEF1-46E1-A63C-961B83D34FC6}" srcOrd="1" destOrd="0" parTransId="{366A0C86-D8E3-4CCB-8FD9-F8E8E30EE6B1}" sibTransId="{98CA55EE-3EBF-483D-BC87-FC1DF5C06BEE}"/>
    <dgm:cxn modelId="{8610D021-53D9-4A8A-BB49-3B91B70067C4}" srcId="{230230F6-57BA-437B-A432-E85F7DC0F05D}" destId="{6E1BB251-7CB0-4B3F-9CD0-F455219851F1}" srcOrd="0" destOrd="0" parTransId="{D12E93FA-EBBF-4A36-9592-D5B2734BF032}" sibTransId="{77BAA47B-EA1D-43DC-B867-13B71AD8CBD5}"/>
    <dgm:cxn modelId="{F96D4827-8398-4B76-80C7-8C8804B8BE85}" srcId="{EE33805C-6C2E-46D7-86ED-58A3B68BE957}" destId="{A718E8CE-C52C-4FE8-93CA-2D56155D3936}" srcOrd="0" destOrd="0" parTransId="{1F81FBD8-5498-4FE3-93C4-EB609A184F97}" sibTransId="{C6300D2A-1BAA-43FE-8939-FAFF9A099E82}"/>
    <dgm:cxn modelId="{BB33BF2D-CEB6-4D6D-8442-40EBE61B3020}" type="presOf" srcId="{6DB59092-09B3-4BCF-95F5-F9131A9B22D5}" destId="{A9ECB95C-EC75-4F62-B49A-4DB78A28FE3D}" srcOrd="0" destOrd="0" presId="urn:microsoft.com/office/officeart/2005/8/layout/hList1"/>
    <dgm:cxn modelId="{08643B2E-8089-43DE-A982-D2DD24FDD04F}" srcId="{6DB59092-09B3-4BCF-95F5-F9131A9B22D5}" destId="{230230F6-57BA-437B-A432-E85F7DC0F05D}" srcOrd="1" destOrd="0" parTransId="{D84A6700-3735-4A3E-AD07-AB4360C77704}" sibTransId="{1005CA3D-92F5-4580-ABAF-50B4767A41F2}"/>
    <dgm:cxn modelId="{6EA07731-A375-49B9-BE72-88B222D63093}" type="presOf" srcId="{62EB17E6-58D8-4A4E-B6A9-FA91052E08F1}" destId="{6A9FA359-4455-4F67-A4BA-23E417DBCAFE}" srcOrd="0" destOrd="0" presId="urn:microsoft.com/office/officeart/2005/8/layout/hList1"/>
    <dgm:cxn modelId="{7BE5B033-9F3D-4DDF-83D3-4E5210054A17}" type="presOf" srcId="{7D423874-E3AF-4FDE-B29C-97BFBED2FD39}" destId="{0C4CE9A7-7B2E-4FEE-9E38-1B350F30D1BA}" srcOrd="0" destOrd="5" presId="urn:microsoft.com/office/officeart/2005/8/layout/hList1"/>
    <dgm:cxn modelId="{78AE503C-448C-4D09-AF7B-3DB39BCE372C}" type="presOf" srcId="{7B44A3B5-5C11-4609-A200-F0CEE0DE0ACD}" destId="{E137010B-114F-4276-A395-5DEEE103E127}" srcOrd="0" destOrd="2" presId="urn:microsoft.com/office/officeart/2005/8/layout/hList1"/>
    <dgm:cxn modelId="{E815B83E-E75D-42FF-82EA-77B63D320DEE}" type="presOf" srcId="{6A06D416-C950-4C61-8457-1BDC2DAD7CC9}" destId="{0C4CE9A7-7B2E-4FEE-9E38-1B350F30D1BA}" srcOrd="0" destOrd="4" presId="urn:microsoft.com/office/officeart/2005/8/layout/hList1"/>
    <dgm:cxn modelId="{4D8F265B-F262-4A7C-BAAA-B1173A878D01}" srcId="{62EB17E6-58D8-4A4E-B6A9-FA91052E08F1}" destId="{8D0E130B-AFC4-42B0-88DF-4574AAD25FA0}" srcOrd="0" destOrd="0" parTransId="{A81B4125-50B2-4226-B20B-B11E1BCA87D0}" sibTransId="{3FC86452-BD3D-4CA1-9EED-5DBB8F63382C}"/>
    <dgm:cxn modelId="{CFC93841-D47D-41AA-8216-59CF00F205D2}" srcId="{FD8C4606-EE7E-49A1-BD77-05F9EFE68C04}" destId="{AEC41DA2-D69D-40AB-9142-B200C0484FD0}" srcOrd="2" destOrd="0" parTransId="{AE95324A-842E-49C7-9BC7-D91490BF0B97}" sibTransId="{9A6F1F9D-690A-4EFB-A15A-B8CAF2B6B237}"/>
    <dgm:cxn modelId="{CC89BF62-91A4-4C75-8358-007F00517F26}" type="presOf" srcId="{AEC41DA2-D69D-40AB-9142-B200C0484FD0}" destId="{0C4CE9A7-7B2E-4FEE-9E38-1B350F30D1BA}" srcOrd="0" destOrd="2" presId="urn:microsoft.com/office/officeart/2005/8/layout/hList1"/>
    <dgm:cxn modelId="{49993163-364B-40A6-9E72-2FA844E1F763}" srcId="{62EB17E6-58D8-4A4E-B6A9-FA91052E08F1}" destId="{ECEF0B4C-7B2B-4ADA-95E6-9E9658725919}" srcOrd="3" destOrd="0" parTransId="{4AA4A79F-79A7-4643-BBCF-797B0DC7E10E}" sibTransId="{03C99F1B-BC40-4BD4-ADF0-F206F0A41173}"/>
    <dgm:cxn modelId="{620BEE47-D3DD-4DFC-9325-49053D273A80}" type="presOf" srcId="{2D02B720-E602-43C0-993A-4DCD5694B4E0}" destId="{E137010B-114F-4276-A395-5DEEE103E127}" srcOrd="0" destOrd="8" presId="urn:microsoft.com/office/officeart/2005/8/layout/hList1"/>
    <dgm:cxn modelId="{AF3C8748-016E-4791-92DC-2FFCB65937C3}" srcId="{230230F6-57BA-437B-A432-E85F7DC0F05D}" destId="{7127C660-4169-4A3A-82C0-3B447A0834FE}" srcOrd="6" destOrd="0" parTransId="{72EB9956-ADF8-4647-9C64-E9B71C1A907A}" sibTransId="{F54CE181-AFF0-4CEF-9741-2C028A99DF2C}"/>
    <dgm:cxn modelId="{EE262E69-F68A-4FD7-AC1B-00FBB5165DA3}" srcId="{230230F6-57BA-437B-A432-E85F7DC0F05D}" destId="{D460B1A4-6223-4767-B27D-D672816B3B8B}" srcOrd="1" destOrd="0" parTransId="{795682FE-C619-42D8-8193-9FA8C99856CA}" sibTransId="{79634FE8-4C45-4E3E-8B79-91E859ECA6F3}"/>
    <dgm:cxn modelId="{D763C84B-B8CE-46FE-9CEE-7C9B9AAD050D}" type="presOf" srcId="{9854DF14-3271-4174-8339-A8D1CC8A08CF}" destId="{0C4CE9A7-7B2E-4FEE-9E38-1B350F30D1BA}" srcOrd="0" destOrd="0" presId="urn:microsoft.com/office/officeart/2005/8/layout/hList1"/>
    <dgm:cxn modelId="{1346AB6C-53BB-4990-AF7B-379F6D6D3281}" type="presOf" srcId="{5D5AF5C5-118E-4E7D-AD87-0F8C8870AA07}" destId="{E137010B-114F-4276-A395-5DEEE103E127}" srcOrd="0" destOrd="7" presId="urn:microsoft.com/office/officeart/2005/8/layout/hList1"/>
    <dgm:cxn modelId="{7E758770-B1E7-4FA3-AA2A-101AA24BEBDC}" type="presOf" srcId="{230230F6-57BA-437B-A432-E85F7DC0F05D}" destId="{C89A1595-14FD-4FCF-8424-1C32F89643FC}" srcOrd="0" destOrd="0" presId="urn:microsoft.com/office/officeart/2005/8/layout/hList1"/>
    <dgm:cxn modelId="{CAE37972-F361-4F3B-8D8A-FCB8D4B754E7}" type="presOf" srcId="{D460B1A4-6223-4767-B27D-D672816B3B8B}" destId="{E137010B-114F-4276-A395-5DEEE103E127}" srcOrd="0" destOrd="1" presId="urn:microsoft.com/office/officeart/2005/8/layout/hList1"/>
    <dgm:cxn modelId="{0A3C2773-5CEC-487D-A40C-67AC1546BE21}" type="presOf" srcId="{7127C660-4169-4A3A-82C0-3B447A0834FE}" destId="{E137010B-114F-4276-A395-5DEEE103E127}" srcOrd="0" destOrd="6" presId="urn:microsoft.com/office/officeart/2005/8/layout/hList1"/>
    <dgm:cxn modelId="{AFC03674-A06E-482D-ABCE-443EE506B19C}" srcId="{230230F6-57BA-437B-A432-E85F7DC0F05D}" destId="{8D928EDB-B88F-459F-9C20-4C06A74D46FE}" srcOrd="9" destOrd="0" parTransId="{010BD90E-0B1C-4C98-B36E-A14F384996A5}" sibTransId="{43A2DC35-E772-4D18-AB12-BEAFEE5618D5}"/>
    <dgm:cxn modelId="{19363779-90A7-4077-A7CB-238190F7BE72}" srcId="{62EB17E6-58D8-4A4E-B6A9-FA91052E08F1}" destId="{E2193BE5-79EF-42F4-A76D-2E95C1FDB260}" srcOrd="6" destOrd="0" parTransId="{AFCE2ECF-0C2B-4FC7-B1FC-C9E34F825E9E}" sibTransId="{9776B7AB-DE70-4521-9820-182384078825}"/>
    <dgm:cxn modelId="{35CEB379-BF0E-464F-AC16-4DAB86A60034}" srcId="{6DB59092-09B3-4BCF-95F5-F9131A9B22D5}" destId="{FD8C4606-EE7E-49A1-BD77-05F9EFE68C04}" srcOrd="0" destOrd="0" parTransId="{AAED4741-D0A3-4DA5-81C0-8DE95BEBB6C8}" sibTransId="{0EF3851F-9D52-488C-97C9-D1A5D4FD87FA}"/>
    <dgm:cxn modelId="{F663935A-0EE0-4D1F-9881-06833ADF72A8}" srcId="{6DB59092-09B3-4BCF-95F5-F9131A9B22D5}" destId="{62EB17E6-58D8-4A4E-B6A9-FA91052E08F1}" srcOrd="2" destOrd="0" parTransId="{CE3E2566-D92F-4AB2-9126-8DFECB28233D}" sibTransId="{E591F9DA-EBE5-401C-88B6-284F3E559DE6}"/>
    <dgm:cxn modelId="{DC762480-0014-41C8-9655-B49C2A8A38B8}" srcId="{230230F6-57BA-437B-A432-E85F7DC0F05D}" destId="{7B44A3B5-5C11-4609-A200-F0CEE0DE0ACD}" srcOrd="2" destOrd="0" parTransId="{005D97E0-6833-4A63-A008-8391BB32FDA2}" sibTransId="{0FF0BD4F-AC27-4666-8CBF-BEE3DB831700}"/>
    <dgm:cxn modelId="{90233E81-438F-4678-B328-DCAA99EF9336}" type="presOf" srcId="{6E1BB251-7CB0-4B3F-9CD0-F455219851F1}" destId="{E137010B-114F-4276-A395-5DEEE103E127}" srcOrd="0" destOrd="0" presId="urn:microsoft.com/office/officeart/2005/8/layout/hList1"/>
    <dgm:cxn modelId="{86DCB381-6B14-4ECA-979B-56125F619439}" type="presOf" srcId="{8D0E130B-AFC4-42B0-88DF-4574AAD25FA0}" destId="{D175CB01-9EB0-42A6-AEFD-B5DD2CB9A8BF}" srcOrd="0" destOrd="0" presId="urn:microsoft.com/office/officeart/2005/8/layout/hList1"/>
    <dgm:cxn modelId="{657B6C84-83B4-480F-9FAC-805217D30CA5}" type="presOf" srcId="{F24A95A8-B4B6-49FB-A294-3E136A9AA516}" destId="{E137010B-114F-4276-A395-5DEEE103E127}" srcOrd="0" destOrd="3" presId="urn:microsoft.com/office/officeart/2005/8/layout/hList1"/>
    <dgm:cxn modelId="{B320E284-DD91-4E8C-83A1-5EE64152A1FF}" srcId="{FD8C4606-EE7E-49A1-BD77-05F9EFE68C04}" destId="{9854DF14-3271-4174-8339-A8D1CC8A08CF}" srcOrd="0" destOrd="0" parTransId="{6A801360-76F8-4942-BEE0-37D9A61308AD}" sibTransId="{413BCA19-E807-4385-BAEB-1C138126B166}"/>
    <dgm:cxn modelId="{B85AA687-8B38-480D-B1F8-95BC2B5BC35C}" srcId="{FD8C4606-EE7E-49A1-BD77-05F9EFE68C04}" destId="{7D423874-E3AF-4FDE-B29C-97BFBED2FD39}" srcOrd="5" destOrd="0" parTransId="{13BB6F9D-5DB9-4CBE-9757-4D8A587AB355}" sibTransId="{2CC2BA35-B603-4E07-9D9D-0CA37B941BC0}"/>
    <dgm:cxn modelId="{CFA1B889-3825-4445-BB31-C7C704E91D08}" type="presOf" srcId="{BBB6D773-4A43-4510-A64D-235D17DF93AA}" destId="{E137010B-114F-4276-A395-5DEEE103E127}" srcOrd="0" destOrd="5" presId="urn:microsoft.com/office/officeart/2005/8/layout/hList1"/>
    <dgm:cxn modelId="{7BB19C8E-28A1-4630-82DD-10EECC9B3436}" type="presOf" srcId="{E5B66D8C-CDF9-45F4-9B93-20819939D65D}" destId="{D175CB01-9EB0-42A6-AEFD-B5DD2CB9A8BF}" srcOrd="0" destOrd="2" presId="urn:microsoft.com/office/officeart/2005/8/layout/hList1"/>
    <dgm:cxn modelId="{0A331493-4DD8-4CB2-8586-65672F8514DC}" srcId="{230230F6-57BA-437B-A432-E85F7DC0F05D}" destId="{5D5AF5C5-118E-4E7D-AD87-0F8C8870AA07}" srcOrd="7" destOrd="0" parTransId="{2658BAF2-3A08-4297-908B-D7E6C5F041E0}" sibTransId="{8BD67399-426F-441C-A140-0325DE097072}"/>
    <dgm:cxn modelId="{54E53998-FB8F-409B-9ABE-A662E9713C4A}" srcId="{230230F6-57BA-437B-A432-E85F7DC0F05D}" destId="{BB2491B2-74FE-4E31-BF3E-2813676A05B5}" srcOrd="10" destOrd="0" parTransId="{A918C1BA-8064-49DF-80C7-2C9A16882232}" sibTransId="{5AF53900-311F-4C00-BC9F-6534B716068E}"/>
    <dgm:cxn modelId="{A836909E-1CFF-487B-9528-25D3A77AF654}" srcId="{62EB17E6-58D8-4A4E-B6A9-FA91052E08F1}" destId="{00D9E183-BAB2-4EB3-A29A-45492E344FEF}" srcOrd="1" destOrd="0" parTransId="{F520D0CB-98D1-4C82-8DAF-EFDB16D55E01}" sibTransId="{9D3CAD48-4C20-4471-9F12-B5FF9692A69A}"/>
    <dgm:cxn modelId="{D9D57AA6-4FE8-459C-8107-A8499AC4CEC0}" srcId="{230230F6-57BA-437B-A432-E85F7DC0F05D}" destId="{AFDE84A2-B54B-4E3A-9F7D-79107DABF77D}" srcOrd="4" destOrd="0" parTransId="{4F174B64-02CF-458F-847F-E6805FC3B439}" sibTransId="{23BE6F29-CF9F-469C-B1FD-2324F5F048E5}"/>
    <dgm:cxn modelId="{BC9BA5AA-430C-4EFC-BF0D-C98B22428B3A}" type="presOf" srcId="{A718E8CE-C52C-4FE8-93CA-2D56155D3936}" destId="{DEA8A8AF-C279-4701-952E-3F2E7ACBC8D8}" srcOrd="0" destOrd="0" presId="urn:microsoft.com/office/officeart/2005/8/layout/hList1"/>
    <dgm:cxn modelId="{26FE26AC-3A89-4F08-AA4D-F984E7043745}" srcId="{230230F6-57BA-437B-A432-E85F7DC0F05D}" destId="{2D02B720-E602-43C0-993A-4DCD5694B4E0}" srcOrd="8" destOrd="0" parTransId="{85F3856F-DAD3-462A-81F7-36599D99B555}" sibTransId="{F45B1204-F344-4654-9881-EC5EA3489BEE}"/>
    <dgm:cxn modelId="{82EFA8B9-8998-464F-AA7E-3CF487E51554}" srcId="{62EB17E6-58D8-4A4E-B6A9-FA91052E08F1}" destId="{98B62F07-7913-4EF9-B89C-533BD4206BDB}" srcOrd="5" destOrd="0" parTransId="{C146267F-DF55-43E8-B530-984A2C75965B}" sibTransId="{27001342-C1EF-4228-A38D-7E7F0FE7E1FA}"/>
    <dgm:cxn modelId="{250DD2CE-3436-43F7-A3EF-F09C61294417}" type="presOf" srcId="{918971A0-AEF1-46E1-A63C-961B83D34FC6}" destId="{0C4CE9A7-7B2E-4FEE-9E38-1B350F30D1BA}" srcOrd="0" destOrd="1" presId="urn:microsoft.com/office/officeart/2005/8/layout/hList1"/>
    <dgm:cxn modelId="{23E8F4D1-FDEF-4C32-99F7-98117BB69B40}" type="presOf" srcId="{00D9E183-BAB2-4EB3-A29A-45492E344FEF}" destId="{D175CB01-9EB0-42A6-AEFD-B5DD2CB9A8BF}" srcOrd="0" destOrd="1" presId="urn:microsoft.com/office/officeart/2005/8/layout/hList1"/>
    <dgm:cxn modelId="{9EACAED4-7650-4726-B922-BF72C11F3D54}" type="presOf" srcId="{ECEF0B4C-7B2B-4ADA-95E6-9E9658725919}" destId="{D175CB01-9EB0-42A6-AEFD-B5DD2CB9A8BF}" srcOrd="0" destOrd="3" presId="urn:microsoft.com/office/officeart/2005/8/layout/hList1"/>
    <dgm:cxn modelId="{C047E9DD-AD5F-4CB1-B726-31457587CE18}" type="presOf" srcId="{98B62F07-7913-4EF9-B89C-533BD4206BDB}" destId="{D175CB01-9EB0-42A6-AEFD-B5DD2CB9A8BF}" srcOrd="0" destOrd="5" presId="urn:microsoft.com/office/officeart/2005/8/layout/hList1"/>
    <dgm:cxn modelId="{2B6E68E2-ADD9-4EDC-9257-A6EF2F872965}" srcId="{62EB17E6-58D8-4A4E-B6A9-FA91052E08F1}" destId="{689B098E-FA71-45E3-B489-193DE2AE1C43}" srcOrd="4" destOrd="0" parTransId="{2D39EDB7-06B9-4457-B75D-E0E497CC9525}" sibTransId="{BF8853A2-4E2E-4554-B4A8-17FC2BB97569}"/>
    <dgm:cxn modelId="{FC398CE5-F7BA-4C34-B201-8E87A1608AB3}" srcId="{230230F6-57BA-437B-A432-E85F7DC0F05D}" destId="{F24A95A8-B4B6-49FB-A294-3E136A9AA516}" srcOrd="3" destOrd="0" parTransId="{634BD634-5609-4312-BA12-7B2073B7EB53}" sibTransId="{D193694C-CF4B-422B-80A6-EAB71B998009}"/>
    <dgm:cxn modelId="{FBB723E6-80BB-47BE-AEA1-0DA296BEE92E}" srcId="{FD8C4606-EE7E-49A1-BD77-05F9EFE68C04}" destId="{10B93A79-2609-4910-8ACB-97F35C26F77B}" srcOrd="3" destOrd="0" parTransId="{7189A971-51E5-4467-AC89-419752A52DD0}" sibTransId="{2D856D44-795E-43D4-A321-851A12B6F7DD}"/>
    <dgm:cxn modelId="{264225E6-3DCB-4334-93D1-54C80194F2A7}" type="presOf" srcId="{EE33805C-6C2E-46D7-86ED-58A3B68BE957}" destId="{BB5BA794-4BBD-46F0-B2A1-E8EAFDFE34D3}" srcOrd="0" destOrd="0" presId="urn:microsoft.com/office/officeart/2005/8/layout/hList1"/>
    <dgm:cxn modelId="{AEF340E8-0721-4415-A6A2-57DAA240458A}" srcId="{230230F6-57BA-437B-A432-E85F7DC0F05D}" destId="{E5A6A86C-41BE-4B23-8CF8-D7CCDC87BFF8}" srcOrd="11" destOrd="0" parTransId="{F5039E78-F4E7-49E5-8699-0D2EEFC0B1D8}" sibTransId="{1CC7B30B-7709-42E1-9460-E28051099FAD}"/>
    <dgm:cxn modelId="{9B1232E9-D7FF-4E66-9CCD-147239DCFBDC}" srcId="{6DB59092-09B3-4BCF-95F5-F9131A9B22D5}" destId="{EE33805C-6C2E-46D7-86ED-58A3B68BE957}" srcOrd="3" destOrd="0" parTransId="{A41BD1BC-9BA4-4486-94CE-A4CEFC68E270}" sibTransId="{66D64E3B-2AA4-4CE5-BB38-65A1BC8BE689}"/>
    <dgm:cxn modelId="{91343EEA-CF56-4A21-A56B-B26C36F9E4CC}" type="presOf" srcId="{FD8C4606-EE7E-49A1-BD77-05F9EFE68C04}" destId="{2CDE4420-A832-43A1-8177-EBBF5C4E6398}" srcOrd="0" destOrd="0" presId="urn:microsoft.com/office/officeart/2005/8/layout/hList1"/>
    <dgm:cxn modelId="{7A5FE9ED-15EE-4800-94A5-9EEFF80A5C5D}" type="presOf" srcId="{E5A6A86C-41BE-4B23-8CF8-D7CCDC87BFF8}" destId="{E137010B-114F-4276-A395-5DEEE103E127}" srcOrd="0" destOrd="11" presId="urn:microsoft.com/office/officeart/2005/8/layout/hList1"/>
    <dgm:cxn modelId="{135C1CF3-8DA4-4BCC-B87C-B6B7025B6035}" srcId="{230230F6-57BA-437B-A432-E85F7DC0F05D}" destId="{BBB6D773-4A43-4510-A64D-235D17DF93AA}" srcOrd="5" destOrd="0" parTransId="{8C61DB0C-6780-4628-AE97-21C807946E19}" sibTransId="{8AC2BEAD-CD3E-452B-9168-C11AC5E6A84F}"/>
    <dgm:cxn modelId="{3F3C4AF9-948B-406A-A836-4B0C84548048}" type="presOf" srcId="{10B93A79-2609-4910-8ACB-97F35C26F77B}" destId="{0C4CE9A7-7B2E-4FEE-9E38-1B350F30D1BA}" srcOrd="0" destOrd="3" presId="urn:microsoft.com/office/officeart/2005/8/layout/hList1"/>
    <dgm:cxn modelId="{592DF9FE-8258-4A3A-82BA-A839216A04E2}" type="presOf" srcId="{689B098E-FA71-45E3-B489-193DE2AE1C43}" destId="{D175CB01-9EB0-42A6-AEFD-B5DD2CB9A8BF}" srcOrd="0" destOrd="4" presId="urn:microsoft.com/office/officeart/2005/8/layout/hList1"/>
    <dgm:cxn modelId="{E2826577-7394-4449-8A57-F0F91FF9C7F9}" type="presParOf" srcId="{A9ECB95C-EC75-4F62-B49A-4DB78A28FE3D}" destId="{E3D5858D-20BE-4D69-B25D-CE096896E511}" srcOrd="0" destOrd="0" presId="urn:microsoft.com/office/officeart/2005/8/layout/hList1"/>
    <dgm:cxn modelId="{57E7B92F-95D4-4B3F-9A4C-5B169CC40CE3}" type="presParOf" srcId="{E3D5858D-20BE-4D69-B25D-CE096896E511}" destId="{2CDE4420-A832-43A1-8177-EBBF5C4E6398}" srcOrd="0" destOrd="0" presId="urn:microsoft.com/office/officeart/2005/8/layout/hList1"/>
    <dgm:cxn modelId="{9EAD21E8-F272-4A13-93D7-BF642688F716}" type="presParOf" srcId="{E3D5858D-20BE-4D69-B25D-CE096896E511}" destId="{0C4CE9A7-7B2E-4FEE-9E38-1B350F30D1BA}" srcOrd="1" destOrd="0" presId="urn:microsoft.com/office/officeart/2005/8/layout/hList1"/>
    <dgm:cxn modelId="{48575CBE-376F-4AB8-AD99-2A9DA52B6447}" type="presParOf" srcId="{A9ECB95C-EC75-4F62-B49A-4DB78A28FE3D}" destId="{5232AA4C-680B-4B0E-A860-1949E65853C0}" srcOrd="1" destOrd="0" presId="urn:microsoft.com/office/officeart/2005/8/layout/hList1"/>
    <dgm:cxn modelId="{23F5455B-7513-482C-8DB5-72661B58864F}" type="presParOf" srcId="{A9ECB95C-EC75-4F62-B49A-4DB78A28FE3D}" destId="{6068F262-FB6D-45AA-A8EB-538E623FDB59}" srcOrd="2" destOrd="0" presId="urn:microsoft.com/office/officeart/2005/8/layout/hList1"/>
    <dgm:cxn modelId="{CC349D08-B1B9-4123-8F5B-EF80EFC01FDC}" type="presParOf" srcId="{6068F262-FB6D-45AA-A8EB-538E623FDB59}" destId="{C89A1595-14FD-4FCF-8424-1C32F89643FC}" srcOrd="0" destOrd="0" presId="urn:microsoft.com/office/officeart/2005/8/layout/hList1"/>
    <dgm:cxn modelId="{DA237704-0C96-4B10-A725-15A0D64AE0F9}" type="presParOf" srcId="{6068F262-FB6D-45AA-A8EB-538E623FDB59}" destId="{E137010B-114F-4276-A395-5DEEE103E127}" srcOrd="1" destOrd="0" presId="urn:microsoft.com/office/officeart/2005/8/layout/hList1"/>
    <dgm:cxn modelId="{CB218A39-403B-4DDC-9CED-FF98F537159F}" type="presParOf" srcId="{A9ECB95C-EC75-4F62-B49A-4DB78A28FE3D}" destId="{7DB2C47D-BDD2-4FD4-A777-4C541C61C01F}" srcOrd="3" destOrd="0" presId="urn:microsoft.com/office/officeart/2005/8/layout/hList1"/>
    <dgm:cxn modelId="{B8FBCB71-C962-4B18-A61B-82CB5D8B9453}" type="presParOf" srcId="{A9ECB95C-EC75-4F62-B49A-4DB78A28FE3D}" destId="{CD4DFB8D-8924-4EBE-A991-58714FAD30F9}" srcOrd="4" destOrd="0" presId="urn:microsoft.com/office/officeart/2005/8/layout/hList1"/>
    <dgm:cxn modelId="{3F065525-6F64-41D0-AFB3-A41A8B4BDD37}" type="presParOf" srcId="{CD4DFB8D-8924-4EBE-A991-58714FAD30F9}" destId="{6A9FA359-4455-4F67-A4BA-23E417DBCAFE}" srcOrd="0" destOrd="0" presId="urn:microsoft.com/office/officeart/2005/8/layout/hList1"/>
    <dgm:cxn modelId="{053BA23C-5F20-4A48-8FC9-8E49A293E277}" type="presParOf" srcId="{CD4DFB8D-8924-4EBE-A991-58714FAD30F9}" destId="{D175CB01-9EB0-42A6-AEFD-B5DD2CB9A8BF}" srcOrd="1" destOrd="0" presId="urn:microsoft.com/office/officeart/2005/8/layout/hList1"/>
    <dgm:cxn modelId="{BA75EF8C-CB87-4BAE-B631-4C2537F87E21}" type="presParOf" srcId="{A9ECB95C-EC75-4F62-B49A-4DB78A28FE3D}" destId="{C41A7520-5B51-43C3-84FD-7B647FCC843F}" srcOrd="5" destOrd="0" presId="urn:microsoft.com/office/officeart/2005/8/layout/hList1"/>
    <dgm:cxn modelId="{A6CF40A0-8CBA-4FB6-BC1A-156478A94F02}" type="presParOf" srcId="{A9ECB95C-EC75-4F62-B49A-4DB78A28FE3D}" destId="{F71E450B-22A2-4279-A157-8F2FA041568D}" srcOrd="6" destOrd="0" presId="urn:microsoft.com/office/officeart/2005/8/layout/hList1"/>
    <dgm:cxn modelId="{BFA7F8CD-A2A4-4133-BCE6-AFF4EAF7BFEA}" type="presParOf" srcId="{F71E450B-22A2-4279-A157-8F2FA041568D}" destId="{BB5BA794-4BBD-46F0-B2A1-E8EAFDFE34D3}" srcOrd="0" destOrd="0" presId="urn:microsoft.com/office/officeart/2005/8/layout/hList1"/>
    <dgm:cxn modelId="{ADF5072F-2DB6-4A9D-9ADA-B07BB6D21C58}" type="presParOf" srcId="{F71E450B-22A2-4279-A157-8F2FA041568D}" destId="{DEA8A8AF-C279-4701-952E-3F2E7ACBC8D8}"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DE49A-DE63-44EA-805C-D573376DED34}" type="doc">
      <dgm:prSet loTypeId="urn:microsoft.com/office/officeart/2005/8/layout/vProcess5" loCatId="process" qsTypeId="urn:microsoft.com/office/officeart/2005/8/quickstyle/simple4" qsCatId="simple" csTypeId="urn:microsoft.com/office/officeart/2005/8/colors/accent5_3" csCatId="accent5" phldr="1"/>
      <dgm:spPr/>
      <dgm:t>
        <a:bodyPr/>
        <a:lstStyle/>
        <a:p>
          <a:endParaRPr lang="en-US"/>
        </a:p>
      </dgm:t>
    </dgm:pt>
    <dgm:pt modelId="{F6B1AC71-C0E3-431D-A93B-98D2924DA548}">
      <dgm:prSet/>
      <dgm:spPr>
        <a:solidFill>
          <a:schemeClr val="tx2">
            <a:lumMod val="60000"/>
            <a:lumOff val="40000"/>
          </a:schemeClr>
        </a:solidFill>
        <a:effectLst>
          <a:innerShdw blurRad="63500" dist="50800" dir="2700000">
            <a:prstClr val="black">
              <a:alpha val="50000"/>
            </a:prstClr>
          </a:innerShdw>
        </a:effectLst>
      </dgm:spPr>
      <dgm:t>
        <a:bodyPr/>
        <a:lstStyle/>
        <a:p>
          <a:r>
            <a:rPr lang="en-US" dirty="0"/>
            <a:t>Confirm Safari and Pluralsight access</a:t>
          </a:r>
        </a:p>
      </dgm:t>
    </dgm:pt>
    <dgm:pt modelId="{303480CB-4294-43A3-B6F8-478815D9BA79}" type="parTrans" cxnId="{9C4BBCF0-B0F9-4185-B428-190F039BD616}">
      <dgm:prSet/>
      <dgm:spPr/>
      <dgm:t>
        <a:bodyPr/>
        <a:lstStyle/>
        <a:p>
          <a:endParaRPr lang="en-US"/>
        </a:p>
      </dgm:t>
    </dgm:pt>
    <dgm:pt modelId="{77D2CB51-67DA-4829-954B-A6FD65029797}" type="sibTrans" cxnId="{9C4BBCF0-B0F9-4185-B428-190F039BD616}">
      <dgm:prSet/>
      <dgm:spPr>
        <a:effectLst>
          <a:innerShdw blurRad="63500" dist="50800" dir="2700000">
            <a:prstClr val="black">
              <a:alpha val="50000"/>
            </a:prstClr>
          </a:innerShdw>
        </a:effectLst>
      </dgm:spPr>
      <dgm:t>
        <a:bodyPr/>
        <a:lstStyle/>
        <a:p>
          <a:endParaRPr lang="en-US"/>
        </a:p>
      </dgm:t>
    </dgm:pt>
    <dgm:pt modelId="{A5D6721E-B49F-431A-8E20-5660CEDA3702}">
      <dgm:prSet/>
      <dgm:spPr>
        <a:solidFill>
          <a:schemeClr val="tx2">
            <a:lumMod val="60000"/>
            <a:lumOff val="40000"/>
          </a:schemeClr>
        </a:solidFill>
        <a:effectLst>
          <a:innerShdw blurRad="63500" dist="50800" dir="2700000">
            <a:prstClr val="black">
              <a:alpha val="50000"/>
            </a:prstClr>
          </a:innerShdw>
        </a:effectLst>
      </dgm:spPr>
      <dgm:t>
        <a:bodyPr/>
        <a:lstStyle/>
        <a:p>
          <a:r>
            <a:rPr lang="en-US" dirty="0"/>
            <a:t>Accept </a:t>
          </a:r>
          <a:r>
            <a:rPr lang="en-US"/>
            <a:t>CLJ #13 </a:t>
          </a:r>
          <a:r>
            <a:rPr lang="en-US" dirty="0"/>
            <a:t>meeting invites</a:t>
          </a:r>
        </a:p>
      </dgm:t>
    </dgm:pt>
    <dgm:pt modelId="{2B17D838-3256-4815-87E7-423DE238C308}" type="parTrans" cxnId="{BDE04BC2-EC9B-4D67-A2B6-2DEE546E1FC8}">
      <dgm:prSet/>
      <dgm:spPr/>
      <dgm:t>
        <a:bodyPr/>
        <a:lstStyle/>
        <a:p>
          <a:endParaRPr lang="en-US"/>
        </a:p>
      </dgm:t>
    </dgm:pt>
    <dgm:pt modelId="{477551F8-597A-4939-A4FB-260E9D9EAB62}" type="sibTrans" cxnId="{BDE04BC2-EC9B-4D67-A2B6-2DEE546E1FC8}">
      <dgm:prSet custT="1"/>
      <dgm:spPr>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gm:spPr>
      <dgm:t>
        <a:bodyPr spcFirstLastPara="0" vert="horz" wrap="square" lIns="36830" tIns="36830" rIns="36830" bIns="36830" numCol="1" spcCol="1270" anchor="ctr" anchorCtr="0"/>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gm:t>
    </dgm:pt>
    <dgm:pt modelId="{79DD33CD-BC5D-42E4-9DF5-EDE59F2EE1DB}">
      <dgm:prSet/>
      <dgm:spPr>
        <a:solidFill>
          <a:schemeClr val="tx2">
            <a:lumMod val="40000"/>
            <a:lumOff val="60000"/>
          </a:schemeClr>
        </a:solidFill>
        <a:effectLst>
          <a:innerShdw blurRad="63500" dist="50800" dir="2700000">
            <a:prstClr val="black">
              <a:alpha val="50000"/>
            </a:prstClr>
          </a:innerShdw>
        </a:effectLst>
      </dgm:spPr>
      <dgm:t>
        <a:bodyPr/>
        <a:lstStyle/>
        <a:p>
          <a:r>
            <a:rPr lang="en-US"/>
            <a:t>Do Cloud Boot Camp pre-reads</a:t>
          </a:r>
        </a:p>
      </dgm:t>
    </dgm:pt>
    <dgm:pt modelId="{2A6F045F-EBFD-4E96-A41C-B587C60563C5}" type="parTrans" cxnId="{BFA0FFDD-5E78-4398-97D0-BD3925E20320}">
      <dgm:prSet/>
      <dgm:spPr/>
      <dgm:t>
        <a:bodyPr/>
        <a:lstStyle/>
        <a:p>
          <a:endParaRPr lang="en-US"/>
        </a:p>
      </dgm:t>
    </dgm:pt>
    <dgm:pt modelId="{4C6FD31F-9A5C-4031-9EB6-CA563B65E1AE}" type="sibTrans" cxnId="{BFA0FFDD-5E78-4398-97D0-BD3925E20320}">
      <dgm:prSet custT="1"/>
      <dgm:spPr>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gm:spPr>
      <dgm:t>
        <a:bodyPr spcFirstLastPara="0" vert="horz" wrap="square" lIns="36830" tIns="36830" rIns="36830" bIns="36830" numCol="1" spcCol="1270" anchor="ctr" anchorCtr="0"/>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gm:t>
    </dgm:pt>
    <dgm:pt modelId="{8AF43053-B1C3-4D6D-8EE0-9985B39A1F5D}">
      <dgm:prSet/>
      <dgm:spPr>
        <a:solidFill>
          <a:schemeClr val="tx2">
            <a:lumMod val="40000"/>
            <a:lumOff val="60000"/>
          </a:schemeClr>
        </a:solidFill>
        <a:effectLst>
          <a:innerShdw blurRad="63500" dist="50800" dir="2700000">
            <a:prstClr val="black">
              <a:alpha val="50000"/>
            </a:prstClr>
          </a:innerShdw>
        </a:effectLst>
      </dgm:spPr>
      <dgm:t>
        <a:bodyPr/>
        <a:lstStyle/>
        <a:p>
          <a:r>
            <a:rPr lang="en-US" dirty="0"/>
            <a:t>Work with your manager(s) to protect your time for learning and practice</a:t>
          </a:r>
        </a:p>
      </dgm:t>
    </dgm:pt>
    <dgm:pt modelId="{90AAF46D-DE96-4FB2-9F90-900E999B3256}" type="parTrans" cxnId="{9A676943-58CF-49AA-B373-35E73D5CA086}">
      <dgm:prSet/>
      <dgm:spPr/>
      <dgm:t>
        <a:bodyPr/>
        <a:lstStyle/>
        <a:p>
          <a:endParaRPr lang="en-US"/>
        </a:p>
      </dgm:t>
    </dgm:pt>
    <dgm:pt modelId="{D8B65245-894A-4B2F-81B4-B428D9735F8E}" type="sibTrans" cxnId="{9A676943-58CF-49AA-B373-35E73D5CA086}">
      <dgm:prSet custT="1"/>
      <dgm:spPr>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gm:spPr>
      <dgm:t>
        <a:bodyPr spcFirstLastPara="0" vert="horz" wrap="square" lIns="36830" tIns="36830" rIns="36830" bIns="36830" numCol="1" spcCol="1270" anchor="ctr" anchorCtr="0"/>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gm:t>
    </dgm:pt>
    <dgm:pt modelId="{7E152B4B-734A-45FA-A4FE-EE3A121D1B36}">
      <dgm:prSet/>
      <dgm:spPr>
        <a:solidFill>
          <a:schemeClr val="tx2">
            <a:lumMod val="20000"/>
            <a:lumOff val="80000"/>
          </a:schemeClr>
        </a:solidFill>
        <a:effectLst>
          <a:innerShdw blurRad="63500" dist="50800" dir="2700000">
            <a:prstClr val="black">
              <a:alpha val="50000"/>
            </a:prstClr>
          </a:innerShdw>
        </a:effectLst>
      </dgm:spPr>
      <dgm:t>
        <a:bodyPr/>
        <a:lstStyle/>
        <a:p>
          <a:r>
            <a:rPr lang="en-US" b="1" dirty="0">
              <a:effectLst>
                <a:outerShdw blurRad="38100" dist="38100" dir="2700000" algn="tl">
                  <a:srgbClr val="000000">
                    <a:alpha val="43137"/>
                  </a:srgbClr>
                </a:outerShdw>
              </a:effectLst>
            </a:rPr>
            <a:t>Plan to share knowledge across your team </a:t>
          </a:r>
        </a:p>
      </dgm:t>
    </dgm:pt>
    <dgm:pt modelId="{28DBA4E2-CC83-453F-A37D-8F014959FA80}" type="parTrans" cxnId="{54AF1739-F1FE-4BF1-BB0C-CD86FD6B5FB8}">
      <dgm:prSet/>
      <dgm:spPr/>
      <dgm:t>
        <a:bodyPr/>
        <a:lstStyle/>
        <a:p>
          <a:endParaRPr lang="en-US"/>
        </a:p>
      </dgm:t>
    </dgm:pt>
    <dgm:pt modelId="{4064F869-F57A-4C6A-8953-1B16B3D72C9E}" type="sibTrans" cxnId="{54AF1739-F1FE-4BF1-BB0C-CD86FD6B5FB8}">
      <dgm:prSet/>
      <dgm:spPr/>
      <dgm:t>
        <a:bodyPr/>
        <a:lstStyle/>
        <a:p>
          <a:endParaRPr lang="en-US"/>
        </a:p>
      </dgm:t>
    </dgm:pt>
    <dgm:pt modelId="{404C374D-827D-4CE9-B258-8ED7674BA568}" type="pres">
      <dgm:prSet presAssocID="{E9ADE49A-DE63-44EA-805C-D573376DED34}" presName="outerComposite" presStyleCnt="0">
        <dgm:presLayoutVars>
          <dgm:chMax val="5"/>
          <dgm:dir/>
          <dgm:resizeHandles val="exact"/>
        </dgm:presLayoutVars>
      </dgm:prSet>
      <dgm:spPr/>
    </dgm:pt>
    <dgm:pt modelId="{71F0FB44-3DFE-43EE-AEFD-0502F817C2A7}" type="pres">
      <dgm:prSet presAssocID="{E9ADE49A-DE63-44EA-805C-D573376DED34}" presName="dummyMaxCanvas" presStyleCnt="0">
        <dgm:presLayoutVars/>
      </dgm:prSet>
      <dgm:spPr/>
    </dgm:pt>
    <dgm:pt modelId="{5DA61F7C-626C-460D-BD53-98F71C1A4DB5}" type="pres">
      <dgm:prSet presAssocID="{E9ADE49A-DE63-44EA-805C-D573376DED34}" presName="FiveNodes_1" presStyleLbl="node1" presStyleIdx="0" presStyleCnt="5" custLinFactNeighborX="-6329" custLinFactNeighborY="2495">
        <dgm:presLayoutVars>
          <dgm:bulletEnabled val="1"/>
        </dgm:presLayoutVars>
      </dgm:prSet>
      <dgm:spPr/>
    </dgm:pt>
    <dgm:pt modelId="{31A632CC-9487-4631-93DC-29E26ECE7A2C}" type="pres">
      <dgm:prSet presAssocID="{E9ADE49A-DE63-44EA-805C-D573376DED34}" presName="FiveNodes_2" presStyleLbl="node1" presStyleIdx="1" presStyleCnt="5">
        <dgm:presLayoutVars>
          <dgm:bulletEnabled val="1"/>
        </dgm:presLayoutVars>
      </dgm:prSet>
      <dgm:spPr/>
    </dgm:pt>
    <dgm:pt modelId="{38E69281-3023-4B36-97F2-092C522400DB}" type="pres">
      <dgm:prSet presAssocID="{E9ADE49A-DE63-44EA-805C-D573376DED34}" presName="FiveNodes_3" presStyleLbl="node1" presStyleIdx="2" presStyleCnt="5">
        <dgm:presLayoutVars>
          <dgm:bulletEnabled val="1"/>
        </dgm:presLayoutVars>
      </dgm:prSet>
      <dgm:spPr/>
    </dgm:pt>
    <dgm:pt modelId="{6C2A76DC-2264-4250-AE02-3FA956C79276}" type="pres">
      <dgm:prSet presAssocID="{E9ADE49A-DE63-44EA-805C-D573376DED34}" presName="FiveNodes_4" presStyleLbl="node1" presStyleIdx="3" presStyleCnt="5">
        <dgm:presLayoutVars>
          <dgm:bulletEnabled val="1"/>
        </dgm:presLayoutVars>
      </dgm:prSet>
      <dgm:spPr/>
    </dgm:pt>
    <dgm:pt modelId="{4DED08B9-D030-4D49-8C03-B57F7595910D}" type="pres">
      <dgm:prSet presAssocID="{E9ADE49A-DE63-44EA-805C-D573376DED34}" presName="FiveNodes_5" presStyleLbl="node1" presStyleIdx="4" presStyleCnt="5">
        <dgm:presLayoutVars>
          <dgm:bulletEnabled val="1"/>
        </dgm:presLayoutVars>
      </dgm:prSet>
      <dgm:spPr/>
    </dgm:pt>
    <dgm:pt modelId="{316C8CA7-0A93-4FBD-8678-F9E59CA11F38}" type="pres">
      <dgm:prSet presAssocID="{E9ADE49A-DE63-44EA-805C-D573376DED34}" presName="FiveConn_1-2" presStyleLbl="fgAccFollowNode1" presStyleIdx="0" presStyleCnt="4">
        <dgm:presLayoutVars>
          <dgm:bulletEnabled val="1"/>
        </dgm:presLayoutVars>
      </dgm:prSet>
      <dgm:spPr/>
    </dgm:pt>
    <dgm:pt modelId="{8DB361C2-5CBC-42CD-A659-7414CF2C7B34}" type="pres">
      <dgm:prSet presAssocID="{E9ADE49A-DE63-44EA-805C-D573376DED34}" presName="FiveConn_2-3" presStyleLbl="fgAccFollowNode1" presStyleIdx="1" presStyleCnt="4">
        <dgm:presLayoutVars>
          <dgm:bulletEnabled val="1"/>
        </dgm:presLayoutVars>
      </dgm:prSet>
      <dgm:spPr>
        <a:xfrm>
          <a:off x="3445083" y="1841187"/>
          <a:ext cx="640174" cy="640174"/>
        </a:xfrm>
        <a:prstGeom prst="downArrow">
          <a:avLst>
            <a:gd name="adj1" fmla="val 55000"/>
            <a:gd name="adj2" fmla="val 45000"/>
          </a:avLst>
        </a:prstGeom>
      </dgm:spPr>
    </dgm:pt>
    <dgm:pt modelId="{64785AC8-B9DF-4C1F-A59C-267DD8C228FC}" type="pres">
      <dgm:prSet presAssocID="{E9ADE49A-DE63-44EA-805C-D573376DED34}" presName="FiveConn_3-4" presStyleLbl="fgAccFollowNode1" presStyleIdx="2" presStyleCnt="4">
        <dgm:presLayoutVars>
          <dgm:bulletEnabled val="1"/>
        </dgm:presLayoutVars>
      </dgm:prSet>
      <dgm:spPr>
        <a:xfrm>
          <a:off x="3728953" y="2946446"/>
          <a:ext cx="640174" cy="640174"/>
        </a:xfrm>
        <a:prstGeom prst="downArrow">
          <a:avLst>
            <a:gd name="adj1" fmla="val 55000"/>
            <a:gd name="adj2" fmla="val 45000"/>
          </a:avLst>
        </a:prstGeom>
      </dgm:spPr>
    </dgm:pt>
    <dgm:pt modelId="{F3611217-5313-437B-B52F-5080DC8B6A41}" type="pres">
      <dgm:prSet presAssocID="{E9ADE49A-DE63-44EA-805C-D573376DED34}" presName="FiveConn_4-5" presStyleLbl="fgAccFollowNode1" presStyleIdx="3" presStyleCnt="4">
        <dgm:presLayoutVars>
          <dgm:bulletEnabled val="1"/>
        </dgm:presLayoutVars>
      </dgm:prSet>
      <dgm:spPr>
        <a:xfrm>
          <a:off x="4012823" y="4079063"/>
          <a:ext cx="640174" cy="640174"/>
        </a:xfrm>
        <a:prstGeom prst="downArrow">
          <a:avLst>
            <a:gd name="adj1" fmla="val 55000"/>
            <a:gd name="adj2" fmla="val 45000"/>
          </a:avLst>
        </a:prstGeom>
      </dgm:spPr>
    </dgm:pt>
    <dgm:pt modelId="{F238B6B0-34DD-485C-9C8B-76DD8969701F}" type="pres">
      <dgm:prSet presAssocID="{E9ADE49A-DE63-44EA-805C-D573376DED34}" presName="FiveNodes_1_text" presStyleLbl="node1" presStyleIdx="4" presStyleCnt="5">
        <dgm:presLayoutVars>
          <dgm:bulletEnabled val="1"/>
        </dgm:presLayoutVars>
      </dgm:prSet>
      <dgm:spPr/>
    </dgm:pt>
    <dgm:pt modelId="{FD403D28-41D2-47CA-8CE1-F86376BD3C62}" type="pres">
      <dgm:prSet presAssocID="{E9ADE49A-DE63-44EA-805C-D573376DED34}" presName="FiveNodes_2_text" presStyleLbl="node1" presStyleIdx="4" presStyleCnt="5">
        <dgm:presLayoutVars>
          <dgm:bulletEnabled val="1"/>
        </dgm:presLayoutVars>
      </dgm:prSet>
      <dgm:spPr/>
    </dgm:pt>
    <dgm:pt modelId="{8CFCE267-B02B-409C-AB83-4D82F8A2BE17}" type="pres">
      <dgm:prSet presAssocID="{E9ADE49A-DE63-44EA-805C-D573376DED34}" presName="FiveNodes_3_text" presStyleLbl="node1" presStyleIdx="4" presStyleCnt="5">
        <dgm:presLayoutVars>
          <dgm:bulletEnabled val="1"/>
        </dgm:presLayoutVars>
      </dgm:prSet>
      <dgm:spPr/>
    </dgm:pt>
    <dgm:pt modelId="{3660CB43-5BD5-4C5D-AA06-401DE35D9C51}" type="pres">
      <dgm:prSet presAssocID="{E9ADE49A-DE63-44EA-805C-D573376DED34}" presName="FiveNodes_4_text" presStyleLbl="node1" presStyleIdx="4" presStyleCnt="5">
        <dgm:presLayoutVars>
          <dgm:bulletEnabled val="1"/>
        </dgm:presLayoutVars>
      </dgm:prSet>
      <dgm:spPr/>
    </dgm:pt>
    <dgm:pt modelId="{6F3E0950-ADAC-41DE-95E4-D63F21BB26E1}" type="pres">
      <dgm:prSet presAssocID="{E9ADE49A-DE63-44EA-805C-D573376DED34}" presName="FiveNodes_5_text" presStyleLbl="node1" presStyleIdx="4" presStyleCnt="5">
        <dgm:presLayoutVars>
          <dgm:bulletEnabled val="1"/>
        </dgm:presLayoutVars>
      </dgm:prSet>
      <dgm:spPr/>
    </dgm:pt>
  </dgm:ptLst>
  <dgm:cxnLst>
    <dgm:cxn modelId="{7B8CE303-6D9B-478C-9DDB-3230AE6E7C8C}" type="presOf" srcId="{8AF43053-B1C3-4D6D-8EE0-9985B39A1F5D}" destId="{6C2A76DC-2264-4250-AE02-3FA956C79276}" srcOrd="0" destOrd="0" presId="urn:microsoft.com/office/officeart/2005/8/layout/vProcess5"/>
    <dgm:cxn modelId="{479EC507-6BFA-4445-818C-D00B6FFF95B7}" type="presOf" srcId="{4C6FD31F-9A5C-4031-9EB6-CA563B65E1AE}" destId="{64785AC8-B9DF-4C1F-A59C-267DD8C228FC}" srcOrd="0" destOrd="0" presId="urn:microsoft.com/office/officeart/2005/8/layout/vProcess5"/>
    <dgm:cxn modelId="{19AD5F08-5E47-4EE4-9D93-A8B6217A3461}" type="presOf" srcId="{7E152B4B-734A-45FA-A4FE-EE3A121D1B36}" destId="{4DED08B9-D030-4D49-8C03-B57F7595910D}" srcOrd="0" destOrd="0" presId="urn:microsoft.com/office/officeart/2005/8/layout/vProcess5"/>
    <dgm:cxn modelId="{BEF53C1A-EA6E-49F0-9DE2-26374FB0B159}" type="presOf" srcId="{7E152B4B-734A-45FA-A4FE-EE3A121D1B36}" destId="{6F3E0950-ADAC-41DE-95E4-D63F21BB26E1}" srcOrd="1" destOrd="0" presId="urn:microsoft.com/office/officeart/2005/8/layout/vProcess5"/>
    <dgm:cxn modelId="{22AE281C-1C15-493D-8170-0230B4886A1E}" type="presOf" srcId="{77D2CB51-67DA-4829-954B-A6FD65029797}" destId="{316C8CA7-0A93-4FBD-8678-F9E59CA11F38}" srcOrd="0" destOrd="0" presId="urn:microsoft.com/office/officeart/2005/8/layout/vProcess5"/>
    <dgm:cxn modelId="{FCE7AD1D-FA1E-41B3-B205-2931907B105C}" type="presOf" srcId="{F6B1AC71-C0E3-431D-A93B-98D2924DA548}" destId="{5DA61F7C-626C-460D-BD53-98F71C1A4DB5}" srcOrd="0" destOrd="0" presId="urn:microsoft.com/office/officeart/2005/8/layout/vProcess5"/>
    <dgm:cxn modelId="{6C26D71D-94CF-4D80-B13A-CC4FB1724230}" type="presOf" srcId="{8AF43053-B1C3-4D6D-8EE0-9985B39A1F5D}" destId="{3660CB43-5BD5-4C5D-AA06-401DE35D9C51}" srcOrd="1" destOrd="0" presId="urn:microsoft.com/office/officeart/2005/8/layout/vProcess5"/>
    <dgm:cxn modelId="{084E422F-17F9-40DF-8D09-97DB01ADE35A}" type="presOf" srcId="{E9ADE49A-DE63-44EA-805C-D573376DED34}" destId="{404C374D-827D-4CE9-B258-8ED7674BA568}" srcOrd="0" destOrd="0" presId="urn:microsoft.com/office/officeart/2005/8/layout/vProcess5"/>
    <dgm:cxn modelId="{54AF1739-F1FE-4BF1-BB0C-CD86FD6B5FB8}" srcId="{E9ADE49A-DE63-44EA-805C-D573376DED34}" destId="{7E152B4B-734A-45FA-A4FE-EE3A121D1B36}" srcOrd="4" destOrd="0" parTransId="{28DBA4E2-CC83-453F-A37D-8F014959FA80}" sibTransId="{4064F869-F57A-4C6A-8953-1B16B3D72C9E}"/>
    <dgm:cxn modelId="{9A676943-58CF-49AA-B373-35E73D5CA086}" srcId="{E9ADE49A-DE63-44EA-805C-D573376DED34}" destId="{8AF43053-B1C3-4D6D-8EE0-9985B39A1F5D}" srcOrd="3" destOrd="0" parTransId="{90AAF46D-DE96-4FB2-9F90-900E999B3256}" sibTransId="{D8B65245-894A-4B2F-81B4-B428D9735F8E}"/>
    <dgm:cxn modelId="{88A2C56D-2032-4036-AFBD-FD302F9A94FB}" type="presOf" srcId="{79DD33CD-BC5D-42E4-9DF5-EDE59F2EE1DB}" destId="{8CFCE267-B02B-409C-AB83-4D82F8A2BE17}" srcOrd="1" destOrd="0" presId="urn:microsoft.com/office/officeart/2005/8/layout/vProcess5"/>
    <dgm:cxn modelId="{B15C4656-A6A8-447B-8E5C-D0211F413015}" type="presOf" srcId="{F6B1AC71-C0E3-431D-A93B-98D2924DA548}" destId="{F238B6B0-34DD-485C-9C8B-76DD8969701F}" srcOrd="1" destOrd="0" presId="urn:microsoft.com/office/officeart/2005/8/layout/vProcess5"/>
    <dgm:cxn modelId="{DBD7A08E-5933-4F62-BC84-A8EBBE2E1519}" type="presOf" srcId="{79DD33CD-BC5D-42E4-9DF5-EDE59F2EE1DB}" destId="{38E69281-3023-4B36-97F2-092C522400DB}" srcOrd="0" destOrd="0" presId="urn:microsoft.com/office/officeart/2005/8/layout/vProcess5"/>
    <dgm:cxn modelId="{99E1DCAA-C35B-4D1D-9AF0-F66D903DBB71}" type="presOf" srcId="{D8B65245-894A-4B2F-81B4-B428D9735F8E}" destId="{F3611217-5313-437B-B52F-5080DC8B6A41}" srcOrd="0" destOrd="0" presId="urn:microsoft.com/office/officeart/2005/8/layout/vProcess5"/>
    <dgm:cxn modelId="{BDE04BC2-EC9B-4D67-A2B6-2DEE546E1FC8}" srcId="{E9ADE49A-DE63-44EA-805C-D573376DED34}" destId="{A5D6721E-B49F-431A-8E20-5660CEDA3702}" srcOrd="1" destOrd="0" parTransId="{2B17D838-3256-4815-87E7-423DE238C308}" sibTransId="{477551F8-597A-4939-A4FB-260E9D9EAB62}"/>
    <dgm:cxn modelId="{F651F6CA-5116-43F4-9FEB-9D88423075F5}" type="presOf" srcId="{477551F8-597A-4939-A4FB-260E9D9EAB62}" destId="{8DB361C2-5CBC-42CD-A659-7414CF2C7B34}" srcOrd="0" destOrd="0" presId="urn:microsoft.com/office/officeart/2005/8/layout/vProcess5"/>
    <dgm:cxn modelId="{BFA0FFDD-5E78-4398-97D0-BD3925E20320}" srcId="{E9ADE49A-DE63-44EA-805C-D573376DED34}" destId="{79DD33CD-BC5D-42E4-9DF5-EDE59F2EE1DB}" srcOrd="2" destOrd="0" parTransId="{2A6F045F-EBFD-4E96-A41C-B587C60563C5}" sibTransId="{4C6FD31F-9A5C-4031-9EB6-CA563B65E1AE}"/>
    <dgm:cxn modelId="{EF5E52EB-762D-4032-AC05-BCEEE49201CE}" type="presOf" srcId="{A5D6721E-B49F-431A-8E20-5660CEDA3702}" destId="{31A632CC-9487-4631-93DC-29E26ECE7A2C}" srcOrd="0" destOrd="0" presId="urn:microsoft.com/office/officeart/2005/8/layout/vProcess5"/>
    <dgm:cxn modelId="{9C4BBCF0-B0F9-4185-B428-190F039BD616}" srcId="{E9ADE49A-DE63-44EA-805C-D573376DED34}" destId="{F6B1AC71-C0E3-431D-A93B-98D2924DA548}" srcOrd="0" destOrd="0" parTransId="{303480CB-4294-43A3-B6F8-478815D9BA79}" sibTransId="{77D2CB51-67DA-4829-954B-A6FD65029797}"/>
    <dgm:cxn modelId="{14FBD3F1-0A79-421B-BF72-0AF4058A634B}" type="presOf" srcId="{A5D6721E-B49F-431A-8E20-5660CEDA3702}" destId="{FD403D28-41D2-47CA-8CE1-F86376BD3C62}" srcOrd="1" destOrd="0" presId="urn:microsoft.com/office/officeart/2005/8/layout/vProcess5"/>
    <dgm:cxn modelId="{50E12E88-9C24-4906-A495-8A0A52D95203}" type="presParOf" srcId="{404C374D-827D-4CE9-B258-8ED7674BA568}" destId="{71F0FB44-3DFE-43EE-AEFD-0502F817C2A7}" srcOrd="0" destOrd="0" presId="urn:microsoft.com/office/officeart/2005/8/layout/vProcess5"/>
    <dgm:cxn modelId="{DF1B52D2-4A74-4D0E-A225-E1369B78A305}" type="presParOf" srcId="{404C374D-827D-4CE9-B258-8ED7674BA568}" destId="{5DA61F7C-626C-460D-BD53-98F71C1A4DB5}" srcOrd="1" destOrd="0" presId="urn:microsoft.com/office/officeart/2005/8/layout/vProcess5"/>
    <dgm:cxn modelId="{A4372BE7-2AA4-4220-8EA1-269D48CB954D}" type="presParOf" srcId="{404C374D-827D-4CE9-B258-8ED7674BA568}" destId="{31A632CC-9487-4631-93DC-29E26ECE7A2C}" srcOrd="2" destOrd="0" presId="urn:microsoft.com/office/officeart/2005/8/layout/vProcess5"/>
    <dgm:cxn modelId="{4F5C1F1E-4D9F-4A77-A4F3-C4262A77A814}" type="presParOf" srcId="{404C374D-827D-4CE9-B258-8ED7674BA568}" destId="{38E69281-3023-4B36-97F2-092C522400DB}" srcOrd="3" destOrd="0" presId="urn:microsoft.com/office/officeart/2005/8/layout/vProcess5"/>
    <dgm:cxn modelId="{1D4DD62A-D76F-4076-990B-96B6EE3BDB3A}" type="presParOf" srcId="{404C374D-827D-4CE9-B258-8ED7674BA568}" destId="{6C2A76DC-2264-4250-AE02-3FA956C79276}" srcOrd="4" destOrd="0" presId="urn:microsoft.com/office/officeart/2005/8/layout/vProcess5"/>
    <dgm:cxn modelId="{401FE1E9-B119-4B07-B4B6-8A7EDFAA8D35}" type="presParOf" srcId="{404C374D-827D-4CE9-B258-8ED7674BA568}" destId="{4DED08B9-D030-4D49-8C03-B57F7595910D}" srcOrd="5" destOrd="0" presId="urn:microsoft.com/office/officeart/2005/8/layout/vProcess5"/>
    <dgm:cxn modelId="{43E3B47E-6BCF-49F6-99DD-164961085B3D}" type="presParOf" srcId="{404C374D-827D-4CE9-B258-8ED7674BA568}" destId="{316C8CA7-0A93-4FBD-8678-F9E59CA11F38}" srcOrd="6" destOrd="0" presId="urn:microsoft.com/office/officeart/2005/8/layout/vProcess5"/>
    <dgm:cxn modelId="{FC095EF7-BEDB-4EC7-A573-D81A97725163}" type="presParOf" srcId="{404C374D-827D-4CE9-B258-8ED7674BA568}" destId="{8DB361C2-5CBC-42CD-A659-7414CF2C7B34}" srcOrd="7" destOrd="0" presId="urn:microsoft.com/office/officeart/2005/8/layout/vProcess5"/>
    <dgm:cxn modelId="{9D5CCD7F-A306-4057-AED4-034B80F69E54}" type="presParOf" srcId="{404C374D-827D-4CE9-B258-8ED7674BA568}" destId="{64785AC8-B9DF-4C1F-A59C-267DD8C228FC}" srcOrd="8" destOrd="0" presId="urn:microsoft.com/office/officeart/2005/8/layout/vProcess5"/>
    <dgm:cxn modelId="{F78745A1-843C-4BF5-945B-9BA95D38D0DB}" type="presParOf" srcId="{404C374D-827D-4CE9-B258-8ED7674BA568}" destId="{F3611217-5313-437B-B52F-5080DC8B6A41}" srcOrd="9" destOrd="0" presId="urn:microsoft.com/office/officeart/2005/8/layout/vProcess5"/>
    <dgm:cxn modelId="{3E0A1720-4FA9-410A-A63C-90C9A3542185}" type="presParOf" srcId="{404C374D-827D-4CE9-B258-8ED7674BA568}" destId="{F238B6B0-34DD-485C-9C8B-76DD8969701F}" srcOrd="10" destOrd="0" presId="urn:microsoft.com/office/officeart/2005/8/layout/vProcess5"/>
    <dgm:cxn modelId="{1BEB1334-9B00-43FA-A090-BA32CABE3A99}" type="presParOf" srcId="{404C374D-827D-4CE9-B258-8ED7674BA568}" destId="{FD403D28-41D2-47CA-8CE1-F86376BD3C62}" srcOrd="11" destOrd="0" presId="urn:microsoft.com/office/officeart/2005/8/layout/vProcess5"/>
    <dgm:cxn modelId="{EAF71F5E-3070-4407-A88A-20912DD243A5}" type="presParOf" srcId="{404C374D-827D-4CE9-B258-8ED7674BA568}" destId="{8CFCE267-B02B-409C-AB83-4D82F8A2BE17}" srcOrd="12" destOrd="0" presId="urn:microsoft.com/office/officeart/2005/8/layout/vProcess5"/>
    <dgm:cxn modelId="{3067001E-8544-4CC2-8A3D-256194512FB6}" type="presParOf" srcId="{404C374D-827D-4CE9-B258-8ED7674BA568}" destId="{3660CB43-5BD5-4C5D-AA06-401DE35D9C51}" srcOrd="13" destOrd="0" presId="urn:microsoft.com/office/officeart/2005/8/layout/vProcess5"/>
    <dgm:cxn modelId="{B1FEBE35-2FD2-45C8-92F4-9C60F82748C5}" type="presParOf" srcId="{404C374D-827D-4CE9-B258-8ED7674BA568}" destId="{6F3E0950-ADAC-41DE-95E4-D63F21BB26E1}"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E4420-A832-43A1-8177-EBBF5C4E6398}">
      <dsp:nvSpPr>
        <dsp:cNvPr id="0" name=""/>
        <dsp:cNvSpPr/>
      </dsp:nvSpPr>
      <dsp:spPr>
        <a:xfrm>
          <a:off x="16266" y="490745"/>
          <a:ext cx="1963861" cy="7305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Chris Fallon</a:t>
          </a:r>
        </a:p>
        <a:p>
          <a:pPr marL="0" lvl="0" indent="0" algn="ctr" defTabSz="533400">
            <a:lnSpc>
              <a:spcPct val="90000"/>
            </a:lnSpc>
            <a:spcBef>
              <a:spcPct val="0"/>
            </a:spcBef>
            <a:spcAft>
              <a:spcPct val="35000"/>
            </a:spcAft>
            <a:buNone/>
          </a:pPr>
          <a:r>
            <a:rPr lang="en-US" sz="1200" kern="1200" dirty="0"/>
            <a:t> </a:t>
          </a:r>
        </a:p>
      </dsp:txBody>
      <dsp:txXfrm>
        <a:off x="16266" y="490745"/>
        <a:ext cx="1963861" cy="730551"/>
      </dsp:txXfrm>
    </dsp:sp>
    <dsp:sp modelId="{0C4CE9A7-7B2E-4FEE-9E38-1B350F30D1BA}">
      <dsp:nvSpPr>
        <dsp:cNvPr id="0" name=""/>
        <dsp:cNvSpPr/>
      </dsp:nvSpPr>
      <dsp:spPr>
        <a:xfrm>
          <a:off x="3266" y="1243038"/>
          <a:ext cx="1963861" cy="25116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Saratha Prabu</a:t>
          </a:r>
        </a:p>
        <a:p>
          <a:pPr marL="114300" lvl="1" indent="-114300" algn="l" defTabSz="533400">
            <a:lnSpc>
              <a:spcPct val="90000"/>
            </a:lnSpc>
            <a:spcBef>
              <a:spcPct val="0"/>
            </a:spcBef>
            <a:spcAft>
              <a:spcPct val="15000"/>
            </a:spcAft>
            <a:buChar char="•"/>
          </a:pPr>
          <a:r>
            <a:rPr lang="en-US" sz="1200" kern="1200" dirty="0"/>
            <a:t>Hema Kannan</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err="1"/>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a:p>
      </dsp:txBody>
      <dsp:txXfrm>
        <a:off x="3266" y="1243038"/>
        <a:ext cx="1963861" cy="2511675"/>
      </dsp:txXfrm>
    </dsp:sp>
    <dsp:sp modelId="{C89A1595-14FD-4FCF-8424-1C32F89643FC}">
      <dsp:nvSpPr>
        <dsp:cNvPr id="0" name=""/>
        <dsp:cNvSpPr/>
      </dsp:nvSpPr>
      <dsp:spPr>
        <a:xfrm>
          <a:off x="2242068" y="512486"/>
          <a:ext cx="1963861" cy="7305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endParaRPr lang="en-US" sz="1200" kern="1200" dirty="0"/>
        </a:p>
        <a:p>
          <a:pPr marL="0" lvl="0" indent="0" algn="ctr" defTabSz="533400">
            <a:lnSpc>
              <a:spcPct val="90000"/>
            </a:lnSpc>
            <a:spcBef>
              <a:spcPct val="0"/>
            </a:spcBef>
            <a:spcAft>
              <a:spcPct val="35000"/>
            </a:spcAft>
            <a:buNone/>
          </a:pPr>
          <a:r>
            <a:rPr lang="en-US" sz="1200" kern="1200" dirty="0"/>
            <a:t>Jeff Wiles</a:t>
          </a:r>
        </a:p>
        <a:p>
          <a:pPr marL="0" lvl="0" indent="0" algn="ctr" defTabSz="533400">
            <a:lnSpc>
              <a:spcPct val="90000"/>
            </a:lnSpc>
            <a:spcBef>
              <a:spcPct val="0"/>
            </a:spcBef>
            <a:spcAft>
              <a:spcPct val="35000"/>
            </a:spcAft>
            <a:buNone/>
          </a:pPr>
          <a:r>
            <a:rPr lang="en-US" sz="1200" kern="1200" dirty="0"/>
            <a:t> </a:t>
          </a:r>
        </a:p>
      </dsp:txBody>
      <dsp:txXfrm>
        <a:off x="2242068" y="512486"/>
        <a:ext cx="1963861" cy="730551"/>
      </dsp:txXfrm>
    </dsp:sp>
    <dsp:sp modelId="{E137010B-114F-4276-A395-5DEEE103E127}">
      <dsp:nvSpPr>
        <dsp:cNvPr id="0" name=""/>
        <dsp:cNvSpPr/>
      </dsp:nvSpPr>
      <dsp:spPr>
        <a:xfrm>
          <a:off x="2242068" y="1243038"/>
          <a:ext cx="1963861" cy="25116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Philip Black</a:t>
          </a:r>
        </a:p>
        <a:p>
          <a:pPr marL="114300" lvl="1" indent="-114300" algn="l" defTabSz="533400">
            <a:lnSpc>
              <a:spcPct val="90000"/>
            </a:lnSpc>
            <a:spcBef>
              <a:spcPct val="0"/>
            </a:spcBef>
            <a:spcAft>
              <a:spcPct val="15000"/>
            </a:spcAft>
            <a:buChar char="•"/>
          </a:pPr>
          <a:r>
            <a:rPr lang="en-US" sz="1200" kern="1200" dirty="0"/>
            <a:t>Cara Anderson</a:t>
          </a:r>
        </a:p>
        <a:p>
          <a:pPr marL="114300" lvl="1" indent="-114300" algn="l" defTabSz="533400">
            <a:lnSpc>
              <a:spcPct val="90000"/>
            </a:lnSpc>
            <a:spcBef>
              <a:spcPct val="0"/>
            </a:spcBef>
            <a:spcAft>
              <a:spcPct val="15000"/>
            </a:spcAft>
            <a:buChar char="•"/>
          </a:pPr>
          <a:r>
            <a:rPr lang="en-US" sz="1200" kern="1200" dirty="0"/>
            <a:t>Mat Cles</a:t>
          </a:r>
        </a:p>
        <a:p>
          <a:pPr marL="114300" lvl="1" indent="-114300" algn="l" defTabSz="533400">
            <a:lnSpc>
              <a:spcPct val="90000"/>
            </a:lnSpc>
            <a:spcBef>
              <a:spcPct val="0"/>
            </a:spcBef>
            <a:spcAft>
              <a:spcPct val="15000"/>
            </a:spcAft>
            <a:buChar char="•"/>
          </a:pPr>
          <a:r>
            <a:rPr lang="en-US" sz="1200" kern="1200" dirty="0"/>
            <a:t>Randy Carlson </a:t>
          </a:r>
        </a:p>
        <a:p>
          <a:pPr marL="114300" lvl="1" indent="-114300" algn="l" defTabSz="533400">
            <a:lnSpc>
              <a:spcPct val="90000"/>
            </a:lnSpc>
            <a:spcBef>
              <a:spcPct val="0"/>
            </a:spcBef>
            <a:spcAft>
              <a:spcPct val="15000"/>
            </a:spcAft>
            <a:buChar char="•"/>
          </a:pPr>
          <a:r>
            <a:rPr lang="en-US" sz="1200" kern="1200" dirty="0"/>
            <a:t>Ivan Tichenor</a:t>
          </a:r>
        </a:p>
        <a:p>
          <a:pPr marL="114300" lvl="1" indent="-114300" algn="l" defTabSz="533400">
            <a:lnSpc>
              <a:spcPct val="90000"/>
            </a:lnSpc>
            <a:spcBef>
              <a:spcPct val="0"/>
            </a:spcBef>
            <a:spcAft>
              <a:spcPct val="15000"/>
            </a:spcAft>
            <a:buChar char="•"/>
          </a:pPr>
          <a:r>
            <a:rPr lang="en-US" sz="1200" kern="1200" dirty="0"/>
            <a:t>Ihar Simanovich</a:t>
          </a:r>
        </a:p>
        <a:p>
          <a:pPr marL="114300" lvl="1" indent="-114300" algn="l" defTabSz="533400">
            <a:lnSpc>
              <a:spcPct val="90000"/>
            </a:lnSpc>
            <a:spcBef>
              <a:spcPct val="0"/>
            </a:spcBef>
            <a:spcAft>
              <a:spcPct val="15000"/>
            </a:spcAft>
            <a:buChar char="•"/>
          </a:pPr>
          <a:r>
            <a:rPr lang="en-US" sz="1200" kern="1200" dirty="0"/>
            <a:t>Chris Launey</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a:p>
        <a:p>
          <a:pPr marL="114300" lvl="1" indent="-114300" algn="l" defTabSz="533400">
            <a:lnSpc>
              <a:spcPct val="90000"/>
            </a:lnSpc>
            <a:spcBef>
              <a:spcPct val="0"/>
            </a:spcBef>
            <a:spcAft>
              <a:spcPct val="15000"/>
            </a:spcAft>
            <a:buChar char="•"/>
          </a:pPr>
          <a:endParaRPr lang="en-US" sz="1200" kern="1200"/>
        </a:p>
      </dsp:txBody>
      <dsp:txXfrm>
        <a:off x="2242068" y="1243038"/>
        <a:ext cx="1963861" cy="2511675"/>
      </dsp:txXfrm>
    </dsp:sp>
    <dsp:sp modelId="{6A9FA359-4455-4F67-A4BA-23E417DBCAFE}">
      <dsp:nvSpPr>
        <dsp:cNvPr id="0" name=""/>
        <dsp:cNvSpPr/>
      </dsp:nvSpPr>
      <dsp:spPr>
        <a:xfrm>
          <a:off x="4480870" y="512486"/>
          <a:ext cx="1963861" cy="7305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Tal Saraf</a:t>
          </a:r>
        </a:p>
      </dsp:txBody>
      <dsp:txXfrm>
        <a:off x="4480870" y="512486"/>
        <a:ext cx="1963861" cy="730551"/>
      </dsp:txXfrm>
    </dsp:sp>
    <dsp:sp modelId="{D175CB01-9EB0-42A6-AEFD-B5DD2CB9A8BF}">
      <dsp:nvSpPr>
        <dsp:cNvPr id="0" name=""/>
        <dsp:cNvSpPr/>
      </dsp:nvSpPr>
      <dsp:spPr>
        <a:xfrm>
          <a:off x="4480870" y="1243038"/>
          <a:ext cx="1963861" cy="25116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u="none" strike="noStrike" kern="1200">
              <a:effectLst/>
              <a:latin typeface="Calibri" panose="020F0502020204030204" pitchFamily="34" charset="0"/>
            </a:rPr>
            <a:t>Aaron Hudson</a:t>
          </a:r>
          <a:endParaRPr lang="en-US" sz="1200" kern="1200" dirty="0"/>
        </a:p>
        <a:p>
          <a:pPr marL="114300" lvl="1" indent="-114300" algn="l" defTabSz="533400">
            <a:lnSpc>
              <a:spcPct val="90000"/>
            </a:lnSpc>
            <a:spcBef>
              <a:spcPct val="0"/>
            </a:spcBef>
            <a:spcAft>
              <a:spcPct val="15000"/>
            </a:spcAft>
            <a:buChar char="•"/>
          </a:pPr>
          <a:r>
            <a:rPr lang="en-US" sz="1200" b="0" i="0" u="none" strike="noStrike" kern="1200">
              <a:effectLst/>
              <a:latin typeface="Calibri" panose="020F0502020204030204" pitchFamily="34" charset="0"/>
            </a:rPr>
            <a:t>Tigist Mammo</a:t>
          </a:r>
          <a:endParaRPr lang="en-US" sz="1200" b="0" i="0" u="none" strike="noStrike" kern="1200" dirty="0">
            <a:effectLst/>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b="0" i="0" u="none" strike="noStrike" kern="1200">
              <a:effectLst/>
              <a:latin typeface="Calibri" panose="020F0502020204030204" pitchFamily="34" charset="0"/>
            </a:rPr>
            <a:t>Quy Le</a:t>
          </a:r>
          <a:endParaRPr lang="en-US" sz="1200" b="0" i="0" u="none" strike="noStrike" kern="1200" dirty="0">
            <a:effectLst/>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b="0" i="0" u="none" strike="noStrike" kern="1200">
              <a:effectLst/>
              <a:latin typeface="Calibri" panose="020F0502020204030204" pitchFamily="34" charset="0"/>
            </a:rPr>
            <a:t>Kurt Smith</a:t>
          </a:r>
          <a:endParaRPr lang="en-US" sz="1200" b="0" i="0" u="none" strike="noStrike" kern="1200" dirty="0">
            <a:effectLst/>
            <a:latin typeface="Calibri" panose="020F0502020204030204" pitchFamily="34" charset="0"/>
          </a:endParaRPr>
        </a:p>
        <a:p>
          <a:pPr marL="114300" lvl="1" indent="-114300" algn="l" defTabSz="533400">
            <a:lnSpc>
              <a:spcPct val="90000"/>
            </a:lnSpc>
            <a:spcBef>
              <a:spcPct val="0"/>
            </a:spcBef>
            <a:spcAft>
              <a:spcPct val="15000"/>
            </a:spcAft>
            <a:buChar char="•"/>
          </a:pPr>
          <a:r>
            <a:rPr lang="en-US" sz="1200" b="0" i="0" u="none" strike="noStrike" kern="1200">
              <a:effectLst/>
              <a:latin typeface="Calibri" panose="020F0502020204030204" pitchFamily="34" charset="0"/>
            </a:rPr>
            <a:t>Akanksha Rakesh</a:t>
          </a:r>
          <a:endParaRPr lang="en-US" sz="1200" b="0" i="0" u="none" strike="noStrike" kern="1200" dirty="0">
            <a:effectLst/>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b="0" i="0" u="none" strike="noStrike" kern="1200" dirty="0">
            <a:effectLst/>
            <a:latin typeface="Calibri" panose="020F0502020204030204" pitchFamily="34" charset="0"/>
          </a:endParaRPr>
        </a:p>
        <a:p>
          <a:pPr marL="114300" lvl="1" indent="-114300" algn="l" defTabSz="533400">
            <a:lnSpc>
              <a:spcPct val="90000"/>
            </a:lnSpc>
            <a:spcBef>
              <a:spcPct val="0"/>
            </a:spcBef>
            <a:spcAft>
              <a:spcPct val="15000"/>
            </a:spcAft>
            <a:buChar char="•"/>
          </a:pPr>
          <a:endParaRPr lang="en-US" sz="1200" b="0" i="0" u="none" strike="noStrike" kern="1200" dirty="0">
            <a:effectLst/>
            <a:latin typeface="Calibri" panose="020F0502020204030204" pitchFamily="34" charset="0"/>
          </a:endParaRPr>
        </a:p>
      </dsp:txBody>
      <dsp:txXfrm>
        <a:off x="4480870" y="1243038"/>
        <a:ext cx="1963861" cy="2511675"/>
      </dsp:txXfrm>
    </dsp:sp>
    <dsp:sp modelId="{BB5BA794-4BBD-46F0-B2A1-E8EAFDFE34D3}">
      <dsp:nvSpPr>
        <dsp:cNvPr id="0" name=""/>
        <dsp:cNvSpPr/>
      </dsp:nvSpPr>
      <dsp:spPr>
        <a:xfrm>
          <a:off x="6719672" y="512486"/>
          <a:ext cx="1963861" cy="73055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Janet Landers</a:t>
          </a:r>
        </a:p>
      </dsp:txBody>
      <dsp:txXfrm>
        <a:off x="6719672" y="512486"/>
        <a:ext cx="1963861" cy="730551"/>
      </dsp:txXfrm>
    </dsp:sp>
    <dsp:sp modelId="{DEA8A8AF-C279-4701-952E-3F2E7ACBC8D8}">
      <dsp:nvSpPr>
        <dsp:cNvPr id="0" name=""/>
        <dsp:cNvSpPr/>
      </dsp:nvSpPr>
      <dsp:spPr>
        <a:xfrm>
          <a:off x="6719672" y="1243038"/>
          <a:ext cx="1963861" cy="25116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u="none" kern="1200"/>
            <a:t>Brian Knowles</a:t>
          </a:r>
          <a:endParaRPr lang="en-US" sz="1200" kern="1200"/>
        </a:p>
      </dsp:txBody>
      <dsp:txXfrm>
        <a:off x="6719672" y="1243038"/>
        <a:ext cx="1963861" cy="251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1F7C-626C-460D-BD53-98F71C1A4DB5}">
      <dsp:nvSpPr>
        <dsp:cNvPr id="0" name=""/>
        <dsp:cNvSpPr/>
      </dsp:nvSpPr>
      <dsp:spPr>
        <a:xfrm>
          <a:off x="0" y="24572"/>
          <a:ext cx="3801388" cy="984884"/>
        </a:xfrm>
        <a:prstGeom prst="roundRect">
          <a:avLst>
            <a:gd name="adj" fmla="val 10000"/>
          </a:avLst>
        </a:prstGeom>
        <a:solidFill>
          <a:schemeClr val="tx2">
            <a:lumMod val="60000"/>
            <a:lumOff val="40000"/>
          </a:schemeClr>
        </a:solidFill>
        <a:ln>
          <a:noFill/>
        </a:ln>
        <a:effectLst>
          <a:innerShdw blurRad="63500" dist="50800" dir="2700000">
            <a:prstClr val="black">
              <a:alpha val="50000"/>
            </a:prst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Confirm Safari and Pluralsight access</a:t>
          </a:r>
        </a:p>
      </dsp:txBody>
      <dsp:txXfrm>
        <a:off x="28846" y="53418"/>
        <a:ext cx="2623390" cy="927192"/>
      </dsp:txXfrm>
    </dsp:sp>
    <dsp:sp modelId="{31A632CC-9487-4631-93DC-29E26ECE7A2C}">
      <dsp:nvSpPr>
        <dsp:cNvPr id="0" name=""/>
        <dsp:cNvSpPr/>
      </dsp:nvSpPr>
      <dsp:spPr>
        <a:xfrm>
          <a:off x="283869" y="1121674"/>
          <a:ext cx="3801388" cy="984884"/>
        </a:xfrm>
        <a:prstGeom prst="roundRect">
          <a:avLst>
            <a:gd name="adj" fmla="val 10000"/>
          </a:avLst>
        </a:prstGeom>
        <a:solidFill>
          <a:schemeClr val="tx2">
            <a:lumMod val="60000"/>
            <a:lumOff val="40000"/>
          </a:schemeClr>
        </a:solidFill>
        <a:ln>
          <a:noFill/>
        </a:ln>
        <a:effectLst>
          <a:innerShdw blurRad="63500" dist="50800" dir="2700000">
            <a:prstClr val="black">
              <a:alpha val="50000"/>
            </a:prst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Accept </a:t>
          </a:r>
          <a:r>
            <a:rPr lang="en-US" sz="1800" kern="1200"/>
            <a:t>CLJ #13 </a:t>
          </a:r>
          <a:r>
            <a:rPr lang="en-US" sz="1800" kern="1200" dirty="0"/>
            <a:t>meeting invites</a:t>
          </a:r>
        </a:p>
      </dsp:txBody>
      <dsp:txXfrm>
        <a:off x="312715" y="1150520"/>
        <a:ext cx="2819651" cy="927192"/>
      </dsp:txXfrm>
    </dsp:sp>
    <dsp:sp modelId="{38E69281-3023-4B36-97F2-092C522400DB}">
      <dsp:nvSpPr>
        <dsp:cNvPr id="0" name=""/>
        <dsp:cNvSpPr/>
      </dsp:nvSpPr>
      <dsp:spPr>
        <a:xfrm>
          <a:off x="567739" y="2243348"/>
          <a:ext cx="3801388" cy="984884"/>
        </a:xfrm>
        <a:prstGeom prst="roundRect">
          <a:avLst>
            <a:gd name="adj" fmla="val 10000"/>
          </a:avLst>
        </a:prstGeom>
        <a:solidFill>
          <a:schemeClr val="tx2">
            <a:lumMod val="40000"/>
            <a:lumOff val="60000"/>
          </a:schemeClr>
        </a:solidFill>
        <a:ln>
          <a:noFill/>
        </a:ln>
        <a:effectLst>
          <a:innerShdw blurRad="63500" dist="50800" dir="2700000">
            <a:prstClr val="black">
              <a:alpha val="50000"/>
            </a:prst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Do Cloud Boot Camp pre-reads</a:t>
          </a:r>
        </a:p>
      </dsp:txBody>
      <dsp:txXfrm>
        <a:off x="596585" y="2272194"/>
        <a:ext cx="2819651" cy="927192"/>
      </dsp:txXfrm>
    </dsp:sp>
    <dsp:sp modelId="{6C2A76DC-2264-4250-AE02-3FA956C79276}">
      <dsp:nvSpPr>
        <dsp:cNvPr id="0" name=""/>
        <dsp:cNvSpPr/>
      </dsp:nvSpPr>
      <dsp:spPr>
        <a:xfrm>
          <a:off x="851609" y="3365022"/>
          <a:ext cx="3801388" cy="984884"/>
        </a:xfrm>
        <a:prstGeom prst="roundRect">
          <a:avLst>
            <a:gd name="adj" fmla="val 10000"/>
          </a:avLst>
        </a:prstGeom>
        <a:solidFill>
          <a:schemeClr val="tx2">
            <a:lumMod val="40000"/>
            <a:lumOff val="60000"/>
          </a:schemeClr>
        </a:solidFill>
        <a:ln>
          <a:noFill/>
        </a:ln>
        <a:effectLst>
          <a:innerShdw blurRad="63500" dist="50800" dir="2700000">
            <a:prstClr val="black">
              <a:alpha val="50000"/>
            </a:prst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Work with your manager(s) to protect your time for learning and practice</a:t>
          </a:r>
        </a:p>
      </dsp:txBody>
      <dsp:txXfrm>
        <a:off x="880455" y="3393868"/>
        <a:ext cx="2819651" cy="927192"/>
      </dsp:txXfrm>
    </dsp:sp>
    <dsp:sp modelId="{4DED08B9-D030-4D49-8C03-B57F7595910D}">
      <dsp:nvSpPr>
        <dsp:cNvPr id="0" name=""/>
        <dsp:cNvSpPr/>
      </dsp:nvSpPr>
      <dsp:spPr>
        <a:xfrm>
          <a:off x="1135479" y="4486696"/>
          <a:ext cx="3801388" cy="984884"/>
        </a:xfrm>
        <a:prstGeom prst="roundRect">
          <a:avLst>
            <a:gd name="adj" fmla="val 10000"/>
          </a:avLst>
        </a:prstGeom>
        <a:solidFill>
          <a:schemeClr val="tx2">
            <a:lumMod val="20000"/>
            <a:lumOff val="80000"/>
          </a:schemeClr>
        </a:solidFill>
        <a:ln>
          <a:noFill/>
        </a:ln>
        <a:effectLst>
          <a:innerShdw blurRad="63500" dist="50800" dir="2700000">
            <a:prstClr val="black">
              <a:alpha val="50000"/>
            </a:prst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Plan to share knowledge across your team </a:t>
          </a:r>
        </a:p>
      </dsp:txBody>
      <dsp:txXfrm>
        <a:off x="1164325" y="4515542"/>
        <a:ext cx="2819651" cy="927192"/>
      </dsp:txXfrm>
    </dsp:sp>
    <dsp:sp modelId="{316C8CA7-0A93-4FBD-8678-F9E59CA11F38}">
      <dsp:nvSpPr>
        <dsp:cNvPr id="0" name=""/>
        <dsp:cNvSpPr/>
      </dsp:nvSpPr>
      <dsp:spPr>
        <a:xfrm>
          <a:off x="3161213" y="719512"/>
          <a:ext cx="640174" cy="640174"/>
        </a:xfrm>
        <a:prstGeom prst="downArrow">
          <a:avLst>
            <a:gd name="adj1" fmla="val 55000"/>
            <a:gd name="adj2" fmla="val 45000"/>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a:innerShdw blurRad="63500" dist="50800" dir="27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305252" y="719512"/>
        <a:ext cx="352096" cy="481731"/>
      </dsp:txXfrm>
    </dsp:sp>
    <dsp:sp modelId="{8DB361C2-5CBC-42CD-A659-7414CF2C7B34}">
      <dsp:nvSpPr>
        <dsp:cNvPr id="0" name=""/>
        <dsp:cNvSpPr/>
      </dsp:nvSpPr>
      <dsp:spPr>
        <a:xfrm>
          <a:off x="3445083" y="1841187"/>
          <a:ext cx="640174" cy="640174"/>
        </a:xfrm>
        <a:prstGeom prst="downArrow">
          <a:avLst>
            <a:gd name="adj1" fmla="val 55000"/>
            <a:gd name="adj2" fmla="val 45000"/>
          </a:avLst>
        </a:prstGeom>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sp:txBody>
      <dsp:txXfrm>
        <a:off x="3589122" y="1841187"/>
        <a:ext cx="352096" cy="481731"/>
      </dsp:txXfrm>
    </dsp:sp>
    <dsp:sp modelId="{64785AC8-B9DF-4C1F-A59C-267DD8C228FC}">
      <dsp:nvSpPr>
        <dsp:cNvPr id="0" name=""/>
        <dsp:cNvSpPr/>
      </dsp:nvSpPr>
      <dsp:spPr>
        <a:xfrm>
          <a:off x="3728953" y="2946446"/>
          <a:ext cx="640174" cy="640174"/>
        </a:xfrm>
        <a:prstGeom prst="downArrow">
          <a:avLst>
            <a:gd name="adj1" fmla="val 55000"/>
            <a:gd name="adj2" fmla="val 45000"/>
          </a:avLst>
        </a:prstGeom>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sp:txBody>
      <dsp:txXfrm>
        <a:off x="3872992" y="2946446"/>
        <a:ext cx="352096" cy="481731"/>
      </dsp:txXfrm>
    </dsp:sp>
    <dsp:sp modelId="{F3611217-5313-437B-B52F-5080DC8B6A41}">
      <dsp:nvSpPr>
        <dsp:cNvPr id="0" name=""/>
        <dsp:cNvSpPr/>
      </dsp:nvSpPr>
      <dsp:spPr>
        <a:xfrm>
          <a:off x="4012823" y="4079063"/>
          <a:ext cx="640174" cy="640174"/>
        </a:xfrm>
        <a:prstGeom prst="downArrow">
          <a:avLst>
            <a:gd name="adj1" fmla="val 55000"/>
            <a:gd name="adj2" fmla="val 45000"/>
          </a:avLst>
        </a:prstGeom>
        <a:solidFill>
          <a:srgbClr val="4BACC6">
            <a:alpha val="90000"/>
            <a:tint val="40000"/>
            <a:hueOff val="0"/>
            <a:satOff val="0"/>
            <a:lumOff val="0"/>
            <a:alphaOff val="0"/>
          </a:srgbClr>
        </a:solidFill>
        <a:ln w="9525" cap="flat" cmpd="sng" algn="ctr">
          <a:solidFill>
            <a:srgbClr val="4BACC6">
              <a:alpha val="90000"/>
              <a:tint val="40000"/>
              <a:hueOff val="0"/>
              <a:satOff val="0"/>
              <a:lumOff val="0"/>
              <a:alphaOff val="0"/>
            </a:srgbClr>
          </a:solidFill>
          <a:prstDash val="solid"/>
        </a:ln>
        <a:effectLst>
          <a:innerShdw blurRad="63500" dist="50800" dir="2700000">
            <a:prstClr val="black">
              <a:alpha val="50000"/>
            </a:prstClr>
          </a:innerShdw>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solidFill>
              <a:prstClr val="black">
                <a:hueOff val="0"/>
                <a:satOff val="0"/>
                <a:lumOff val="0"/>
                <a:alphaOff val="0"/>
              </a:prstClr>
            </a:solidFill>
            <a:latin typeface="Calibri"/>
            <a:ea typeface="+mn-ea"/>
            <a:cs typeface="+mn-cs"/>
          </a:endParaRPr>
        </a:p>
      </dsp:txBody>
      <dsp:txXfrm>
        <a:off x="4156862" y="4079063"/>
        <a:ext cx="352096" cy="4817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6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9" y="0"/>
            <a:ext cx="3038475" cy="465626"/>
          </a:xfrm>
          <a:prstGeom prst="rect">
            <a:avLst/>
          </a:prstGeom>
        </p:spPr>
        <p:txBody>
          <a:bodyPr vert="horz" lIns="91440" tIns="45720" rIns="91440" bIns="45720" rtlCol="0"/>
          <a:lstStyle>
            <a:lvl1pPr algn="r">
              <a:defRPr sz="1200"/>
            </a:lvl1pPr>
          </a:lstStyle>
          <a:p>
            <a:fld id="{6B3DAAB3-C444-4CFB-AE71-35A6A21E3A2A}" type="datetimeFigureOut">
              <a:rPr lang="en-US" smtClean="0"/>
              <a:t>2/13/2018</a:t>
            </a:fld>
            <a:endParaRPr lang="en-US"/>
          </a:p>
        </p:txBody>
      </p:sp>
      <p:sp>
        <p:nvSpPr>
          <p:cNvPr id="4" name="Footer Placeholder 3"/>
          <p:cNvSpPr>
            <a:spLocks noGrp="1"/>
          </p:cNvSpPr>
          <p:nvPr>
            <p:ph type="ftr" sz="quarter" idx="2"/>
          </p:nvPr>
        </p:nvSpPr>
        <p:spPr>
          <a:xfrm>
            <a:off x="1" y="8830775"/>
            <a:ext cx="3038475" cy="4656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30775"/>
            <a:ext cx="3038475" cy="465625"/>
          </a:xfrm>
          <a:prstGeom prst="rect">
            <a:avLst/>
          </a:prstGeom>
        </p:spPr>
        <p:txBody>
          <a:bodyPr vert="horz" lIns="91440" tIns="45720" rIns="91440" bIns="45720" rtlCol="0" anchor="b"/>
          <a:lstStyle>
            <a:lvl1pPr algn="r">
              <a:defRPr sz="1200"/>
            </a:lvl1pPr>
          </a:lstStyle>
          <a:p>
            <a:fld id="{F6AD0BE2-B003-4901-9A3E-A097EA18EEC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8524DED9-BA37-49BF-A9B6-0FA3FCAF1B9C}" type="datetimeFigureOut">
              <a:rPr lang="en-US" smtClean="0"/>
              <a:t>2/13/2018</a:t>
            </a:fld>
            <a:endParaRPr lang="en-US"/>
          </a:p>
        </p:txBody>
      </p:sp>
      <p:sp>
        <p:nvSpPr>
          <p:cNvPr id="4" name="Slide Image Placeholder 3"/>
          <p:cNvSpPr>
            <a:spLocks noGrp="1" noRot="1" noChangeAspect="1"/>
          </p:cNvSpPr>
          <p:nvPr>
            <p:ph type="sldImg" idx="2"/>
          </p:nvPr>
        </p:nvSpPr>
        <p:spPr>
          <a:xfrm>
            <a:off x="1158875" y="696913"/>
            <a:ext cx="469265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8D5D1CD1-6129-4D22-AA15-E2E18997A0D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56188" rtl="0" eaLnBrk="1" latinLnBrk="0" hangingPunct="1">
      <a:defRPr sz="1300" kern="1200">
        <a:solidFill>
          <a:schemeClr val="tx1"/>
        </a:solidFill>
        <a:latin typeface="+mn-lt"/>
        <a:ea typeface="+mn-ea"/>
        <a:cs typeface="+mn-cs"/>
      </a:defRPr>
    </a:lvl1pPr>
    <a:lvl2pPr marL="478094" algn="l" defTabSz="956188" rtl="0" eaLnBrk="1" latinLnBrk="0" hangingPunct="1">
      <a:defRPr sz="1300" kern="1200">
        <a:solidFill>
          <a:schemeClr val="tx1"/>
        </a:solidFill>
        <a:latin typeface="+mn-lt"/>
        <a:ea typeface="+mn-ea"/>
        <a:cs typeface="+mn-cs"/>
      </a:defRPr>
    </a:lvl2pPr>
    <a:lvl3pPr marL="956188" algn="l" defTabSz="956188" rtl="0" eaLnBrk="1" latinLnBrk="0" hangingPunct="1">
      <a:defRPr sz="1300" kern="1200">
        <a:solidFill>
          <a:schemeClr val="tx1"/>
        </a:solidFill>
        <a:latin typeface="+mn-lt"/>
        <a:ea typeface="+mn-ea"/>
        <a:cs typeface="+mn-cs"/>
      </a:defRPr>
    </a:lvl3pPr>
    <a:lvl4pPr marL="1434282" algn="l" defTabSz="956188" rtl="0" eaLnBrk="1" latinLnBrk="0" hangingPunct="1">
      <a:defRPr sz="1300" kern="1200">
        <a:solidFill>
          <a:schemeClr val="tx1"/>
        </a:solidFill>
        <a:latin typeface="+mn-lt"/>
        <a:ea typeface="+mn-ea"/>
        <a:cs typeface="+mn-cs"/>
      </a:defRPr>
    </a:lvl4pPr>
    <a:lvl5pPr marL="1912376" algn="l" defTabSz="956188" rtl="0" eaLnBrk="1" latinLnBrk="0" hangingPunct="1">
      <a:defRPr sz="1300" kern="1200">
        <a:solidFill>
          <a:schemeClr val="tx1"/>
        </a:solidFill>
        <a:latin typeface="+mn-lt"/>
        <a:ea typeface="+mn-ea"/>
        <a:cs typeface="+mn-cs"/>
      </a:defRPr>
    </a:lvl5pPr>
    <a:lvl6pPr marL="2390470" algn="l" defTabSz="956188" rtl="0" eaLnBrk="1" latinLnBrk="0" hangingPunct="1">
      <a:defRPr sz="1300" kern="1200">
        <a:solidFill>
          <a:schemeClr val="tx1"/>
        </a:solidFill>
        <a:latin typeface="+mn-lt"/>
        <a:ea typeface="+mn-ea"/>
        <a:cs typeface="+mn-cs"/>
      </a:defRPr>
    </a:lvl6pPr>
    <a:lvl7pPr marL="2868564" algn="l" defTabSz="956188" rtl="0" eaLnBrk="1" latinLnBrk="0" hangingPunct="1">
      <a:defRPr sz="1300" kern="1200">
        <a:solidFill>
          <a:schemeClr val="tx1"/>
        </a:solidFill>
        <a:latin typeface="+mn-lt"/>
        <a:ea typeface="+mn-ea"/>
        <a:cs typeface="+mn-cs"/>
      </a:defRPr>
    </a:lvl7pPr>
    <a:lvl8pPr marL="3346658" algn="l" defTabSz="956188" rtl="0" eaLnBrk="1" latinLnBrk="0" hangingPunct="1">
      <a:defRPr sz="1300" kern="1200">
        <a:solidFill>
          <a:schemeClr val="tx1"/>
        </a:solidFill>
        <a:latin typeface="+mn-lt"/>
        <a:ea typeface="+mn-ea"/>
        <a:cs typeface="+mn-cs"/>
      </a:defRPr>
    </a:lvl8pPr>
    <a:lvl9pPr marL="3824752" algn="l" defTabSz="95618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Starbucks Brand PPT 2014 template</a:t>
            </a:r>
          </a:p>
        </p:txBody>
      </p:sp>
      <p:sp>
        <p:nvSpPr>
          <p:cNvPr id="5" name="Footer Placeholder 4"/>
          <p:cNvSpPr>
            <a:spLocks noGrp="1"/>
          </p:cNvSpPr>
          <p:nvPr>
            <p:ph type="ftr" sz="quarter" idx="11"/>
          </p:nvPr>
        </p:nvSpPr>
        <p:spPr/>
        <p:txBody>
          <a:bodyPr/>
          <a:lstStyle/>
          <a:p>
            <a:r>
              <a:rPr lang="en-US"/>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pPr/>
              <a:t>1</a:t>
            </a:fld>
            <a:endParaRPr lang="en-US"/>
          </a:p>
        </p:txBody>
      </p:sp>
      <p:sp>
        <p:nvSpPr>
          <p:cNvPr id="11" name="Slide Image Placeholder 10"/>
          <p:cNvSpPr>
            <a:spLocks noGrp="1" noRot="1" noChangeAspect="1"/>
          </p:cNvSpPr>
          <p:nvPr>
            <p:ph type="sldImg"/>
          </p:nvPr>
        </p:nvSpPr>
        <p:spPr>
          <a:xfrm>
            <a:off x="1158875" y="696913"/>
            <a:ext cx="4692650" cy="3486150"/>
          </a:xfrm>
        </p:spPr>
      </p:sp>
    </p:spTree>
    <p:extLst>
      <p:ext uri="{BB962C8B-B14F-4D97-AF65-F5344CB8AC3E}">
        <p14:creationId xmlns:p14="http://schemas.microsoft.com/office/powerpoint/2010/main" val="2806233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29708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1725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990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97085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29708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696913"/>
            <a:ext cx="4692650" cy="3487737"/>
          </a:xfrm>
        </p:spPr>
      </p:sp>
      <p:sp>
        <p:nvSpPr>
          <p:cNvPr id="3" name="Notes Placeholder 2"/>
          <p:cNvSpPr>
            <a:spLocks noGrp="1"/>
          </p:cNvSpPr>
          <p:nvPr>
            <p:ph type="body" idx="1"/>
          </p:nvPr>
        </p:nvSpPr>
        <p:spPr/>
        <p:txBody>
          <a:bodyPr/>
          <a:lstStyle/>
          <a:p>
            <a:pPr defTabSz="924001"/>
            <a:r>
              <a:rPr lang="en-US" b="1">
                <a:ea typeface="ＭＳ Ｐゴシック" charset="-128"/>
              </a:rPr>
              <a:t>TEXT</a:t>
            </a:r>
            <a:r>
              <a:rPr lang="en-US" b="1" baseline="0">
                <a:ea typeface="ＭＳ Ｐゴシック" charset="-128"/>
              </a:rPr>
              <a:t> SLIDE, LIGHT BACKGROUND</a:t>
            </a:r>
            <a:r>
              <a:rPr lang="en-US" b="1">
                <a:ea typeface="ＭＳ Ｐゴシック" charset="-128"/>
              </a:rPr>
              <a:t>: Options</a:t>
            </a:r>
            <a:r>
              <a:rPr lang="en-US" b="1" baseline="0">
                <a:ea typeface="ＭＳ Ｐゴシック" charset="-128"/>
              </a:rPr>
              <a:t> of plain background (not shown) or 3 patterns: “Costa Rica,” “Colombia,” or “Rwanda”</a:t>
            </a:r>
            <a:endParaRPr lang="en-US" b="1">
              <a:ea typeface="ＭＳ Ｐゴシック" charset="-128"/>
            </a:endParaRPr>
          </a:p>
          <a:p>
            <a:pPr defTabSz="924001" fontAlgn="base">
              <a:spcBef>
                <a:spcPts val="404"/>
              </a:spcBef>
              <a:spcAft>
                <a:spcPct val="0"/>
              </a:spcAft>
              <a:defRPr/>
            </a:pPr>
            <a:r>
              <a:rPr lang="en-US" b="1">
                <a:ea typeface="ＭＳ Ｐゴシック" charset="-128"/>
              </a:rPr>
              <a:t>FONT: </a:t>
            </a:r>
            <a:r>
              <a:rPr lang="en-US">
                <a:ea typeface="ＭＳ Ｐゴシック" charset="-128"/>
              </a:rPr>
              <a:t>Arial is the designated font. Corbel may be substituted if available. Use all</a:t>
            </a:r>
            <a:r>
              <a:rPr lang="en-US" baseline="0">
                <a:ea typeface="ＭＳ Ｐゴシック" charset="-128"/>
              </a:rPr>
              <a:t> caps </a:t>
            </a:r>
            <a:r>
              <a:rPr lang="en-US">
                <a:ea typeface="ＭＳ Ｐゴシック" charset="-128"/>
              </a:rPr>
              <a:t>for headlines and subheads.</a:t>
            </a:r>
          </a:p>
          <a:p>
            <a:pPr defTabSz="924001"/>
            <a:r>
              <a:rPr lang="en-US" b="1">
                <a:ea typeface="ＭＳ Ｐゴシック" charset="-128"/>
              </a:rPr>
              <a:t>TEXT FORMATTING: </a:t>
            </a:r>
            <a:r>
              <a:rPr lang="en-US">
                <a:ea typeface="ＭＳ Ｐゴシック" charset="-128"/>
              </a:rPr>
              <a:t>Title and subtitle text may overlap with the pattern. </a:t>
            </a:r>
          </a:p>
          <a:p>
            <a:pPr defTabSz="924001"/>
            <a:r>
              <a:rPr lang="en-US" b="1">
                <a:ea typeface="ＭＳ Ｐゴシック" charset="-128"/>
              </a:rPr>
              <a:t>IMAGES: </a:t>
            </a:r>
            <a:r>
              <a:rPr lang="en-US">
                <a:ea typeface="ＭＳ Ｐゴシック" charset="-128"/>
              </a:rPr>
              <a:t>Photos should be placed in the lower section of the slide – either a single image or a collage of images cropped to the same height, top-aligned and bleeding off the bottom, left and right sides.</a:t>
            </a:r>
          </a:p>
          <a:p>
            <a:pPr defTabSz="924001"/>
            <a:r>
              <a:rPr lang="en-US" b="1"/>
              <a:t>PHOTO FORMATTING: </a:t>
            </a:r>
          </a:p>
          <a:p>
            <a:r>
              <a:rPr lang="en-US" b="1"/>
              <a:t>To adjust a distorted photo:</a:t>
            </a:r>
          </a:p>
          <a:p>
            <a:r>
              <a:rPr lang="en-US"/>
              <a:t>Reset the image: Select the image, then in the </a:t>
            </a:r>
            <a:r>
              <a:rPr lang="en-US" b="1"/>
              <a:t>Picture Tools</a:t>
            </a:r>
            <a:r>
              <a:rPr lang="en-US"/>
              <a:t> tab, choose </a:t>
            </a:r>
            <a:r>
              <a:rPr lang="en-US" b="1"/>
              <a:t>Reset Picture and Size</a:t>
            </a:r>
            <a:r>
              <a:rPr lang="en-US"/>
              <a:t>.</a:t>
            </a:r>
          </a:p>
          <a:p>
            <a:r>
              <a:rPr lang="en-US" b="1"/>
              <a:t>Change the size of a photo:</a:t>
            </a:r>
          </a:p>
          <a:p>
            <a:pPr>
              <a:spcBef>
                <a:spcPct val="30000"/>
              </a:spcBef>
              <a:defRPr/>
            </a:pPr>
            <a:r>
              <a:rPr lang="en-US"/>
              <a:t>Select the image. To resize, use the round handles at the corners to resize, holding the shift key to keep the photo from distorting. Any part of the photo that goes off the edge of the slide will not be seen in slide show mode or when printed.</a:t>
            </a:r>
          </a:p>
          <a:p>
            <a:r>
              <a:rPr lang="en-US" b="1"/>
              <a:t>Using the Crop Tool: </a:t>
            </a:r>
          </a:p>
          <a:p>
            <a:r>
              <a:rPr lang="en-US"/>
              <a:t>Select the image to activate the </a:t>
            </a:r>
            <a:r>
              <a:rPr lang="en-US" b="1"/>
              <a:t>Picture Tools </a:t>
            </a:r>
            <a:r>
              <a:rPr lang="en-US"/>
              <a:t>tab, and click the </a:t>
            </a:r>
            <a:r>
              <a:rPr lang="en-US" b="1"/>
              <a:t>Crop Tool </a:t>
            </a:r>
            <a:r>
              <a:rPr lang="en-US"/>
              <a:t>button. Use the square corners to adjust the crop of the image. To move the image around within the crop corners, click on the image and drag. Once you are satisfied with the crop, you may need to resize the image.</a:t>
            </a:r>
          </a:p>
          <a:p>
            <a:pPr defTabSz="924001" fontAlgn="base">
              <a:spcAft>
                <a:spcPct val="0"/>
              </a:spcAft>
              <a:defRPr/>
            </a:pPr>
            <a:endParaRPr lang="en-US">
              <a:ea typeface="ＭＳ Ｐゴシック" charset="-128"/>
            </a:endParaRPr>
          </a:p>
        </p:txBody>
      </p:sp>
      <p:sp>
        <p:nvSpPr>
          <p:cNvPr id="4" name="Header Placeholder 3"/>
          <p:cNvSpPr>
            <a:spLocks noGrp="1"/>
          </p:cNvSpPr>
          <p:nvPr>
            <p:ph type="hdr" sz="quarter" idx="10"/>
          </p:nvPr>
        </p:nvSpPr>
        <p:spPr/>
        <p:txBody>
          <a:bodyPr/>
          <a:lstStyle/>
          <a:p>
            <a:pPr>
              <a:defRPr/>
            </a:pPr>
            <a:r>
              <a:rPr lang="en-US">
                <a:solidFill>
                  <a:prstClr val="black"/>
                </a:solidFill>
              </a:rPr>
              <a:t>Starbucks Brand PPT 2014 template</a:t>
            </a:r>
          </a:p>
        </p:txBody>
      </p:sp>
      <p:sp>
        <p:nvSpPr>
          <p:cNvPr id="5" name="Footer Placeholder 4"/>
          <p:cNvSpPr>
            <a:spLocks noGrp="1"/>
          </p:cNvSpPr>
          <p:nvPr>
            <p:ph type="ftr" sz="quarter" idx="11"/>
          </p:nvPr>
        </p:nvSpPr>
        <p:spPr/>
        <p:txBody>
          <a:bodyPr/>
          <a:lstStyle/>
          <a:p>
            <a:pPr>
              <a:defRPr/>
            </a:pPr>
            <a:r>
              <a:rPr lang="en-US">
                <a:solidFill>
                  <a:prstClr val="black"/>
                </a:solidFill>
              </a:rPr>
              <a:t>Internal Use Only</a:t>
            </a:r>
          </a:p>
        </p:txBody>
      </p:sp>
      <p:sp>
        <p:nvSpPr>
          <p:cNvPr id="6" name="Slide Number Placeholder 5"/>
          <p:cNvSpPr>
            <a:spLocks noGrp="1"/>
          </p:cNvSpPr>
          <p:nvPr>
            <p:ph type="sldNum" sz="quarter" idx="12"/>
          </p:nvPr>
        </p:nvSpPr>
        <p:spPr/>
        <p:txBody>
          <a:bodyPr/>
          <a:lstStyle/>
          <a:p>
            <a:fld id="{877B48C0-A471-4788-8660-B2350A27654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24463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215741"/>
            <a:ext cx="8161020" cy="1528894"/>
          </a:xfrm>
        </p:spPr>
        <p:txBody>
          <a:bodyPr/>
          <a:lstStyle/>
          <a:p>
            <a:r>
              <a:rPr lang="en-US"/>
              <a:t>Click to edit Master title style</a:t>
            </a:r>
          </a:p>
        </p:txBody>
      </p:sp>
      <p:sp>
        <p:nvSpPr>
          <p:cNvPr id="3" name="Subtitle 2"/>
          <p:cNvSpPr>
            <a:spLocks noGrp="1"/>
          </p:cNvSpPr>
          <p:nvPr>
            <p:ph type="subTitle" idx="1"/>
          </p:nvPr>
        </p:nvSpPr>
        <p:spPr>
          <a:xfrm>
            <a:off x="1440180" y="4041828"/>
            <a:ext cx="6720840" cy="1822785"/>
          </a:xfrm>
        </p:spPr>
        <p:txBody>
          <a:bodyPr/>
          <a:lstStyle>
            <a:lvl1pPr marL="0" indent="0" algn="ctr">
              <a:buNone/>
              <a:defRPr>
                <a:solidFill>
                  <a:schemeClr val="tx1">
                    <a:tint val="75000"/>
                  </a:schemeClr>
                </a:solidFill>
              </a:defRPr>
            </a:lvl1pPr>
            <a:lvl2pPr marL="478094" indent="0" algn="ctr">
              <a:buNone/>
              <a:defRPr>
                <a:solidFill>
                  <a:schemeClr val="tx1">
                    <a:tint val="75000"/>
                  </a:schemeClr>
                </a:solidFill>
              </a:defRPr>
            </a:lvl2pPr>
            <a:lvl3pPr marL="956188" indent="0" algn="ctr">
              <a:buNone/>
              <a:defRPr>
                <a:solidFill>
                  <a:schemeClr val="tx1">
                    <a:tint val="75000"/>
                  </a:schemeClr>
                </a:solidFill>
              </a:defRPr>
            </a:lvl3pPr>
            <a:lvl4pPr marL="1434282" indent="0" algn="ctr">
              <a:buNone/>
              <a:defRPr>
                <a:solidFill>
                  <a:schemeClr val="tx1">
                    <a:tint val="75000"/>
                  </a:schemeClr>
                </a:solidFill>
              </a:defRPr>
            </a:lvl4pPr>
            <a:lvl5pPr marL="1912376" indent="0" algn="ctr">
              <a:buNone/>
              <a:defRPr>
                <a:solidFill>
                  <a:schemeClr val="tx1">
                    <a:tint val="75000"/>
                  </a:schemeClr>
                </a:solidFill>
              </a:defRPr>
            </a:lvl5pPr>
            <a:lvl6pPr marL="2390470" indent="0" algn="ctr">
              <a:buNone/>
              <a:defRPr>
                <a:solidFill>
                  <a:schemeClr val="tx1">
                    <a:tint val="75000"/>
                  </a:schemeClr>
                </a:solidFill>
              </a:defRPr>
            </a:lvl6pPr>
            <a:lvl7pPr marL="2868564" indent="0" algn="ctr">
              <a:buNone/>
              <a:defRPr>
                <a:solidFill>
                  <a:schemeClr val="tx1">
                    <a:tint val="75000"/>
                  </a:schemeClr>
                </a:solidFill>
              </a:defRPr>
            </a:lvl7pPr>
            <a:lvl8pPr marL="3346658" indent="0" algn="ctr">
              <a:buNone/>
              <a:defRPr>
                <a:solidFill>
                  <a:schemeClr val="tx1">
                    <a:tint val="75000"/>
                  </a:schemeClr>
                </a:solidFill>
              </a:defRPr>
            </a:lvl8pPr>
            <a:lvl9pPr marL="382475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C32E43-07FE-43FA-B1E8-D4EC92871DC6}"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1709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32E43-07FE-43FA-B1E8-D4EC92871DC6}"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219875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0870" y="285637"/>
            <a:ext cx="2160270" cy="608585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0060" y="285637"/>
            <a:ext cx="6320790" cy="6085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32E43-07FE-43FA-B1E8-D4EC92871DC6}"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24010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 / Costa Rica">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4250963"/>
            <a:ext cx="9601200" cy="2881675"/>
          </a:xfrm>
          <a:solidFill>
            <a:schemeClr val="bg2"/>
          </a:solidFill>
          <a:ln>
            <a:noFill/>
          </a:ln>
        </p:spPr>
        <p:txBody>
          <a:bodyPr tIns="535473"/>
          <a:lstStyle>
            <a:lvl1pPr marL="0" indent="0" algn="ctr">
              <a:buNone/>
              <a:defRPr sz="1400" baseline="0"/>
            </a:lvl1pPr>
          </a:lstStyle>
          <a:p>
            <a:r>
              <a:rPr lang="en-US" sz="1400"/>
              <a:t>Click icon to insert photo</a:t>
            </a: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4247882"/>
          </a:xfrm>
          <a:prstGeom prst="rect">
            <a:avLst/>
          </a:prstGeom>
        </p:spPr>
      </p:pic>
      <p:sp>
        <p:nvSpPr>
          <p:cNvPr id="2" name="Title 1"/>
          <p:cNvSpPr>
            <a:spLocks noGrp="1"/>
          </p:cNvSpPr>
          <p:nvPr>
            <p:ph type="ctrTitle"/>
          </p:nvPr>
        </p:nvSpPr>
        <p:spPr>
          <a:xfrm>
            <a:off x="944759" y="497725"/>
            <a:ext cx="8211385" cy="1619487"/>
          </a:xfrm>
        </p:spPr>
        <p:txBody>
          <a:bodyPr anchor="t"/>
          <a:lstStyle>
            <a:lvl1pPr>
              <a:lnSpc>
                <a:spcPct val="110000"/>
              </a:lnSpc>
              <a:defRPr sz="4700" cap="all" spc="351"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944759" y="2738933"/>
            <a:ext cx="8211385" cy="635862"/>
          </a:xfrm>
        </p:spPr>
        <p:txBody>
          <a:bodyPr/>
          <a:lstStyle>
            <a:lvl1pPr marL="0" indent="0" algn="l">
              <a:spcBef>
                <a:spcPts val="0"/>
              </a:spcBef>
              <a:spcAft>
                <a:spcPts val="703"/>
              </a:spcAft>
              <a:buNone/>
              <a:defRPr sz="230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03273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ight Colombia Pattern">
    <p:bg>
      <p:bgPr>
        <a:solidFill>
          <a:srgbClr val="EEEEED"/>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tx2"/>
                </a:solidFill>
                <a:latin typeface="Georgia"/>
                <a:ea typeface="+mn-ea"/>
                <a:cs typeface="Georgia"/>
              </a:defRPr>
            </a:lvl1pPr>
            <a:lvl2pPr marL="0" indent="0">
              <a:lnSpc>
                <a:spcPct val="130000"/>
              </a:lnSpc>
              <a:buNone/>
              <a:defRPr lang="en-US" sz="1600" kern="1200" smtClean="0">
                <a:solidFill>
                  <a:schemeClr val="tx2"/>
                </a:solidFill>
                <a:latin typeface="Arial"/>
                <a:ea typeface="ＭＳ Ｐゴシック" charset="-128"/>
                <a:cs typeface="Arial"/>
              </a:defRPr>
            </a:lvl2pPr>
            <a:lvl3pPr marL="204521" indent="-204521">
              <a:lnSpc>
                <a:spcPct val="130000"/>
              </a:lnSpc>
              <a:defRPr>
                <a:solidFill>
                  <a:schemeClr val="tx2"/>
                </a:solidFill>
              </a:defRPr>
            </a:lvl3pPr>
            <a:lvl4pPr marL="405323" indent="-202662">
              <a:lnSpc>
                <a:spcPct val="130000"/>
              </a:lnSpc>
              <a:defRPr>
                <a:solidFill>
                  <a:schemeClr val="tx2"/>
                </a:solidFill>
              </a:defRPr>
            </a:lvl4pPr>
            <a:lvl5pPr marL="673059" indent="-202662">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3" name="Footer Placeholder 2"/>
          <p:cNvSpPr>
            <a:spLocks noGrp="1"/>
          </p:cNvSpPr>
          <p:nvPr>
            <p:ph type="ftr" sz="quarter" idx="12"/>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9" name="Slide Number Placeholder 8"/>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91243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 Fixed Photo">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44759" y="497725"/>
            <a:ext cx="8211385" cy="1619487"/>
          </a:xfrm>
        </p:spPr>
        <p:txBody>
          <a:bodyPr anchor="t"/>
          <a:lstStyle>
            <a:lvl1pPr>
              <a:lnSpc>
                <a:spcPct val="110000"/>
              </a:lnSpc>
              <a:defRPr sz="4700" cap="all" spc="351"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944759" y="2744294"/>
            <a:ext cx="8211385" cy="630501"/>
          </a:xfrm>
        </p:spPr>
        <p:txBody>
          <a:bodyPr/>
          <a:lstStyle>
            <a:lvl1pPr marL="0" indent="0" algn="l">
              <a:spcBef>
                <a:spcPts val="0"/>
              </a:spcBef>
              <a:spcAft>
                <a:spcPts val="703"/>
              </a:spcAft>
              <a:buNone/>
              <a:defRPr sz="230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521799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 Custom Photo">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0"/>
            <a:ext cx="9601200" cy="7132638"/>
          </a:xfrm>
          <a:solidFill>
            <a:schemeClr val="bg2"/>
          </a:solidFill>
        </p:spPr>
        <p:txBody>
          <a:bodyPr tIns="3212836"/>
          <a:lstStyle>
            <a:lvl1pPr marL="0" indent="0" algn="ctr">
              <a:buNone/>
              <a:defRPr sz="1800"/>
            </a:lvl1pPr>
          </a:lstStyle>
          <a:p>
            <a:r>
              <a:rPr lang="en-US"/>
              <a:t>Click icon above to add photo</a:t>
            </a:r>
          </a:p>
        </p:txBody>
      </p:sp>
      <p:sp>
        <p:nvSpPr>
          <p:cNvPr id="2" name="Title 1"/>
          <p:cNvSpPr>
            <a:spLocks noGrp="1"/>
          </p:cNvSpPr>
          <p:nvPr>
            <p:ph type="ctrTitle"/>
          </p:nvPr>
        </p:nvSpPr>
        <p:spPr>
          <a:xfrm>
            <a:off x="944759" y="497725"/>
            <a:ext cx="8211385" cy="1619487"/>
          </a:xfrm>
        </p:spPr>
        <p:txBody>
          <a:bodyPr anchor="t"/>
          <a:lstStyle>
            <a:lvl1pPr>
              <a:lnSpc>
                <a:spcPct val="110000"/>
              </a:lnSpc>
              <a:defRPr sz="4700" cap="all" spc="351"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944759" y="2738933"/>
            <a:ext cx="8211385" cy="609636"/>
          </a:xfrm>
        </p:spPr>
        <p:txBody>
          <a:bodyPr/>
          <a:lstStyle>
            <a:lvl1pPr marL="0" indent="0" algn="l">
              <a:spcBef>
                <a:spcPts val="0"/>
              </a:spcBef>
              <a:spcAft>
                <a:spcPts val="703"/>
              </a:spcAft>
              <a:buNone/>
              <a:defRPr sz="2300" baseline="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6051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 Costa Rica">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4250963"/>
            <a:ext cx="9601200" cy="2881675"/>
          </a:xfrm>
          <a:solidFill>
            <a:schemeClr val="bg2"/>
          </a:solidFill>
          <a:ln>
            <a:noFill/>
          </a:ln>
        </p:spPr>
        <p:txBody>
          <a:bodyPr tIns="535473"/>
          <a:lstStyle>
            <a:lvl1pPr marL="0" indent="0" algn="ctr">
              <a:buNone/>
              <a:defRPr sz="1400" baseline="0"/>
            </a:lvl1pPr>
          </a:lstStyle>
          <a:p>
            <a:r>
              <a:rPr lang="en-US" sz="1400"/>
              <a:t>Click icon to insert photo</a:t>
            </a: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4247882"/>
          </a:xfrm>
          <a:prstGeom prst="rect">
            <a:avLst/>
          </a:prstGeom>
        </p:spPr>
      </p:pic>
      <p:sp>
        <p:nvSpPr>
          <p:cNvPr id="2" name="Title 1"/>
          <p:cNvSpPr>
            <a:spLocks noGrp="1"/>
          </p:cNvSpPr>
          <p:nvPr>
            <p:ph type="ctrTitle"/>
          </p:nvPr>
        </p:nvSpPr>
        <p:spPr>
          <a:xfrm>
            <a:off x="944759" y="497725"/>
            <a:ext cx="8211385" cy="1619487"/>
          </a:xfrm>
        </p:spPr>
        <p:txBody>
          <a:bodyPr anchor="t"/>
          <a:lstStyle>
            <a:lvl1pPr>
              <a:lnSpc>
                <a:spcPct val="110000"/>
              </a:lnSpc>
              <a:defRPr sz="4700" cap="all" spc="351"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944759" y="2738933"/>
            <a:ext cx="8211385" cy="635862"/>
          </a:xfrm>
        </p:spPr>
        <p:txBody>
          <a:bodyPr/>
          <a:lstStyle>
            <a:lvl1pPr marL="0" indent="0" algn="l">
              <a:spcBef>
                <a:spcPts val="0"/>
              </a:spcBef>
              <a:spcAft>
                <a:spcPts val="703"/>
              </a:spcAft>
              <a:buNone/>
              <a:defRPr sz="230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95678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 Colombia">
    <p:bg>
      <p:bgPr>
        <a:solidFill>
          <a:schemeClr val="accent1"/>
        </a:solidFill>
        <a:effectLst/>
      </p:bgPr>
    </p:bg>
    <p:spTree>
      <p:nvGrpSpPr>
        <p:cNvPr id="1" name=""/>
        <p:cNvGrpSpPr/>
        <p:nvPr/>
      </p:nvGrpSpPr>
      <p:grpSpPr>
        <a:xfrm>
          <a:off x="0" y="0"/>
          <a:ext cx="0" cy="0"/>
          <a:chOff x="0" y="0"/>
          <a:chExt cx="0" cy="0"/>
        </a:xfrm>
      </p:grpSpPr>
      <p:sp>
        <p:nvSpPr>
          <p:cNvPr id="14" name="Picture Placeholder 7"/>
          <p:cNvSpPr>
            <a:spLocks noGrp="1"/>
          </p:cNvSpPr>
          <p:nvPr>
            <p:ph type="pic" sz="quarter" idx="13" hasCustomPrompt="1"/>
          </p:nvPr>
        </p:nvSpPr>
        <p:spPr>
          <a:xfrm>
            <a:off x="0" y="4250964"/>
            <a:ext cx="9601200" cy="2881673"/>
          </a:xfrm>
          <a:solidFill>
            <a:schemeClr val="bg2"/>
          </a:solidFill>
          <a:ln>
            <a:noFill/>
          </a:ln>
        </p:spPr>
        <p:txBody>
          <a:bodyPr tIns="535473"/>
          <a:lstStyle>
            <a:lvl1pPr marL="0" indent="0" algn="ctr">
              <a:buNone/>
              <a:defRPr sz="1400" baseline="0"/>
            </a:lvl1pPr>
          </a:lstStyle>
          <a:p>
            <a:r>
              <a:rPr lang="en-US" sz="1400"/>
              <a:t>Click icon to insert photo</a:t>
            </a: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4247882"/>
          </a:xfrm>
          <a:prstGeom prst="rect">
            <a:avLst/>
          </a:prstGeom>
        </p:spPr>
      </p:pic>
      <p:sp>
        <p:nvSpPr>
          <p:cNvPr id="2" name="Title 1"/>
          <p:cNvSpPr>
            <a:spLocks noGrp="1"/>
          </p:cNvSpPr>
          <p:nvPr>
            <p:ph type="ctrTitle"/>
          </p:nvPr>
        </p:nvSpPr>
        <p:spPr>
          <a:xfrm>
            <a:off x="944759" y="497725"/>
            <a:ext cx="8211385" cy="1619487"/>
          </a:xfrm>
        </p:spPr>
        <p:txBody>
          <a:bodyPr anchor="t"/>
          <a:lstStyle>
            <a:lvl1pPr algn="l" defTabSz="1070945" rtl="0" eaLnBrk="1" latinLnBrk="0" hangingPunct="1">
              <a:lnSpc>
                <a:spcPct val="110000"/>
              </a:lnSpc>
              <a:spcBef>
                <a:spcPct val="0"/>
              </a:spcBef>
              <a:buNone/>
              <a:defRPr lang="en-US" sz="4700" kern="1200" cap="all" spc="351" baseline="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944759" y="2738933"/>
            <a:ext cx="8211385" cy="635862"/>
          </a:xfrm>
        </p:spPr>
        <p:txBody>
          <a:bodyPr/>
          <a:lstStyle>
            <a:lvl1pPr marL="0" indent="0" algn="l">
              <a:spcBef>
                <a:spcPts val="0"/>
              </a:spcBef>
              <a:spcAft>
                <a:spcPts val="703"/>
              </a:spcAft>
              <a:buNone/>
              <a:defRPr sz="230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1287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 Rwanda">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601200" cy="4247882"/>
          </a:xfrm>
          <a:prstGeom prst="rect">
            <a:avLst/>
          </a:prstGeom>
        </p:spPr>
      </p:pic>
      <p:sp>
        <p:nvSpPr>
          <p:cNvPr id="15" name="Picture Placeholder 7"/>
          <p:cNvSpPr>
            <a:spLocks noGrp="1"/>
          </p:cNvSpPr>
          <p:nvPr>
            <p:ph type="pic" sz="quarter" idx="13" hasCustomPrompt="1"/>
          </p:nvPr>
        </p:nvSpPr>
        <p:spPr>
          <a:xfrm>
            <a:off x="0" y="4250964"/>
            <a:ext cx="9601200" cy="2881673"/>
          </a:xfrm>
          <a:solidFill>
            <a:schemeClr val="bg2"/>
          </a:solidFill>
          <a:ln>
            <a:noFill/>
          </a:ln>
        </p:spPr>
        <p:txBody>
          <a:bodyPr tIns="535473"/>
          <a:lstStyle>
            <a:lvl1pPr marL="0" indent="0" algn="ctr">
              <a:buNone/>
              <a:defRPr sz="1400" baseline="0"/>
            </a:lvl1pPr>
          </a:lstStyle>
          <a:p>
            <a:r>
              <a:rPr lang="en-US" sz="1400"/>
              <a:t>Click icon to insert photo</a:t>
            </a:r>
            <a:endParaRPr lang="en-US"/>
          </a:p>
        </p:txBody>
      </p:sp>
      <p:sp>
        <p:nvSpPr>
          <p:cNvPr id="2" name="Title 1"/>
          <p:cNvSpPr>
            <a:spLocks noGrp="1"/>
          </p:cNvSpPr>
          <p:nvPr>
            <p:ph type="ctrTitle"/>
          </p:nvPr>
        </p:nvSpPr>
        <p:spPr>
          <a:xfrm>
            <a:off x="944759" y="497725"/>
            <a:ext cx="8211385" cy="1619487"/>
          </a:xfrm>
        </p:spPr>
        <p:txBody>
          <a:bodyPr anchor="t"/>
          <a:lstStyle>
            <a:lvl1pPr algn="l" defTabSz="1070945" rtl="0" eaLnBrk="1" latinLnBrk="0" hangingPunct="1">
              <a:lnSpc>
                <a:spcPct val="110000"/>
              </a:lnSpc>
              <a:spcBef>
                <a:spcPct val="0"/>
              </a:spcBef>
              <a:buNone/>
              <a:defRPr lang="en-US" sz="4700" kern="1200" cap="all" spc="351" baseline="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944759" y="2738933"/>
            <a:ext cx="8211385" cy="635862"/>
          </a:xfrm>
        </p:spPr>
        <p:txBody>
          <a:bodyPr/>
          <a:lstStyle>
            <a:lvl1pPr marL="0" indent="0" algn="l">
              <a:spcBef>
                <a:spcPts val="0"/>
              </a:spcBef>
              <a:spcAft>
                <a:spcPts val="703"/>
              </a:spcAft>
              <a:buNone/>
              <a:defRPr sz="2300">
                <a:solidFill>
                  <a:schemeClr val="bg1"/>
                </a:solidFill>
              </a:defRPr>
            </a:lvl1pPr>
            <a:lvl2pPr marL="535473" indent="0" algn="ctr">
              <a:buNone/>
              <a:defRPr>
                <a:solidFill>
                  <a:schemeClr val="tx1">
                    <a:tint val="75000"/>
                  </a:schemeClr>
                </a:solidFill>
              </a:defRPr>
            </a:lvl2pPr>
            <a:lvl3pPr marL="1070945" indent="0" algn="ctr">
              <a:buNone/>
              <a:defRPr>
                <a:solidFill>
                  <a:schemeClr val="tx1">
                    <a:tint val="75000"/>
                  </a:schemeClr>
                </a:solidFill>
              </a:defRPr>
            </a:lvl3pPr>
            <a:lvl4pPr marL="1606418" indent="0" algn="ctr">
              <a:buNone/>
              <a:defRPr>
                <a:solidFill>
                  <a:schemeClr val="tx1">
                    <a:tint val="75000"/>
                  </a:schemeClr>
                </a:solidFill>
              </a:defRPr>
            </a:lvl4pPr>
            <a:lvl5pPr marL="2141891" indent="0" algn="ctr">
              <a:buNone/>
              <a:defRPr>
                <a:solidFill>
                  <a:schemeClr val="tx1">
                    <a:tint val="75000"/>
                  </a:schemeClr>
                </a:solidFill>
              </a:defRPr>
            </a:lvl5pPr>
            <a:lvl6pPr marL="2677363" indent="0" algn="ctr">
              <a:buNone/>
              <a:defRPr>
                <a:solidFill>
                  <a:schemeClr val="tx1">
                    <a:tint val="75000"/>
                  </a:schemeClr>
                </a:solidFill>
              </a:defRPr>
            </a:lvl6pPr>
            <a:lvl7pPr marL="3212836" indent="0" algn="ctr">
              <a:buNone/>
              <a:defRPr>
                <a:solidFill>
                  <a:schemeClr val="tx1">
                    <a:tint val="75000"/>
                  </a:schemeClr>
                </a:solidFill>
              </a:defRPr>
            </a:lvl7pPr>
            <a:lvl8pPr marL="3748308" indent="0" algn="ctr">
              <a:buNone/>
              <a:defRPr>
                <a:solidFill>
                  <a:schemeClr val="tx1">
                    <a:tint val="75000"/>
                  </a:schemeClr>
                </a:solidFill>
              </a:defRPr>
            </a:lvl8pPr>
            <a:lvl9pPr marL="428378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5672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ght Background + Dark Text">
    <p:bg>
      <p:bgPr>
        <a:solidFill>
          <a:srgbClr val="EEEEED"/>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tx2"/>
                </a:solidFill>
                <a:latin typeface="Georgia"/>
                <a:ea typeface="+mn-ea"/>
                <a:cs typeface="Georgia"/>
              </a:defRPr>
            </a:lvl1pPr>
            <a:lvl2pPr marL="0" indent="0">
              <a:lnSpc>
                <a:spcPct val="130000"/>
              </a:lnSpc>
              <a:buNone/>
              <a:defRPr lang="en-US" sz="1600" kern="1200" smtClean="0">
                <a:solidFill>
                  <a:schemeClr val="tx2"/>
                </a:solidFill>
                <a:latin typeface="Arial"/>
                <a:ea typeface="ＭＳ Ｐゴシック" charset="-128"/>
                <a:cs typeface="Arial"/>
              </a:defRPr>
            </a:lvl2pPr>
            <a:lvl3pPr marL="204521" indent="-204521">
              <a:lnSpc>
                <a:spcPct val="130000"/>
              </a:lnSpc>
              <a:defRPr>
                <a:solidFill>
                  <a:schemeClr val="tx2"/>
                </a:solidFill>
              </a:defRPr>
            </a:lvl3pPr>
            <a:lvl4pPr marL="405323" indent="-202662">
              <a:lnSpc>
                <a:spcPct val="130000"/>
              </a:lnSpc>
              <a:defRPr>
                <a:solidFill>
                  <a:schemeClr val="tx2"/>
                </a:solidFill>
              </a:defRPr>
            </a:lvl4pPr>
            <a:lvl5pPr marL="673059" indent="-202662">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p:cNvSpPr>
            <a:spLocks noGrp="1"/>
          </p:cNvSpPr>
          <p:nvPr>
            <p:ph type="dt" sz="half" idx="11"/>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14" name="Footer Placeholder 13"/>
          <p:cNvSpPr>
            <a:spLocks noGrp="1"/>
          </p:cNvSpPr>
          <p:nvPr>
            <p:ph type="ftr" sz="quarter" idx="12"/>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15" name="Slide Number Placeholder 14"/>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2054528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32E43-07FE-43FA-B1E8-D4EC92871DC6}"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2959962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Costa Rica Pattern">
    <p:bg>
      <p:bgPr>
        <a:solidFill>
          <a:srgbClr val="EEEEE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tx2"/>
                </a:solidFill>
                <a:latin typeface="Georgia"/>
                <a:ea typeface="+mn-ea"/>
                <a:cs typeface="Georgia"/>
              </a:defRPr>
            </a:lvl1pPr>
            <a:lvl2pPr marL="0" indent="0">
              <a:lnSpc>
                <a:spcPct val="130000"/>
              </a:lnSpc>
              <a:buNone/>
              <a:defRPr lang="en-US" sz="1600" kern="1200" smtClean="0">
                <a:solidFill>
                  <a:schemeClr val="tx2"/>
                </a:solidFill>
                <a:latin typeface="Arial"/>
                <a:ea typeface="ＭＳ Ｐゴシック" charset="-128"/>
                <a:cs typeface="Arial"/>
              </a:defRPr>
            </a:lvl2pPr>
            <a:lvl3pPr marL="204521" indent="-204521">
              <a:lnSpc>
                <a:spcPct val="130000"/>
              </a:lnSpc>
              <a:defRPr>
                <a:solidFill>
                  <a:schemeClr val="tx2"/>
                </a:solidFill>
              </a:defRPr>
            </a:lvl3pPr>
            <a:lvl4pPr marL="405323" indent="-202662">
              <a:lnSpc>
                <a:spcPct val="130000"/>
              </a:lnSpc>
              <a:defRPr>
                <a:solidFill>
                  <a:schemeClr val="tx2"/>
                </a:solidFill>
              </a:defRPr>
            </a:lvl4pPr>
            <a:lvl5pPr marL="673059" indent="-202662">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3" name="Footer Placeholder 2"/>
          <p:cNvSpPr>
            <a:spLocks noGrp="1"/>
          </p:cNvSpPr>
          <p:nvPr>
            <p:ph type="ftr" sz="quarter" idx="12"/>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40009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Colombia Pattern">
    <p:bg>
      <p:bgPr>
        <a:solidFill>
          <a:srgbClr val="EEEEED"/>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tx2"/>
                </a:solidFill>
                <a:latin typeface="Georgia"/>
                <a:ea typeface="+mn-ea"/>
                <a:cs typeface="Georgia"/>
              </a:defRPr>
            </a:lvl1pPr>
            <a:lvl2pPr marL="0" indent="0">
              <a:lnSpc>
                <a:spcPct val="130000"/>
              </a:lnSpc>
              <a:buNone/>
              <a:defRPr lang="en-US" sz="1600" kern="1200" smtClean="0">
                <a:solidFill>
                  <a:schemeClr val="tx2"/>
                </a:solidFill>
                <a:latin typeface="Arial"/>
                <a:ea typeface="ＭＳ Ｐゴシック" charset="-128"/>
                <a:cs typeface="Arial"/>
              </a:defRPr>
            </a:lvl2pPr>
            <a:lvl3pPr marL="204521" indent="-204521">
              <a:lnSpc>
                <a:spcPct val="130000"/>
              </a:lnSpc>
              <a:defRPr>
                <a:solidFill>
                  <a:schemeClr val="tx2"/>
                </a:solidFill>
              </a:defRPr>
            </a:lvl3pPr>
            <a:lvl4pPr marL="405323" indent="-202662">
              <a:lnSpc>
                <a:spcPct val="130000"/>
              </a:lnSpc>
              <a:defRPr>
                <a:solidFill>
                  <a:schemeClr val="tx2"/>
                </a:solidFill>
              </a:defRPr>
            </a:lvl4pPr>
            <a:lvl5pPr marL="673059" indent="-202662">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3" name="Footer Placeholder 2"/>
          <p:cNvSpPr>
            <a:spLocks noGrp="1"/>
          </p:cNvSpPr>
          <p:nvPr>
            <p:ph type="ftr" sz="quarter" idx="12"/>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9" name="Slide Number Placeholder 8"/>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294009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Rwanda Pattern">
    <p:bg>
      <p:bgPr>
        <a:solidFill>
          <a:srgbClr val="EEEEE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userDrawn="1">
            <p:ph type="title"/>
          </p:nvPr>
        </p:nvSpPr>
        <p:spPr>
          <a:xfrm>
            <a:off x="940117" y="192961"/>
            <a:ext cx="8213672" cy="1619709"/>
          </a:xfrm>
        </p:spPr>
        <p:txBody>
          <a:bodyPr anchor="b"/>
          <a:lstStyle>
            <a:lvl1pPr>
              <a:defRPr lang="en-US" sz="4700" kern="1200" cap="all" spc="351" baseline="0">
                <a:solidFill>
                  <a:schemeClr val="tx2"/>
                </a:solidFill>
                <a:latin typeface="Arial"/>
                <a:ea typeface="+mj-ea"/>
                <a:cs typeface="Arial"/>
              </a:defRPr>
            </a:lvl1pPr>
          </a:lstStyle>
          <a:p>
            <a:r>
              <a:rPr lang="en-US"/>
              <a:t>Click to edit Master title style</a:t>
            </a:r>
          </a:p>
        </p:txBody>
      </p:sp>
      <p:sp>
        <p:nvSpPr>
          <p:cNvPr id="10" name="Text Placeholder 9"/>
          <p:cNvSpPr>
            <a:spLocks noGrp="1"/>
          </p:cNvSpPr>
          <p:nvPr userDrawn="1">
            <p:ph type="body" sz="quarter" idx="10"/>
          </p:nvPr>
        </p:nvSpPr>
        <p:spPr>
          <a:xfrm>
            <a:off x="940118" y="2100166"/>
            <a:ext cx="8218891" cy="4246562"/>
          </a:xfrm>
        </p:spPr>
        <p:txBody>
          <a:bodyPr/>
          <a:lstStyle>
            <a:lvl1pPr marL="0" indent="0">
              <a:buNone/>
              <a:defRPr lang="en-US" sz="2800" i="1" kern="1200" smtClean="0">
                <a:solidFill>
                  <a:schemeClr val="tx2"/>
                </a:solidFill>
                <a:latin typeface="Georgia"/>
                <a:ea typeface="+mn-ea"/>
                <a:cs typeface="Georgia"/>
              </a:defRPr>
            </a:lvl1pPr>
            <a:lvl2pPr marL="0" indent="0">
              <a:lnSpc>
                <a:spcPct val="130000"/>
              </a:lnSpc>
              <a:buNone/>
              <a:defRPr lang="en-US" sz="1600" kern="1200" smtClean="0">
                <a:solidFill>
                  <a:schemeClr val="tx2"/>
                </a:solidFill>
                <a:latin typeface="Arial"/>
                <a:ea typeface="ＭＳ Ｐゴシック" charset="-128"/>
                <a:cs typeface="Arial"/>
              </a:defRPr>
            </a:lvl2pPr>
            <a:lvl3pPr marL="204521" indent="-204521">
              <a:lnSpc>
                <a:spcPct val="130000"/>
              </a:lnSpc>
              <a:defRPr>
                <a:solidFill>
                  <a:schemeClr val="tx2"/>
                </a:solidFill>
              </a:defRPr>
            </a:lvl3pPr>
            <a:lvl4pPr marL="405323" indent="-202662">
              <a:lnSpc>
                <a:spcPct val="130000"/>
              </a:lnSpc>
              <a:defRPr>
                <a:solidFill>
                  <a:schemeClr val="tx2"/>
                </a:solidFill>
              </a:defRPr>
            </a:lvl4pPr>
            <a:lvl5pPr marL="673059" indent="-202662">
              <a:lnSpc>
                <a:spcPct val="130000"/>
              </a:lnSpc>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1"/>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9" name="Footer Placeholder 8"/>
          <p:cNvSpPr>
            <a:spLocks noGrp="1"/>
          </p:cNvSpPr>
          <p:nvPr>
            <p:ph type="ftr" sz="quarter" idx="12"/>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11" name="Slide Number Placeholder 10"/>
          <p:cNvSpPr>
            <a:spLocks noGrp="1"/>
          </p:cNvSpPr>
          <p:nvPr>
            <p:ph type="sldNum" sz="quarter" idx="13"/>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34108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ark Background + Light Text">
    <p:bg>
      <p:bgPr>
        <a:solidFill>
          <a:srgbClr val="7C6E6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bg1"/>
                </a:solidFill>
                <a:latin typeface="Georgia"/>
                <a:ea typeface="+mn-ea"/>
                <a:cs typeface="Georgia"/>
              </a:defRPr>
            </a:lvl1pPr>
            <a:lvl2pPr marL="0" indent="0">
              <a:lnSpc>
                <a:spcPct val="130000"/>
              </a:lnSpc>
              <a:buNone/>
              <a:defRPr lang="en-US" sz="1600" kern="1200" smtClean="0">
                <a:solidFill>
                  <a:schemeClr val="bg1"/>
                </a:solidFill>
                <a:latin typeface="Arial"/>
                <a:ea typeface="ＭＳ Ｐゴシック" charset="-128"/>
                <a:cs typeface="Arial"/>
              </a:defRPr>
            </a:lvl2pPr>
            <a:lvl3pPr marL="204521" indent="-204521">
              <a:lnSpc>
                <a:spcPct val="130000"/>
              </a:lnSpc>
              <a:defRPr>
                <a:solidFill>
                  <a:schemeClr val="bg1"/>
                </a:solidFill>
              </a:defRPr>
            </a:lvl3pPr>
            <a:lvl4pPr marL="405323" indent="-202662">
              <a:lnSpc>
                <a:spcPct val="130000"/>
              </a:lnSpc>
              <a:defRPr>
                <a:solidFill>
                  <a:schemeClr val="bg1"/>
                </a:solidFill>
              </a:defRPr>
            </a:lvl4pPr>
            <a:lvl5pPr marL="673059" indent="-202662">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4" name="Slide Number Placeholder 3"/>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2664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Costa Rica Pattern">
    <p:bg>
      <p:bgPr>
        <a:solidFill>
          <a:srgbClr val="7C6E6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bg1"/>
                </a:solidFill>
                <a:latin typeface="Georgia"/>
                <a:ea typeface="+mn-ea"/>
                <a:cs typeface="Georgia"/>
              </a:defRPr>
            </a:lvl1pPr>
            <a:lvl2pPr marL="0" indent="0">
              <a:lnSpc>
                <a:spcPct val="130000"/>
              </a:lnSpc>
              <a:buNone/>
              <a:defRPr lang="en-US" sz="1600" kern="1200" smtClean="0">
                <a:solidFill>
                  <a:schemeClr val="bg1"/>
                </a:solidFill>
                <a:latin typeface="Arial"/>
                <a:ea typeface="ＭＳ Ｐゴシック" charset="-128"/>
                <a:cs typeface="Arial"/>
              </a:defRPr>
            </a:lvl2pPr>
            <a:lvl3pPr marL="204521" indent="-204521">
              <a:lnSpc>
                <a:spcPct val="130000"/>
              </a:lnSpc>
              <a:defRPr>
                <a:solidFill>
                  <a:schemeClr val="bg1"/>
                </a:solidFill>
              </a:defRPr>
            </a:lvl3pPr>
            <a:lvl4pPr marL="405323" indent="-202662">
              <a:lnSpc>
                <a:spcPct val="130000"/>
              </a:lnSpc>
              <a:defRPr>
                <a:solidFill>
                  <a:schemeClr val="bg1"/>
                </a:solidFill>
              </a:defRPr>
            </a:lvl4pPr>
            <a:lvl5pPr marL="673059" indent="-202662">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352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Colombia Pattern">
    <p:bg>
      <p:bgPr>
        <a:solidFill>
          <a:srgbClr val="7C6E6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1" cy="1619709"/>
          </a:xfrm>
        </p:spPr>
        <p:txBody>
          <a:bodyPr anchor="b"/>
          <a:lstStyle>
            <a:lvl1pPr>
              <a:defRPr lang="en-US" sz="4700" kern="1200" cap="all" spc="351"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9" y="2100166"/>
            <a:ext cx="8216027" cy="4246562"/>
          </a:xfrm>
        </p:spPr>
        <p:txBody>
          <a:bodyPr/>
          <a:lstStyle>
            <a:lvl1pPr marL="0" indent="0">
              <a:buNone/>
              <a:defRPr lang="en-US" sz="2800" i="1" kern="1200" smtClean="0">
                <a:solidFill>
                  <a:schemeClr val="bg1"/>
                </a:solidFill>
                <a:latin typeface="Georgia"/>
                <a:ea typeface="+mn-ea"/>
                <a:cs typeface="Georgia"/>
              </a:defRPr>
            </a:lvl1pPr>
            <a:lvl2pPr marL="0" indent="0">
              <a:lnSpc>
                <a:spcPct val="130000"/>
              </a:lnSpc>
              <a:buNone/>
              <a:defRPr lang="en-US" sz="1600" kern="1200" smtClean="0">
                <a:solidFill>
                  <a:schemeClr val="bg1"/>
                </a:solidFill>
                <a:latin typeface="Arial"/>
                <a:ea typeface="ＭＳ Ｐゴシック" charset="-128"/>
                <a:cs typeface="Arial"/>
              </a:defRPr>
            </a:lvl2pPr>
            <a:lvl3pPr marL="204521" indent="-204521">
              <a:lnSpc>
                <a:spcPct val="130000"/>
              </a:lnSpc>
              <a:defRPr>
                <a:solidFill>
                  <a:schemeClr val="bg1"/>
                </a:solidFill>
              </a:defRPr>
            </a:lvl3pPr>
            <a:lvl4pPr marL="405323" indent="-202662">
              <a:lnSpc>
                <a:spcPct val="130000"/>
              </a:lnSpc>
              <a:defRPr>
                <a:solidFill>
                  <a:schemeClr val="bg1"/>
                </a:solidFill>
              </a:defRPr>
            </a:lvl4pPr>
            <a:lvl5pPr marL="673059" indent="-202662">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6" name="Slide Number Placeholder 5"/>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3406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Rwanda Pattern">
    <p:bg>
      <p:bgPr>
        <a:solidFill>
          <a:srgbClr val="7C6E6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4" y="0"/>
            <a:ext cx="9592673" cy="7132638"/>
          </a:xfrm>
          <a:prstGeom prst="rect">
            <a:avLst/>
          </a:prstGeom>
        </p:spPr>
      </p:pic>
      <p:sp>
        <p:nvSpPr>
          <p:cNvPr id="8" name="Title 7"/>
          <p:cNvSpPr>
            <a:spLocks noGrp="1"/>
          </p:cNvSpPr>
          <p:nvPr>
            <p:ph type="title"/>
          </p:nvPr>
        </p:nvSpPr>
        <p:spPr>
          <a:xfrm>
            <a:off x="940594" y="192961"/>
            <a:ext cx="8215552" cy="1619709"/>
          </a:xfrm>
        </p:spPr>
        <p:txBody>
          <a:bodyPr anchor="b"/>
          <a:lstStyle>
            <a:lvl1pPr>
              <a:defRPr lang="en-US" sz="4700" kern="1200" cap="all" spc="351" baseline="0">
                <a:solidFill>
                  <a:srgbClr val="FFFFFF"/>
                </a:solidFill>
                <a:latin typeface="Arial"/>
                <a:ea typeface="+mj-ea"/>
                <a:cs typeface="Arial"/>
              </a:defRPr>
            </a:lvl1pPr>
          </a:lstStyle>
          <a:p>
            <a:r>
              <a:rPr lang="en-US"/>
              <a:t>Click to edit Master title style</a:t>
            </a:r>
          </a:p>
        </p:txBody>
      </p:sp>
      <p:sp>
        <p:nvSpPr>
          <p:cNvPr id="10" name="Text Placeholder 9"/>
          <p:cNvSpPr>
            <a:spLocks noGrp="1"/>
          </p:cNvSpPr>
          <p:nvPr>
            <p:ph type="body" sz="quarter" idx="10"/>
          </p:nvPr>
        </p:nvSpPr>
        <p:spPr>
          <a:xfrm>
            <a:off x="940118" y="2100166"/>
            <a:ext cx="8216028" cy="4246562"/>
          </a:xfrm>
        </p:spPr>
        <p:txBody>
          <a:bodyPr/>
          <a:lstStyle>
            <a:lvl1pPr marL="0" indent="0">
              <a:buNone/>
              <a:defRPr lang="en-US" sz="2800" i="1" kern="1200" smtClean="0">
                <a:solidFill>
                  <a:schemeClr val="bg1"/>
                </a:solidFill>
                <a:latin typeface="Georgia"/>
                <a:ea typeface="+mn-ea"/>
                <a:cs typeface="Georgia"/>
              </a:defRPr>
            </a:lvl1pPr>
            <a:lvl2pPr marL="0" indent="0">
              <a:lnSpc>
                <a:spcPct val="130000"/>
              </a:lnSpc>
              <a:buNone/>
              <a:defRPr lang="en-US" sz="1600" kern="1200" smtClean="0">
                <a:solidFill>
                  <a:schemeClr val="bg1"/>
                </a:solidFill>
                <a:latin typeface="Arial"/>
                <a:ea typeface="ＭＳ Ｐゴシック" charset="-128"/>
                <a:cs typeface="Arial"/>
              </a:defRPr>
            </a:lvl2pPr>
            <a:lvl3pPr marL="204521" indent="-204521">
              <a:lnSpc>
                <a:spcPct val="130000"/>
              </a:lnSpc>
              <a:defRPr>
                <a:solidFill>
                  <a:schemeClr val="bg1"/>
                </a:solidFill>
              </a:defRPr>
            </a:lvl3pPr>
            <a:lvl4pPr marL="405323" indent="-202662">
              <a:lnSpc>
                <a:spcPct val="130000"/>
              </a:lnSpc>
              <a:defRPr>
                <a:solidFill>
                  <a:schemeClr val="bg1"/>
                </a:solidFill>
              </a:defRPr>
            </a:lvl4pPr>
            <a:lvl5pPr marL="673059" indent="-202662">
              <a:lnSpc>
                <a:spcPct val="13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1"/>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3" name="Footer Placeholder 2"/>
          <p:cNvSpPr>
            <a:spLocks noGrp="1"/>
          </p:cNvSpPr>
          <p:nvPr>
            <p:ph type="ftr" sz="quarter" idx="12"/>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2533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Heavy Ligh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065" y="412294"/>
            <a:ext cx="8641080" cy="1188773"/>
          </a:xfrm>
        </p:spPr>
        <p:txBody>
          <a:bodyPr anchor="t"/>
          <a:lstStyle>
            <a:lvl1pPr algn="l" defTabSz="1070945" rtl="0" eaLnBrk="1" latinLnBrk="0" hangingPunct="1">
              <a:lnSpc>
                <a:spcPct val="90000"/>
              </a:lnSpc>
              <a:spcBef>
                <a:spcPct val="0"/>
              </a:spcBef>
              <a:buNone/>
              <a:defRPr lang="en-US" sz="3700" kern="1200" cap="all" spc="351" baseline="0" dirty="0">
                <a:solidFill>
                  <a:schemeClr val="tx2"/>
                </a:solidFill>
                <a:latin typeface="Arial" panose="020B0604020202020204" pitchFamily="34" charset="0"/>
                <a:ea typeface="+mj-ea"/>
                <a:cs typeface="Arial" panose="020B0604020202020204" pitchFamily="34" charset="0"/>
              </a:defRPr>
            </a:lvl1pPr>
          </a:lstStyle>
          <a:p>
            <a:r>
              <a:rPr lang="en-US"/>
              <a:t>text heavy slide layout – up to two line headline</a:t>
            </a:r>
          </a:p>
        </p:txBody>
      </p:sp>
      <p:sp>
        <p:nvSpPr>
          <p:cNvPr id="3" name="Date Placeholder 2"/>
          <p:cNvSpPr>
            <a:spLocks noGrp="1"/>
          </p:cNvSpPr>
          <p:nvPr>
            <p:ph type="dt" sz="half" idx="10"/>
          </p:nvPr>
        </p:nvSpPr>
        <p:spPr/>
        <p:txBody>
          <a:bodyPr/>
          <a:lstStyle/>
          <a:p>
            <a:fld id="{977ADD09-935D-454D-8208-67669D1222AA}" type="datetime1">
              <a:rPr lang="en-US" smtClean="0">
                <a:solidFill>
                  <a:srgbClr val="65564F"/>
                </a:solidFill>
              </a:rPr>
              <a:pPr/>
              <a:t>2/13/2018</a:t>
            </a:fld>
            <a:endParaRPr lang="en-US">
              <a:solidFill>
                <a:srgbClr val="65564F"/>
              </a:solidFill>
            </a:endParaRPr>
          </a:p>
        </p:txBody>
      </p:sp>
      <p:sp>
        <p:nvSpPr>
          <p:cNvPr id="4" name="Footer Placeholder 3"/>
          <p:cNvSpPr>
            <a:spLocks noGrp="1"/>
          </p:cNvSpPr>
          <p:nvPr>
            <p:ph type="ftr" sz="quarter" idx="11"/>
          </p:nvPr>
        </p:nvSpPr>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2"/>
          </p:nvPr>
        </p:nvSpPr>
        <p:spPr/>
        <p:txBody>
          <a:bodyPr/>
          <a:lstStyle/>
          <a:p>
            <a:fld id="{0387BFA4-7B70-4EF9-90A5-D3EB787A3DAE}" type="slidenum">
              <a:rPr lang="en-US" smtClean="0">
                <a:solidFill>
                  <a:srgbClr val="65564F"/>
                </a:solidFill>
              </a:rPr>
              <a:pPr/>
              <a:t>‹#›</a:t>
            </a:fld>
            <a:endParaRPr lang="en-US">
              <a:solidFill>
                <a:srgbClr val="65564F"/>
              </a:solidFill>
            </a:endParaRPr>
          </a:p>
        </p:txBody>
      </p:sp>
      <p:sp>
        <p:nvSpPr>
          <p:cNvPr id="6" name="Content Placeholder 2"/>
          <p:cNvSpPr>
            <a:spLocks noGrp="1"/>
          </p:cNvSpPr>
          <p:nvPr>
            <p:ph idx="1" hasCustomPrompt="1"/>
          </p:nvPr>
        </p:nvSpPr>
        <p:spPr>
          <a:xfrm>
            <a:off x="511371" y="1884426"/>
            <a:ext cx="4095816" cy="4500587"/>
          </a:xfrm>
        </p:spPr>
        <p:txBody>
          <a:bodyPr/>
          <a:lstStyle>
            <a:lvl1pPr marL="0" indent="0">
              <a:lnSpc>
                <a:spcPct val="120000"/>
              </a:lnSpc>
              <a:spcBef>
                <a:spcPts val="0"/>
              </a:spcBef>
              <a:spcAft>
                <a:spcPts val="703"/>
              </a:spcAft>
              <a:buNone/>
              <a:defRPr sz="1900" baseline="0"/>
            </a:lvl1pPr>
            <a:lvl2pPr marL="197084" indent="-197084">
              <a:lnSpc>
                <a:spcPct val="120000"/>
              </a:lnSpc>
              <a:spcBef>
                <a:spcPts val="0"/>
              </a:spcBef>
              <a:spcAft>
                <a:spcPts val="703"/>
              </a:spcAft>
              <a:buFont typeface="Arial" panose="020B0604020202020204" pitchFamily="34" charset="0"/>
              <a:buChar char="•"/>
              <a:defRPr sz="1900" baseline="0"/>
            </a:lvl2pPr>
            <a:lvl3pPr marL="405323" indent="-198944">
              <a:lnSpc>
                <a:spcPct val="120000"/>
              </a:lnSpc>
              <a:spcBef>
                <a:spcPts val="0"/>
              </a:spcBef>
              <a:spcAft>
                <a:spcPts val="703"/>
              </a:spcAft>
              <a:buFont typeface="Wingdings" panose="05000000000000000000" pitchFamily="2" charset="2"/>
              <a:buChar char="§"/>
              <a:defRPr sz="1600"/>
            </a:lvl3pPr>
            <a:lvl4pPr marL="602407" indent="-197084">
              <a:lnSpc>
                <a:spcPct val="120000"/>
              </a:lnSpc>
              <a:spcBef>
                <a:spcPts val="0"/>
              </a:spcBef>
              <a:spcAft>
                <a:spcPts val="703"/>
              </a:spcAft>
              <a:buFont typeface="Arial" panose="020B0604020202020204" pitchFamily="34" charset="0"/>
              <a:buChar char="‒"/>
              <a:defRPr/>
            </a:lvl4pPr>
            <a:lvl5pPr marL="873862" indent="-208239">
              <a:lnSpc>
                <a:spcPct val="120000"/>
              </a:lnSpc>
              <a:spcBef>
                <a:spcPts val="0"/>
              </a:spcBef>
              <a:spcAft>
                <a:spcPts val="703"/>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hasCustomPrompt="1"/>
          </p:nvPr>
        </p:nvSpPr>
        <p:spPr>
          <a:xfrm>
            <a:off x="4996355" y="1898976"/>
            <a:ext cx="4159790" cy="4500587"/>
          </a:xfrm>
        </p:spPr>
        <p:txBody>
          <a:bodyPr/>
          <a:lstStyle>
            <a:lvl1pPr marL="0" indent="0">
              <a:lnSpc>
                <a:spcPct val="120000"/>
              </a:lnSpc>
              <a:spcBef>
                <a:spcPts val="0"/>
              </a:spcBef>
              <a:spcAft>
                <a:spcPts val="703"/>
              </a:spcAft>
              <a:buNone/>
              <a:defRPr sz="1900" baseline="0"/>
            </a:lvl1pPr>
            <a:lvl2pPr marL="197084" indent="-197084">
              <a:lnSpc>
                <a:spcPct val="120000"/>
              </a:lnSpc>
              <a:spcBef>
                <a:spcPts val="0"/>
              </a:spcBef>
              <a:spcAft>
                <a:spcPts val="703"/>
              </a:spcAft>
              <a:buFont typeface="Arial" panose="020B0604020202020204" pitchFamily="34" charset="0"/>
              <a:buChar char="•"/>
              <a:defRPr sz="1900" baseline="0"/>
            </a:lvl2pPr>
            <a:lvl3pPr marL="405323" indent="-198944">
              <a:lnSpc>
                <a:spcPct val="120000"/>
              </a:lnSpc>
              <a:spcBef>
                <a:spcPts val="0"/>
              </a:spcBef>
              <a:spcAft>
                <a:spcPts val="703"/>
              </a:spcAft>
              <a:buFont typeface="Wingdings" panose="05000000000000000000" pitchFamily="2" charset="2"/>
              <a:buChar char="§"/>
              <a:defRPr sz="1600"/>
            </a:lvl3pPr>
            <a:lvl4pPr marL="602407" indent="-197084">
              <a:lnSpc>
                <a:spcPct val="120000"/>
              </a:lnSpc>
              <a:spcBef>
                <a:spcPts val="0"/>
              </a:spcBef>
              <a:spcAft>
                <a:spcPts val="703"/>
              </a:spcAft>
              <a:buFont typeface="Arial" panose="020B0604020202020204" pitchFamily="34" charset="0"/>
              <a:buChar char="‒"/>
              <a:defRPr/>
            </a:lvl4pPr>
            <a:lvl5pPr marL="873862" indent="-208239">
              <a:lnSpc>
                <a:spcPct val="120000"/>
              </a:lnSpc>
              <a:spcBef>
                <a:spcPts val="0"/>
              </a:spcBef>
              <a:spcAft>
                <a:spcPts val="703"/>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6360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Heavy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065" y="419291"/>
            <a:ext cx="8641080" cy="1188773"/>
          </a:xfrm>
        </p:spPr>
        <p:txBody>
          <a:bodyPr anchor="t"/>
          <a:lstStyle>
            <a:lvl1pPr algn="l" defTabSz="1070945" rtl="0" eaLnBrk="1" latinLnBrk="0" hangingPunct="1">
              <a:lnSpc>
                <a:spcPct val="90000"/>
              </a:lnSpc>
              <a:spcBef>
                <a:spcPct val="0"/>
              </a:spcBef>
              <a:buNone/>
              <a:defRPr lang="en-US" sz="3700" kern="1200" cap="all" spc="351" baseline="0" dirty="0">
                <a:solidFill>
                  <a:schemeClr val="bg1"/>
                </a:solidFill>
                <a:latin typeface="Arial" panose="020B0604020202020204" pitchFamily="34" charset="0"/>
                <a:ea typeface="+mj-ea"/>
                <a:cs typeface="Arial" panose="020B0604020202020204" pitchFamily="34" charset="0"/>
              </a:defRPr>
            </a:lvl1pPr>
          </a:lstStyle>
          <a:p>
            <a:r>
              <a:rPr lang="en-US"/>
              <a:t>text heavy slide layout – up to two line headline</a:t>
            </a:r>
          </a:p>
        </p:txBody>
      </p:sp>
      <p:sp>
        <p:nvSpPr>
          <p:cNvPr id="3" name="Date Placeholder 2"/>
          <p:cNvSpPr>
            <a:spLocks noGrp="1"/>
          </p:cNvSpPr>
          <p:nvPr>
            <p:ph type="dt" sz="half" idx="10"/>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
        <p:nvSpPr>
          <p:cNvPr id="9" name="Content Placeholder 2"/>
          <p:cNvSpPr>
            <a:spLocks noGrp="1"/>
          </p:cNvSpPr>
          <p:nvPr>
            <p:ph idx="1" hasCustomPrompt="1"/>
          </p:nvPr>
        </p:nvSpPr>
        <p:spPr>
          <a:xfrm>
            <a:off x="511371" y="1884426"/>
            <a:ext cx="4095816" cy="4500587"/>
          </a:xfrm>
        </p:spPr>
        <p:txBody>
          <a:bodyPr/>
          <a:lstStyle>
            <a:lvl1pPr marL="0" indent="0">
              <a:lnSpc>
                <a:spcPct val="120000"/>
              </a:lnSpc>
              <a:spcBef>
                <a:spcPts val="0"/>
              </a:spcBef>
              <a:spcAft>
                <a:spcPts val="703"/>
              </a:spcAft>
              <a:buNone/>
              <a:defRPr sz="1900" baseline="0">
                <a:solidFill>
                  <a:schemeClr val="bg1"/>
                </a:solidFill>
              </a:defRPr>
            </a:lvl1pPr>
            <a:lvl2pPr marL="197084" indent="-197084">
              <a:lnSpc>
                <a:spcPct val="120000"/>
              </a:lnSpc>
              <a:spcBef>
                <a:spcPts val="0"/>
              </a:spcBef>
              <a:spcAft>
                <a:spcPts val="703"/>
              </a:spcAft>
              <a:buFont typeface="Arial" panose="020B0604020202020204" pitchFamily="34" charset="0"/>
              <a:buChar char="•"/>
              <a:defRPr sz="1900" baseline="0">
                <a:solidFill>
                  <a:schemeClr val="bg1"/>
                </a:solidFill>
              </a:defRPr>
            </a:lvl2pPr>
            <a:lvl3pPr marL="405323" indent="-198944">
              <a:lnSpc>
                <a:spcPct val="120000"/>
              </a:lnSpc>
              <a:spcBef>
                <a:spcPts val="0"/>
              </a:spcBef>
              <a:spcAft>
                <a:spcPts val="703"/>
              </a:spcAft>
              <a:buFont typeface="Wingdings" panose="05000000000000000000" pitchFamily="2" charset="2"/>
              <a:buChar char="§"/>
              <a:defRPr sz="1600">
                <a:solidFill>
                  <a:schemeClr val="bg1"/>
                </a:solidFill>
              </a:defRPr>
            </a:lvl3pPr>
            <a:lvl4pPr marL="602407" indent="-197084">
              <a:lnSpc>
                <a:spcPct val="120000"/>
              </a:lnSpc>
              <a:spcBef>
                <a:spcPts val="0"/>
              </a:spcBef>
              <a:spcAft>
                <a:spcPts val="703"/>
              </a:spcAft>
              <a:buFont typeface="Arial" panose="020B0604020202020204" pitchFamily="34" charset="0"/>
              <a:buChar char="‒"/>
              <a:defRPr>
                <a:solidFill>
                  <a:schemeClr val="bg1"/>
                </a:solidFill>
              </a:defRPr>
            </a:lvl4pPr>
            <a:lvl5pPr marL="873862" indent="-208239">
              <a:lnSpc>
                <a:spcPct val="120000"/>
              </a:lnSpc>
              <a:spcBef>
                <a:spcPts val="0"/>
              </a:spcBef>
              <a:spcAft>
                <a:spcPts val="703"/>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hasCustomPrompt="1"/>
          </p:nvPr>
        </p:nvSpPr>
        <p:spPr>
          <a:xfrm>
            <a:off x="4996355" y="1898976"/>
            <a:ext cx="4159790" cy="4500587"/>
          </a:xfrm>
        </p:spPr>
        <p:txBody>
          <a:bodyPr/>
          <a:lstStyle>
            <a:lvl1pPr marL="0" indent="0">
              <a:lnSpc>
                <a:spcPct val="120000"/>
              </a:lnSpc>
              <a:spcBef>
                <a:spcPts val="0"/>
              </a:spcBef>
              <a:spcAft>
                <a:spcPts val="703"/>
              </a:spcAft>
              <a:buNone/>
              <a:defRPr sz="1900" baseline="0">
                <a:solidFill>
                  <a:schemeClr val="bg1"/>
                </a:solidFill>
              </a:defRPr>
            </a:lvl1pPr>
            <a:lvl2pPr marL="197084" indent="-197084">
              <a:lnSpc>
                <a:spcPct val="120000"/>
              </a:lnSpc>
              <a:spcBef>
                <a:spcPts val="0"/>
              </a:spcBef>
              <a:spcAft>
                <a:spcPts val="703"/>
              </a:spcAft>
              <a:buFont typeface="Arial" panose="020B0604020202020204" pitchFamily="34" charset="0"/>
              <a:buChar char="•"/>
              <a:defRPr sz="1900" baseline="0">
                <a:solidFill>
                  <a:schemeClr val="bg1"/>
                </a:solidFill>
              </a:defRPr>
            </a:lvl2pPr>
            <a:lvl3pPr marL="405323" indent="-198944">
              <a:lnSpc>
                <a:spcPct val="120000"/>
              </a:lnSpc>
              <a:spcBef>
                <a:spcPts val="0"/>
              </a:spcBef>
              <a:spcAft>
                <a:spcPts val="703"/>
              </a:spcAft>
              <a:buFont typeface="Wingdings" panose="05000000000000000000" pitchFamily="2" charset="2"/>
              <a:buChar char="§"/>
              <a:defRPr sz="1600">
                <a:solidFill>
                  <a:schemeClr val="bg1"/>
                </a:solidFill>
              </a:defRPr>
            </a:lvl3pPr>
            <a:lvl4pPr marL="602407" indent="-197084">
              <a:lnSpc>
                <a:spcPct val="120000"/>
              </a:lnSpc>
              <a:spcBef>
                <a:spcPts val="0"/>
              </a:spcBef>
              <a:spcAft>
                <a:spcPts val="703"/>
              </a:spcAft>
              <a:buFont typeface="Arial" panose="020B0604020202020204" pitchFamily="34" charset="0"/>
              <a:buChar char="‒"/>
              <a:defRPr>
                <a:solidFill>
                  <a:schemeClr val="bg1"/>
                </a:solidFill>
              </a:defRPr>
            </a:lvl4pPr>
            <a:lvl5pPr marL="873862" indent="-208239">
              <a:lnSpc>
                <a:spcPct val="120000"/>
              </a:lnSpc>
              <a:spcBef>
                <a:spcPts val="0"/>
              </a:spcBef>
              <a:spcAft>
                <a:spcPts val="703"/>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395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Image Ligh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065" y="418448"/>
            <a:ext cx="8641080" cy="1188773"/>
          </a:xfrm>
        </p:spPr>
        <p:txBody>
          <a:bodyPr anchor="t"/>
          <a:lstStyle>
            <a:lvl1pPr algn="l" defTabSz="1070945" rtl="0" eaLnBrk="1" latinLnBrk="0" hangingPunct="1">
              <a:lnSpc>
                <a:spcPct val="90000"/>
              </a:lnSpc>
              <a:spcBef>
                <a:spcPct val="0"/>
              </a:spcBef>
              <a:buNone/>
              <a:defRPr lang="en-US" sz="3700" kern="1200" cap="all" spc="351" baseline="0" dirty="0">
                <a:solidFill>
                  <a:schemeClr val="tx2"/>
                </a:solidFill>
                <a:latin typeface="Arial" panose="020B0604020202020204" pitchFamily="34" charset="0"/>
                <a:ea typeface="+mj-ea"/>
                <a:cs typeface="Arial" panose="020B0604020202020204" pitchFamily="34" charset="0"/>
              </a:defRPr>
            </a:lvl1pPr>
          </a:lstStyle>
          <a:p>
            <a:r>
              <a:rPr lang="en-US"/>
              <a:t>text heavy slide layout – up to two line headline</a:t>
            </a:r>
          </a:p>
        </p:txBody>
      </p:sp>
      <p:sp>
        <p:nvSpPr>
          <p:cNvPr id="3" name="Date Placeholder 2"/>
          <p:cNvSpPr>
            <a:spLocks noGrp="1"/>
          </p:cNvSpPr>
          <p:nvPr>
            <p:ph type="dt" sz="half" idx="10"/>
          </p:nvPr>
        </p:nvSpPr>
        <p:spPr/>
        <p:txBody>
          <a:bodyPr/>
          <a:lstStyle>
            <a:lvl1pPr>
              <a:defRPr>
                <a:solidFill>
                  <a:schemeClr val="tx2"/>
                </a:solidFill>
              </a:defRPr>
            </a:lvl1pPr>
          </a:lstStyle>
          <a:p>
            <a:fld id="{977ADD09-935D-454D-8208-67669D1222AA}" type="datetime1">
              <a:rPr lang="en-US" smtClean="0">
                <a:solidFill>
                  <a:srgbClr val="65564F"/>
                </a:solidFill>
              </a:rPr>
              <a:pPr/>
              <a:t>2/13/2018</a:t>
            </a:fld>
            <a:endParaRPr lang="en-US">
              <a:solidFill>
                <a:srgbClr val="65564F"/>
              </a:solidFill>
            </a:endParaRPr>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
        <p:nvSpPr>
          <p:cNvPr id="9" name="Picture Placeholder 8"/>
          <p:cNvSpPr>
            <a:spLocks noGrp="1"/>
          </p:cNvSpPr>
          <p:nvPr>
            <p:ph type="pic" sz="quarter" idx="13" hasCustomPrompt="1"/>
          </p:nvPr>
        </p:nvSpPr>
        <p:spPr>
          <a:xfrm>
            <a:off x="4977710" y="1884425"/>
            <a:ext cx="4174741" cy="4499726"/>
          </a:xfrm>
        </p:spPr>
        <p:txBody>
          <a:bodyPr tIns="856756"/>
          <a:lstStyle>
            <a:lvl1pPr marL="0" indent="0" algn="ctr">
              <a:buNone/>
              <a:defRPr baseline="0">
                <a:solidFill>
                  <a:schemeClr val="tx2"/>
                </a:solidFill>
              </a:defRPr>
            </a:lvl1pPr>
          </a:lstStyle>
          <a:p>
            <a:r>
              <a:rPr lang="en-US"/>
              <a:t>Click icon below to insert photo</a:t>
            </a:r>
          </a:p>
        </p:txBody>
      </p:sp>
      <p:sp>
        <p:nvSpPr>
          <p:cNvPr id="10" name="Content Placeholder 2"/>
          <p:cNvSpPr>
            <a:spLocks noGrp="1"/>
          </p:cNvSpPr>
          <p:nvPr>
            <p:ph idx="1" hasCustomPrompt="1"/>
          </p:nvPr>
        </p:nvSpPr>
        <p:spPr>
          <a:xfrm>
            <a:off x="511371" y="1884426"/>
            <a:ext cx="4095816" cy="4500587"/>
          </a:xfrm>
        </p:spPr>
        <p:txBody>
          <a:bodyPr/>
          <a:lstStyle>
            <a:lvl1pPr marL="0" indent="0">
              <a:lnSpc>
                <a:spcPct val="120000"/>
              </a:lnSpc>
              <a:spcBef>
                <a:spcPts val="0"/>
              </a:spcBef>
              <a:spcAft>
                <a:spcPts val="703"/>
              </a:spcAft>
              <a:buNone/>
              <a:defRPr sz="1900" baseline="0"/>
            </a:lvl1pPr>
            <a:lvl2pPr marL="197084" indent="-197084">
              <a:lnSpc>
                <a:spcPct val="120000"/>
              </a:lnSpc>
              <a:spcBef>
                <a:spcPts val="0"/>
              </a:spcBef>
              <a:spcAft>
                <a:spcPts val="703"/>
              </a:spcAft>
              <a:buFont typeface="Arial" panose="020B0604020202020204" pitchFamily="34" charset="0"/>
              <a:buChar char="•"/>
              <a:defRPr sz="1900" baseline="0"/>
            </a:lvl2pPr>
            <a:lvl3pPr marL="405323" indent="-198944">
              <a:lnSpc>
                <a:spcPct val="120000"/>
              </a:lnSpc>
              <a:spcBef>
                <a:spcPts val="0"/>
              </a:spcBef>
              <a:spcAft>
                <a:spcPts val="703"/>
              </a:spcAft>
              <a:buFont typeface="Wingdings" panose="05000000000000000000" pitchFamily="2" charset="2"/>
              <a:buChar char="§"/>
              <a:defRPr sz="1600"/>
            </a:lvl3pPr>
            <a:lvl4pPr marL="602407" indent="-197084">
              <a:lnSpc>
                <a:spcPct val="120000"/>
              </a:lnSpc>
              <a:spcBef>
                <a:spcPts val="0"/>
              </a:spcBef>
              <a:spcAft>
                <a:spcPts val="703"/>
              </a:spcAft>
              <a:buFont typeface="Arial" panose="020B0604020202020204" pitchFamily="34" charset="0"/>
              <a:buChar char="‒"/>
              <a:defRPr/>
            </a:lvl4pPr>
            <a:lvl5pPr marL="873862" indent="-208239">
              <a:lnSpc>
                <a:spcPct val="120000"/>
              </a:lnSpc>
              <a:spcBef>
                <a:spcPts val="0"/>
              </a:spcBef>
              <a:spcAft>
                <a:spcPts val="703"/>
              </a:spcAft>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2336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9" y="4583381"/>
            <a:ext cx="8161020" cy="1416621"/>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758429" y="3023117"/>
            <a:ext cx="8161020" cy="1560264"/>
          </a:xfrm>
        </p:spPr>
        <p:txBody>
          <a:bodyPr anchor="b"/>
          <a:lstStyle>
            <a:lvl1pPr marL="0" indent="0">
              <a:buNone/>
              <a:defRPr sz="2100">
                <a:solidFill>
                  <a:schemeClr val="tx1">
                    <a:tint val="75000"/>
                  </a:schemeClr>
                </a:solidFill>
              </a:defRPr>
            </a:lvl1pPr>
            <a:lvl2pPr marL="478094" indent="0">
              <a:buNone/>
              <a:defRPr sz="1900">
                <a:solidFill>
                  <a:schemeClr val="tx1">
                    <a:tint val="75000"/>
                  </a:schemeClr>
                </a:solidFill>
              </a:defRPr>
            </a:lvl2pPr>
            <a:lvl3pPr marL="956188" indent="0">
              <a:buNone/>
              <a:defRPr sz="1700">
                <a:solidFill>
                  <a:schemeClr val="tx1">
                    <a:tint val="75000"/>
                  </a:schemeClr>
                </a:solidFill>
              </a:defRPr>
            </a:lvl3pPr>
            <a:lvl4pPr marL="1434282" indent="0">
              <a:buNone/>
              <a:defRPr sz="1500">
                <a:solidFill>
                  <a:schemeClr val="tx1">
                    <a:tint val="75000"/>
                  </a:schemeClr>
                </a:solidFill>
              </a:defRPr>
            </a:lvl4pPr>
            <a:lvl5pPr marL="1912376" indent="0">
              <a:buNone/>
              <a:defRPr sz="1500">
                <a:solidFill>
                  <a:schemeClr val="tx1">
                    <a:tint val="75000"/>
                  </a:schemeClr>
                </a:solidFill>
              </a:defRPr>
            </a:lvl5pPr>
            <a:lvl6pPr marL="2390470" indent="0">
              <a:buNone/>
              <a:defRPr sz="1500">
                <a:solidFill>
                  <a:schemeClr val="tx1">
                    <a:tint val="75000"/>
                  </a:schemeClr>
                </a:solidFill>
              </a:defRPr>
            </a:lvl6pPr>
            <a:lvl7pPr marL="2868564" indent="0">
              <a:buNone/>
              <a:defRPr sz="1500">
                <a:solidFill>
                  <a:schemeClr val="tx1">
                    <a:tint val="75000"/>
                  </a:schemeClr>
                </a:solidFill>
              </a:defRPr>
            </a:lvl7pPr>
            <a:lvl8pPr marL="3346658" indent="0">
              <a:buNone/>
              <a:defRPr sz="1500">
                <a:solidFill>
                  <a:schemeClr val="tx1">
                    <a:tint val="75000"/>
                  </a:schemeClr>
                </a:solidFill>
              </a:defRPr>
            </a:lvl8pPr>
            <a:lvl9pPr marL="3824752"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32E43-07FE-43FA-B1E8-D4EC92871DC6}"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003340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 Imag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283" y="419186"/>
            <a:ext cx="8641080" cy="1188773"/>
          </a:xfrm>
        </p:spPr>
        <p:txBody>
          <a:bodyPr anchor="t"/>
          <a:lstStyle>
            <a:lvl1pPr algn="l" defTabSz="1070945" rtl="0" eaLnBrk="1" latinLnBrk="0" hangingPunct="1">
              <a:lnSpc>
                <a:spcPct val="90000"/>
              </a:lnSpc>
              <a:spcBef>
                <a:spcPct val="0"/>
              </a:spcBef>
              <a:buNone/>
              <a:defRPr lang="en-US" sz="3700" kern="1200" cap="all" spc="351" baseline="0" dirty="0">
                <a:solidFill>
                  <a:schemeClr val="bg1"/>
                </a:solidFill>
                <a:latin typeface="Arial" panose="020B0604020202020204" pitchFamily="34" charset="0"/>
                <a:ea typeface="+mj-ea"/>
                <a:cs typeface="Arial" panose="020B0604020202020204" pitchFamily="34" charset="0"/>
              </a:defRPr>
            </a:lvl1pPr>
          </a:lstStyle>
          <a:p>
            <a:r>
              <a:rPr lang="en-US"/>
              <a:t>text heavy slide layout – up to two line headline</a:t>
            </a:r>
          </a:p>
        </p:txBody>
      </p:sp>
      <p:sp>
        <p:nvSpPr>
          <p:cNvPr id="3" name="Date Placeholder 2"/>
          <p:cNvSpPr>
            <a:spLocks noGrp="1"/>
          </p:cNvSpPr>
          <p:nvPr>
            <p:ph type="dt" sz="half" idx="10"/>
          </p:nvPr>
        </p:nvSpPr>
        <p:spPr/>
        <p:txBody>
          <a:bodyPr/>
          <a:lstStyle>
            <a:lvl1pPr>
              <a:defRPr>
                <a:solidFill>
                  <a:schemeClr val="bg1"/>
                </a:solidFill>
              </a:defRPr>
            </a:lvl1pPr>
          </a:lstStyle>
          <a:p>
            <a:fld id="{977ADD09-935D-454D-8208-67669D1222AA}" type="datetime1">
              <a:rPr lang="en-US" smtClean="0">
                <a:solidFill>
                  <a:prstClr val="white"/>
                </a:solidFill>
              </a:rPr>
              <a:pPr/>
              <a:t>2/13/2018</a:t>
            </a:fld>
            <a:endParaRPr lang="en-US">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solidFill>
                  <a:prstClr val="white"/>
                </a:solidFill>
              </a:rPr>
              <a:t>Starbucks Confidential – INTERNAL USE ONLY</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387BFA4-7B70-4EF9-90A5-D3EB787A3DAE}" type="slidenum">
              <a:rPr lang="en-US" smtClean="0">
                <a:solidFill>
                  <a:prstClr val="white"/>
                </a:solidFill>
              </a:rPr>
              <a:pPr/>
              <a:t>‹#›</a:t>
            </a:fld>
            <a:endParaRPr lang="en-US">
              <a:solidFill>
                <a:prstClr val="white"/>
              </a:solidFill>
            </a:endParaRPr>
          </a:p>
        </p:txBody>
      </p:sp>
      <p:sp>
        <p:nvSpPr>
          <p:cNvPr id="9" name="Picture Placeholder 8"/>
          <p:cNvSpPr>
            <a:spLocks noGrp="1"/>
          </p:cNvSpPr>
          <p:nvPr>
            <p:ph type="pic" sz="quarter" idx="13" hasCustomPrompt="1"/>
          </p:nvPr>
        </p:nvSpPr>
        <p:spPr>
          <a:xfrm>
            <a:off x="4977710" y="1884425"/>
            <a:ext cx="4174741" cy="4499726"/>
          </a:xfrm>
        </p:spPr>
        <p:txBody>
          <a:bodyPr tIns="856756"/>
          <a:lstStyle>
            <a:lvl1pPr marL="0" indent="0" algn="ctr">
              <a:buNone/>
              <a:defRPr baseline="0">
                <a:solidFill>
                  <a:schemeClr val="bg1"/>
                </a:solidFill>
              </a:defRPr>
            </a:lvl1pPr>
          </a:lstStyle>
          <a:p>
            <a:r>
              <a:rPr lang="en-US"/>
              <a:t>Click icon below to insert photo</a:t>
            </a:r>
          </a:p>
        </p:txBody>
      </p:sp>
      <p:sp>
        <p:nvSpPr>
          <p:cNvPr id="10" name="Content Placeholder 2"/>
          <p:cNvSpPr>
            <a:spLocks noGrp="1"/>
          </p:cNvSpPr>
          <p:nvPr>
            <p:ph idx="1" hasCustomPrompt="1"/>
          </p:nvPr>
        </p:nvSpPr>
        <p:spPr>
          <a:xfrm>
            <a:off x="511371" y="1884426"/>
            <a:ext cx="4095816" cy="4500587"/>
          </a:xfrm>
        </p:spPr>
        <p:txBody>
          <a:bodyPr/>
          <a:lstStyle>
            <a:lvl1pPr marL="0" indent="0">
              <a:lnSpc>
                <a:spcPct val="120000"/>
              </a:lnSpc>
              <a:spcBef>
                <a:spcPts val="0"/>
              </a:spcBef>
              <a:spcAft>
                <a:spcPts val="703"/>
              </a:spcAft>
              <a:buNone/>
              <a:defRPr sz="1900" baseline="0">
                <a:solidFill>
                  <a:schemeClr val="bg1"/>
                </a:solidFill>
              </a:defRPr>
            </a:lvl1pPr>
            <a:lvl2pPr marL="197084" indent="-197084">
              <a:lnSpc>
                <a:spcPct val="120000"/>
              </a:lnSpc>
              <a:spcBef>
                <a:spcPts val="0"/>
              </a:spcBef>
              <a:spcAft>
                <a:spcPts val="703"/>
              </a:spcAft>
              <a:buFont typeface="Arial" panose="020B0604020202020204" pitchFamily="34" charset="0"/>
              <a:buChar char="•"/>
              <a:defRPr sz="1900" baseline="0">
                <a:solidFill>
                  <a:schemeClr val="bg1"/>
                </a:solidFill>
              </a:defRPr>
            </a:lvl2pPr>
            <a:lvl3pPr marL="405323" indent="-198944">
              <a:lnSpc>
                <a:spcPct val="120000"/>
              </a:lnSpc>
              <a:spcBef>
                <a:spcPts val="0"/>
              </a:spcBef>
              <a:spcAft>
                <a:spcPts val="703"/>
              </a:spcAft>
              <a:buFont typeface="Wingdings" panose="05000000000000000000" pitchFamily="2" charset="2"/>
              <a:buChar char="§"/>
              <a:defRPr sz="1600">
                <a:solidFill>
                  <a:schemeClr val="bg1"/>
                </a:solidFill>
              </a:defRPr>
            </a:lvl3pPr>
            <a:lvl4pPr marL="602407" indent="-197084">
              <a:lnSpc>
                <a:spcPct val="120000"/>
              </a:lnSpc>
              <a:spcBef>
                <a:spcPts val="0"/>
              </a:spcBef>
              <a:spcAft>
                <a:spcPts val="703"/>
              </a:spcAft>
              <a:buFont typeface="Arial" panose="020B0604020202020204" pitchFamily="34" charset="0"/>
              <a:buChar char="‒"/>
              <a:defRPr>
                <a:solidFill>
                  <a:schemeClr val="bg1"/>
                </a:solidFill>
              </a:defRPr>
            </a:lvl4pPr>
            <a:lvl5pPr marL="873862" indent="-208239">
              <a:lnSpc>
                <a:spcPct val="120000"/>
              </a:lnSpc>
              <a:spcBef>
                <a:spcPts val="0"/>
              </a:spcBef>
              <a:spcAft>
                <a:spcPts val="703"/>
              </a:spcAft>
              <a:defRPr>
                <a:solidFill>
                  <a:schemeClr val="bg1"/>
                </a:solidFill>
              </a:defRPr>
            </a:lvl5pPr>
          </a:lstStyle>
          <a:p>
            <a:pPr lvl="0"/>
            <a:r>
              <a:rPr lang="en-US"/>
              <a:t>First line Arial Bold 16 pt.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9932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 Light">
    <p:bg>
      <p:bgPr>
        <a:solidFill>
          <a:srgbClr val="EEEEE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465" y="412838"/>
            <a:ext cx="8641080" cy="1187447"/>
          </a:xfrm>
        </p:spPr>
        <p:txBody>
          <a:bodyPr anchor="t"/>
          <a:lstStyle>
            <a:lvl1pPr>
              <a:defRPr sz="3700" spc="351" baseline="0">
                <a:solidFill>
                  <a:schemeClr val="tx2"/>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53D4FBE6-6FB4-4E18-9D86-53284425977B}" type="datetime1">
              <a:rPr lang="en-US" smtClean="0">
                <a:solidFill>
                  <a:srgbClr val="65564F"/>
                </a:solidFill>
              </a:rPr>
              <a:pPr/>
              <a:t>2/13/2018</a:t>
            </a:fld>
            <a:endParaRPr lang="en-US">
              <a:solidFill>
                <a:srgbClr val="65564F"/>
              </a:solidFill>
            </a:endParaRPr>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solidFill>
                  <a:srgbClr val="65564F"/>
                </a:solidFill>
              </a:rPr>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solidFill>
                  <a:srgbClr val="65564F"/>
                </a:solidFill>
              </a:rPr>
              <a:pPr/>
              <a:t>‹#›</a:t>
            </a:fld>
            <a:endParaRPr lang="en-US">
              <a:solidFill>
                <a:srgbClr val="65564F"/>
              </a:solidFill>
            </a:endParaRPr>
          </a:p>
        </p:txBody>
      </p:sp>
    </p:spTree>
    <p:extLst>
      <p:ext uri="{BB962C8B-B14F-4D97-AF65-F5344CB8AC3E}">
        <p14:creationId xmlns:p14="http://schemas.microsoft.com/office/powerpoint/2010/main" val="312488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465" y="416997"/>
            <a:ext cx="8641080" cy="754146"/>
          </a:xfrm>
        </p:spPr>
        <p:txBody>
          <a:bodyPr anchor="t"/>
          <a:lstStyle>
            <a:lvl1pPr>
              <a:defRPr sz="3700" spc="351" baseline="0">
                <a:solidFill>
                  <a:schemeClr val="tx1"/>
                </a:solidFill>
              </a:defRPr>
            </a:lvl1p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53D4FBE6-6FB4-4E18-9D86-53284425977B}" type="datetime1">
              <a:rPr lang="en-US" smtClean="0">
                <a:solidFill>
                  <a:srgbClr val="EEEEED"/>
                </a:solidFill>
              </a:rPr>
              <a:pPr/>
              <a:t>2/13/2018</a:t>
            </a:fld>
            <a:endParaRPr lang="en-US">
              <a:solidFill>
                <a:srgbClr val="EEEEED"/>
              </a:solidFill>
            </a:endParaRPr>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solidFill>
                  <a:srgbClr val="EEEEED"/>
                </a:solidFill>
              </a:rPr>
              <a:t>Starbucks Confidential – INTERNAL USE ONLY</a:t>
            </a:r>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0387BFA4-7B70-4EF9-90A5-D3EB787A3DAE}" type="slidenum">
              <a:rPr lang="en-US" smtClean="0">
                <a:solidFill>
                  <a:srgbClr val="EEEEED"/>
                </a:solidFill>
              </a:rPr>
              <a:pPr/>
              <a:t>‹#›</a:t>
            </a:fld>
            <a:endParaRPr lang="en-US">
              <a:solidFill>
                <a:srgbClr val="EEEEED"/>
              </a:solidFill>
            </a:endParaRPr>
          </a:p>
        </p:txBody>
      </p:sp>
    </p:spTree>
    <p:extLst>
      <p:ext uri="{BB962C8B-B14F-4D97-AF65-F5344CB8AC3E}">
        <p14:creationId xmlns:p14="http://schemas.microsoft.com/office/powerpoint/2010/main" val="3311427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0060" y="1664283"/>
            <a:ext cx="4240530" cy="47072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0610" y="1664283"/>
            <a:ext cx="4240530" cy="47072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32E43-07FE-43FA-B1E8-D4EC92871DC6}"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391813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0060" y="1596589"/>
            <a:ext cx="4242197" cy="665382"/>
          </a:xfrm>
        </p:spPr>
        <p:txBody>
          <a:bodyPr anchor="b"/>
          <a:lstStyle>
            <a:lvl1pPr marL="0" indent="0">
              <a:buNone/>
              <a:defRPr sz="2500" b="1"/>
            </a:lvl1pPr>
            <a:lvl2pPr marL="478094" indent="0">
              <a:buNone/>
              <a:defRPr sz="2100" b="1"/>
            </a:lvl2pPr>
            <a:lvl3pPr marL="956188" indent="0">
              <a:buNone/>
              <a:defRPr sz="1900" b="1"/>
            </a:lvl3pPr>
            <a:lvl4pPr marL="1434282" indent="0">
              <a:buNone/>
              <a:defRPr sz="1700" b="1"/>
            </a:lvl4pPr>
            <a:lvl5pPr marL="1912376" indent="0">
              <a:buNone/>
              <a:defRPr sz="1700" b="1"/>
            </a:lvl5pPr>
            <a:lvl6pPr marL="2390470" indent="0">
              <a:buNone/>
              <a:defRPr sz="1700" b="1"/>
            </a:lvl6pPr>
            <a:lvl7pPr marL="2868564" indent="0">
              <a:buNone/>
              <a:defRPr sz="1700" b="1"/>
            </a:lvl7pPr>
            <a:lvl8pPr marL="3346658" indent="0">
              <a:buNone/>
              <a:defRPr sz="1700" b="1"/>
            </a:lvl8pPr>
            <a:lvl9pPr marL="3824752" indent="0">
              <a:buNone/>
              <a:defRPr sz="1700" b="1"/>
            </a:lvl9pPr>
          </a:lstStyle>
          <a:p>
            <a:pPr lvl="0"/>
            <a:r>
              <a:rPr lang="en-US"/>
              <a:t>Click to edit Master text styles</a:t>
            </a:r>
          </a:p>
        </p:txBody>
      </p:sp>
      <p:sp>
        <p:nvSpPr>
          <p:cNvPr id="4" name="Content Placeholder 3"/>
          <p:cNvSpPr>
            <a:spLocks noGrp="1"/>
          </p:cNvSpPr>
          <p:nvPr>
            <p:ph sz="half" idx="2"/>
          </p:nvPr>
        </p:nvSpPr>
        <p:spPr>
          <a:xfrm>
            <a:off x="480060" y="2261971"/>
            <a:ext cx="4242197" cy="410952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7277" y="1596589"/>
            <a:ext cx="4243864" cy="665382"/>
          </a:xfrm>
        </p:spPr>
        <p:txBody>
          <a:bodyPr anchor="b"/>
          <a:lstStyle>
            <a:lvl1pPr marL="0" indent="0">
              <a:buNone/>
              <a:defRPr sz="2500" b="1"/>
            </a:lvl1pPr>
            <a:lvl2pPr marL="478094" indent="0">
              <a:buNone/>
              <a:defRPr sz="2100" b="1"/>
            </a:lvl2pPr>
            <a:lvl3pPr marL="956188" indent="0">
              <a:buNone/>
              <a:defRPr sz="1900" b="1"/>
            </a:lvl3pPr>
            <a:lvl4pPr marL="1434282" indent="0">
              <a:buNone/>
              <a:defRPr sz="1700" b="1"/>
            </a:lvl4pPr>
            <a:lvl5pPr marL="1912376" indent="0">
              <a:buNone/>
              <a:defRPr sz="1700" b="1"/>
            </a:lvl5pPr>
            <a:lvl6pPr marL="2390470" indent="0">
              <a:buNone/>
              <a:defRPr sz="1700" b="1"/>
            </a:lvl6pPr>
            <a:lvl7pPr marL="2868564" indent="0">
              <a:buNone/>
              <a:defRPr sz="1700" b="1"/>
            </a:lvl7pPr>
            <a:lvl8pPr marL="3346658" indent="0">
              <a:buNone/>
              <a:defRPr sz="1700" b="1"/>
            </a:lvl8pPr>
            <a:lvl9pPr marL="3824752" indent="0">
              <a:buNone/>
              <a:defRPr sz="1700" b="1"/>
            </a:lvl9pPr>
          </a:lstStyle>
          <a:p>
            <a:pPr lvl="0"/>
            <a:r>
              <a:rPr lang="en-US"/>
              <a:t>Click to edit Master text styles</a:t>
            </a:r>
          </a:p>
        </p:txBody>
      </p:sp>
      <p:sp>
        <p:nvSpPr>
          <p:cNvPr id="6" name="Content Placeholder 5"/>
          <p:cNvSpPr>
            <a:spLocks noGrp="1"/>
          </p:cNvSpPr>
          <p:nvPr>
            <p:ph sz="quarter" idx="4"/>
          </p:nvPr>
        </p:nvSpPr>
        <p:spPr>
          <a:xfrm>
            <a:off x="4877277" y="2261971"/>
            <a:ext cx="4243864" cy="4109523"/>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32E43-07FE-43FA-B1E8-D4EC92871DC6}"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9233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32E43-07FE-43FA-B1E8-D4EC92871DC6}"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20653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32E43-07FE-43FA-B1E8-D4EC92871DC6}"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5636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0" y="283985"/>
            <a:ext cx="3158729" cy="1208586"/>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3753802" y="283985"/>
            <a:ext cx="5367338" cy="6087509"/>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0060" y="1492571"/>
            <a:ext cx="3158729" cy="4878923"/>
          </a:xfrm>
        </p:spPr>
        <p:txBody>
          <a:bodyPr/>
          <a:lstStyle>
            <a:lvl1pPr marL="0" indent="0">
              <a:buNone/>
              <a:defRPr sz="1500"/>
            </a:lvl1pPr>
            <a:lvl2pPr marL="478094" indent="0">
              <a:buNone/>
              <a:defRPr sz="1300"/>
            </a:lvl2pPr>
            <a:lvl3pPr marL="956188" indent="0">
              <a:buNone/>
              <a:defRPr sz="1000"/>
            </a:lvl3pPr>
            <a:lvl4pPr marL="1434282" indent="0">
              <a:buNone/>
              <a:defRPr sz="900"/>
            </a:lvl4pPr>
            <a:lvl5pPr marL="1912376" indent="0">
              <a:buNone/>
              <a:defRPr sz="900"/>
            </a:lvl5pPr>
            <a:lvl6pPr marL="2390470" indent="0">
              <a:buNone/>
              <a:defRPr sz="900"/>
            </a:lvl6pPr>
            <a:lvl7pPr marL="2868564" indent="0">
              <a:buNone/>
              <a:defRPr sz="900"/>
            </a:lvl7pPr>
            <a:lvl8pPr marL="3346658" indent="0">
              <a:buNone/>
              <a:defRPr sz="900"/>
            </a:lvl8pPr>
            <a:lvl9pPr marL="382475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C32E43-07FE-43FA-B1E8-D4EC92871DC6}"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262433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902" y="4992846"/>
            <a:ext cx="5760720" cy="589434"/>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881902" y="637314"/>
            <a:ext cx="5760720" cy="4279583"/>
          </a:xfrm>
        </p:spPr>
        <p:txBody>
          <a:bodyPr/>
          <a:lstStyle>
            <a:lvl1pPr marL="0" indent="0">
              <a:buNone/>
              <a:defRPr sz="3300"/>
            </a:lvl1pPr>
            <a:lvl2pPr marL="478094" indent="0">
              <a:buNone/>
              <a:defRPr sz="2900"/>
            </a:lvl2pPr>
            <a:lvl3pPr marL="956188" indent="0">
              <a:buNone/>
              <a:defRPr sz="2500"/>
            </a:lvl3pPr>
            <a:lvl4pPr marL="1434282" indent="0">
              <a:buNone/>
              <a:defRPr sz="2100"/>
            </a:lvl4pPr>
            <a:lvl5pPr marL="1912376" indent="0">
              <a:buNone/>
              <a:defRPr sz="2100"/>
            </a:lvl5pPr>
            <a:lvl6pPr marL="2390470" indent="0">
              <a:buNone/>
              <a:defRPr sz="2100"/>
            </a:lvl6pPr>
            <a:lvl7pPr marL="2868564" indent="0">
              <a:buNone/>
              <a:defRPr sz="2100"/>
            </a:lvl7pPr>
            <a:lvl8pPr marL="3346658" indent="0">
              <a:buNone/>
              <a:defRPr sz="2100"/>
            </a:lvl8pPr>
            <a:lvl9pPr marL="3824752" indent="0">
              <a:buNone/>
              <a:defRPr sz="2100"/>
            </a:lvl9pPr>
          </a:lstStyle>
          <a:p>
            <a:endParaRPr lang="en-US"/>
          </a:p>
        </p:txBody>
      </p:sp>
      <p:sp>
        <p:nvSpPr>
          <p:cNvPr id="4" name="Text Placeholder 3"/>
          <p:cNvSpPr>
            <a:spLocks noGrp="1"/>
          </p:cNvSpPr>
          <p:nvPr>
            <p:ph type="body" sz="half" idx="2"/>
          </p:nvPr>
        </p:nvSpPr>
        <p:spPr>
          <a:xfrm>
            <a:off x="1881902" y="5582280"/>
            <a:ext cx="5760720" cy="837094"/>
          </a:xfrm>
        </p:spPr>
        <p:txBody>
          <a:bodyPr/>
          <a:lstStyle>
            <a:lvl1pPr marL="0" indent="0">
              <a:buNone/>
              <a:defRPr sz="1500"/>
            </a:lvl1pPr>
            <a:lvl2pPr marL="478094" indent="0">
              <a:buNone/>
              <a:defRPr sz="1300"/>
            </a:lvl2pPr>
            <a:lvl3pPr marL="956188" indent="0">
              <a:buNone/>
              <a:defRPr sz="1000"/>
            </a:lvl3pPr>
            <a:lvl4pPr marL="1434282" indent="0">
              <a:buNone/>
              <a:defRPr sz="900"/>
            </a:lvl4pPr>
            <a:lvl5pPr marL="1912376" indent="0">
              <a:buNone/>
              <a:defRPr sz="900"/>
            </a:lvl5pPr>
            <a:lvl6pPr marL="2390470" indent="0">
              <a:buNone/>
              <a:defRPr sz="900"/>
            </a:lvl6pPr>
            <a:lvl7pPr marL="2868564" indent="0">
              <a:buNone/>
              <a:defRPr sz="900"/>
            </a:lvl7pPr>
            <a:lvl8pPr marL="3346658" indent="0">
              <a:buNone/>
              <a:defRPr sz="900"/>
            </a:lvl8pPr>
            <a:lvl9pPr marL="382475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C32E43-07FE-43FA-B1E8-D4EC92871DC6}"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53F93-B3D4-41AE-8A28-B26F81E32645}" type="slidenum">
              <a:rPr lang="en-US" smtClean="0"/>
              <a:t>‹#›</a:t>
            </a:fld>
            <a:endParaRPr lang="en-US"/>
          </a:p>
        </p:txBody>
      </p:sp>
    </p:spTree>
    <p:extLst>
      <p:ext uri="{BB962C8B-B14F-4D97-AF65-F5344CB8AC3E}">
        <p14:creationId xmlns:p14="http://schemas.microsoft.com/office/powerpoint/2010/main" val="116150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60" y="285636"/>
            <a:ext cx="8641080" cy="1188773"/>
          </a:xfrm>
          <a:prstGeom prst="rect">
            <a:avLst/>
          </a:prstGeom>
        </p:spPr>
        <p:txBody>
          <a:bodyPr vert="horz" lIns="95619" tIns="47809" rIns="95619" bIns="47809" rtlCol="0" anchor="ctr">
            <a:normAutofit/>
          </a:bodyPr>
          <a:lstStyle/>
          <a:p>
            <a:r>
              <a:rPr lang="en-US"/>
              <a:t>Click to edit Master title style</a:t>
            </a:r>
          </a:p>
        </p:txBody>
      </p:sp>
      <p:sp>
        <p:nvSpPr>
          <p:cNvPr id="3" name="Text Placeholder 2"/>
          <p:cNvSpPr>
            <a:spLocks noGrp="1"/>
          </p:cNvSpPr>
          <p:nvPr>
            <p:ph type="body" idx="1"/>
          </p:nvPr>
        </p:nvSpPr>
        <p:spPr>
          <a:xfrm>
            <a:off x="480060" y="1664283"/>
            <a:ext cx="8641080" cy="4707211"/>
          </a:xfrm>
          <a:prstGeom prst="rect">
            <a:avLst/>
          </a:prstGeom>
        </p:spPr>
        <p:txBody>
          <a:bodyPr vert="horz" lIns="95619" tIns="47809" rIns="95619" bIns="478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0060" y="6610899"/>
            <a:ext cx="2240280" cy="379747"/>
          </a:xfrm>
          <a:prstGeom prst="rect">
            <a:avLst/>
          </a:prstGeom>
        </p:spPr>
        <p:txBody>
          <a:bodyPr vert="horz" lIns="95619" tIns="47809" rIns="95619" bIns="47809" rtlCol="0" anchor="ctr"/>
          <a:lstStyle>
            <a:lvl1pPr algn="l">
              <a:defRPr sz="1300">
                <a:solidFill>
                  <a:schemeClr val="tx1">
                    <a:tint val="75000"/>
                  </a:schemeClr>
                </a:solidFill>
              </a:defRPr>
            </a:lvl1pPr>
          </a:lstStyle>
          <a:p>
            <a:fld id="{41C32E43-07FE-43FA-B1E8-D4EC92871DC6}" type="datetimeFigureOut">
              <a:rPr lang="en-US" smtClean="0"/>
              <a:t>2/13/2018</a:t>
            </a:fld>
            <a:endParaRPr lang="en-US"/>
          </a:p>
        </p:txBody>
      </p:sp>
      <p:sp>
        <p:nvSpPr>
          <p:cNvPr id="5" name="Footer Placeholder 4"/>
          <p:cNvSpPr>
            <a:spLocks noGrp="1"/>
          </p:cNvSpPr>
          <p:nvPr>
            <p:ph type="ftr" sz="quarter" idx="3"/>
          </p:nvPr>
        </p:nvSpPr>
        <p:spPr>
          <a:xfrm>
            <a:off x="3280410" y="6610899"/>
            <a:ext cx="3040380" cy="379747"/>
          </a:xfrm>
          <a:prstGeom prst="rect">
            <a:avLst/>
          </a:prstGeom>
        </p:spPr>
        <p:txBody>
          <a:bodyPr vert="horz" lIns="95619" tIns="47809" rIns="95619" bIns="47809"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0860" y="6610899"/>
            <a:ext cx="2240280" cy="379747"/>
          </a:xfrm>
          <a:prstGeom prst="rect">
            <a:avLst/>
          </a:prstGeom>
        </p:spPr>
        <p:txBody>
          <a:bodyPr vert="horz" lIns="95619" tIns="47809" rIns="95619" bIns="47809" rtlCol="0" anchor="ctr"/>
          <a:lstStyle>
            <a:lvl1pPr algn="r">
              <a:defRPr sz="1300">
                <a:solidFill>
                  <a:schemeClr val="tx1">
                    <a:tint val="75000"/>
                  </a:schemeClr>
                </a:solidFill>
              </a:defRPr>
            </a:lvl1pPr>
          </a:lstStyle>
          <a:p>
            <a:fld id="{90C53F93-B3D4-41AE-8A28-B26F81E32645}" type="slidenum">
              <a:rPr lang="en-US" smtClean="0"/>
              <a:t>‹#›</a:t>
            </a:fld>
            <a:endParaRPr lang="en-US"/>
          </a:p>
        </p:txBody>
      </p:sp>
    </p:spTree>
    <p:extLst>
      <p:ext uri="{BB962C8B-B14F-4D97-AF65-F5344CB8AC3E}">
        <p14:creationId xmlns:p14="http://schemas.microsoft.com/office/powerpoint/2010/main" val="334850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1" r:id="rId12"/>
    <p:sldLayoutId id="2147483682" r:id="rId13"/>
  </p:sldLayoutIdLst>
  <p:txStyles>
    <p:titleStyle>
      <a:lvl1pPr algn="ctr" defTabSz="956188" rtl="0" eaLnBrk="1" latinLnBrk="0" hangingPunct="1">
        <a:spcBef>
          <a:spcPct val="0"/>
        </a:spcBef>
        <a:buNone/>
        <a:defRPr sz="4600" kern="1200">
          <a:solidFill>
            <a:schemeClr val="tx1"/>
          </a:solidFill>
          <a:latin typeface="+mj-lt"/>
          <a:ea typeface="+mj-ea"/>
          <a:cs typeface="+mj-cs"/>
        </a:defRPr>
      </a:lvl1pPr>
    </p:titleStyle>
    <p:bodyStyle>
      <a:lvl1pPr marL="358571" indent="-358571" algn="l" defTabSz="956188" rtl="0" eaLnBrk="1" latinLnBrk="0" hangingPunct="1">
        <a:spcBef>
          <a:spcPct val="20000"/>
        </a:spcBef>
        <a:buFont typeface="Arial" pitchFamily="34" charset="0"/>
        <a:buChar char="•"/>
        <a:defRPr sz="3300" kern="1200">
          <a:solidFill>
            <a:schemeClr val="tx1"/>
          </a:solidFill>
          <a:latin typeface="+mn-lt"/>
          <a:ea typeface="+mn-ea"/>
          <a:cs typeface="+mn-cs"/>
        </a:defRPr>
      </a:lvl1pPr>
      <a:lvl2pPr marL="776903" indent="-298809" algn="l" defTabSz="956188"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5235" indent="-239047" algn="l" defTabSz="956188"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3329"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1423"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29517"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07611"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85705"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63799" indent="-239047" algn="l" defTabSz="956188"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6188" rtl="0" eaLnBrk="1" latinLnBrk="0" hangingPunct="1">
        <a:defRPr sz="1900" kern="1200">
          <a:solidFill>
            <a:schemeClr val="tx1"/>
          </a:solidFill>
          <a:latin typeface="+mn-lt"/>
          <a:ea typeface="+mn-ea"/>
          <a:cs typeface="+mn-cs"/>
        </a:defRPr>
      </a:lvl1pPr>
      <a:lvl2pPr marL="478094" algn="l" defTabSz="956188" rtl="0" eaLnBrk="1" latinLnBrk="0" hangingPunct="1">
        <a:defRPr sz="1900" kern="1200">
          <a:solidFill>
            <a:schemeClr val="tx1"/>
          </a:solidFill>
          <a:latin typeface="+mn-lt"/>
          <a:ea typeface="+mn-ea"/>
          <a:cs typeface="+mn-cs"/>
        </a:defRPr>
      </a:lvl2pPr>
      <a:lvl3pPr marL="956188" algn="l" defTabSz="956188" rtl="0" eaLnBrk="1" latinLnBrk="0" hangingPunct="1">
        <a:defRPr sz="1900" kern="1200">
          <a:solidFill>
            <a:schemeClr val="tx1"/>
          </a:solidFill>
          <a:latin typeface="+mn-lt"/>
          <a:ea typeface="+mn-ea"/>
          <a:cs typeface="+mn-cs"/>
        </a:defRPr>
      </a:lvl3pPr>
      <a:lvl4pPr marL="1434282" algn="l" defTabSz="956188" rtl="0" eaLnBrk="1" latinLnBrk="0" hangingPunct="1">
        <a:defRPr sz="1900" kern="1200">
          <a:solidFill>
            <a:schemeClr val="tx1"/>
          </a:solidFill>
          <a:latin typeface="+mn-lt"/>
          <a:ea typeface="+mn-ea"/>
          <a:cs typeface="+mn-cs"/>
        </a:defRPr>
      </a:lvl4pPr>
      <a:lvl5pPr marL="1912376" algn="l" defTabSz="956188" rtl="0" eaLnBrk="1" latinLnBrk="0" hangingPunct="1">
        <a:defRPr sz="1900" kern="1200">
          <a:solidFill>
            <a:schemeClr val="tx1"/>
          </a:solidFill>
          <a:latin typeface="+mn-lt"/>
          <a:ea typeface="+mn-ea"/>
          <a:cs typeface="+mn-cs"/>
        </a:defRPr>
      </a:lvl5pPr>
      <a:lvl6pPr marL="2390470" algn="l" defTabSz="956188" rtl="0" eaLnBrk="1" latinLnBrk="0" hangingPunct="1">
        <a:defRPr sz="1900" kern="1200">
          <a:solidFill>
            <a:schemeClr val="tx1"/>
          </a:solidFill>
          <a:latin typeface="+mn-lt"/>
          <a:ea typeface="+mn-ea"/>
          <a:cs typeface="+mn-cs"/>
        </a:defRPr>
      </a:lvl6pPr>
      <a:lvl7pPr marL="2868564" algn="l" defTabSz="956188" rtl="0" eaLnBrk="1" latinLnBrk="0" hangingPunct="1">
        <a:defRPr sz="1900" kern="1200">
          <a:solidFill>
            <a:schemeClr val="tx1"/>
          </a:solidFill>
          <a:latin typeface="+mn-lt"/>
          <a:ea typeface="+mn-ea"/>
          <a:cs typeface="+mn-cs"/>
        </a:defRPr>
      </a:lvl7pPr>
      <a:lvl8pPr marL="3346658" algn="l" defTabSz="956188" rtl="0" eaLnBrk="1" latinLnBrk="0" hangingPunct="1">
        <a:defRPr sz="1900" kern="1200">
          <a:solidFill>
            <a:schemeClr val="tx1"/>
          </a:solidFill>
          <a:latin typeface="+mn-lt"/>
          <a:ea typeface="+mn-ea"/>
          <a:cs typeface="+mn-cs"/>
        </a:defRPr>
      </a:lvl8pPr>
      <a:lvl9pPr marL="3824752" algn="l" defTabSz="95618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065" y="706601"/>
            <a:ext cx="8641080" cy="1188773"/>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511371" y="2130985"/>
            <a:ext cx="8641080" cy="423995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287937" y="6610900"/>
            <a:ext cx="1045329" cy="380847"/>
          </a:xfrm>
          <a:prstGeom prst="rect">
            <a:avLst/>
          </a:prstGeom>
        </p:spPr>
        <p:txBody>
          <a:bodyPr vert="horz" lIns="0" tIns="0" rIns="0" bIns="0" rtlCol="0" anchor="ctr">
            <a:noAutofit/>
          </a:bodyPr>
          <a:lstStyle>
            <a:lvl1pPr algn="ctr">
              <a:defRPr sz="900">
                <a:solidFill>
                  <a:schemeClr val="tx2"/>
                </a:solidFill>
                <a:latin typeface="Arial" panose="020B0604020202020204" pitchFamily="34" charset="0"/>
                <a:cs typeface="Arial" panose="020B0604020202020204" pitchFamily="34" charset="0"/>
              </a:defRPr>
            </a:lvl1pPr>
          </a:lstStyle>
          <a:p>
            <a:pPr defTabSz="712105" fontAlgn="base">
              <a:spcBef>
                <a:spcPct val="0"/>
              </a:spcBef>
              <a:spcAft>
                <a:spcPct val="0"/>
              </a:spcAft>
            </a:pPr>
            <a:fld id="{977ADD09-935D-454D-8208-67669D1222AA}" type="datetime1">
              <a:rPr lang="en-US" smtClean="0">
                <a:solidFill>
                  <a:srgbClr val="65564F"/>
                </a:solidFill>
                <a:ea typeface="ＭＳ Ｐゴシック" charset="-128"/>
              </a:rPr>
              <a:pPr defTabSz="712105" fontAlgn="base">
                <a:spcBef>
                  <a:spcPct val="0"/>
                </a:spcBef>
                <a:spcAft>
                  <a:spcPct val="0"/>
                </a:spcAft>
              </a:pPr>
              <a:t>2/13/2018</a:t>
            </a:fld>
            <a:endParaRPr lang="en-US">
              <a:solidFill>
                <a:srgbClr val="65564F"/>
              </a:solidFill>
              <a:ea typeface="ＭＳ Ｐゴシック" charset="-128"/>
            </a:endParaRPr>
          </a:p>
        </p:txBody>
      </p:sp>
      <p:sp>
        <p:nvSpPr>
          <p:cNvPr id="5" name="Footer Placeholder 4"/>
          <p:cNvSpPr>
            <a:spLocks noGrp="1"/>
          </p:cNvSpPr>
          <p:nvPr>
            <p:ph type="ftr" sz="quarter" idx="3"/>
          </p:nvPr>
        </p:nvSpPr>
        <p:spPr>
          <a:xfrm>
            <a:off x="505937" y="6610900"/>
            <a:ext cx="3040380" cy="380847"/>
          </a:xfrm>
          <a:prstGeom prst="rect">
            <a:avLst/>
          </a:prstGeom>
        </p:spPr>
        <p:txBody>
          <a:bodyPr vert="horz" lIns="0" tIns="0" rIns="0" bIns="0" rtlCol="0" anchor="ctr">
            <a:noAutofit/>
          </a:bodyPr>
          <a:lstStyle>
            <a:lvl1pPr algn="l">
              <a:defRPr sz="800">
                <a:solidFill>
                  <a:schemeClr val="tx2"/>
                </a:solidFill>
                <a:latin typeface="Arial" panose="020B0604020202020204" pitchFamily="34" charset="0"/>
                <a:cs typeface="Arial" panose="020B0604020202020204" pitchFamily="34" charset="0"/>
              </a:defRPr>
            </a:lvl1pPr>
          </a:lstStyle>
          <a:p>
            <a:pPr defTabSz="712105" fontAlgn="base">
              <a:spcBef>
                <a:spcPct val="0"/>
              </a:spcBef>
              <a:spcAft>
                <a:spcPct val="0"/>
              </a:spcAft>
            </a:pPr>
            <a:r>
              <a:rPr lang="en-US">
                <a:solidFill>
                  <a:srgbClr val="65564F"/>
                </a:solidFill>
                <a:ea typeface="ＭＳ Ｐゴシック" charset="-128"/>
              </a:rPr>
              <a:t>Starbucks Confidential – INTERNAL USE ONLY</a:t>
            </a:r>
          </a:p>
        </p:txBody>
      </p:sp>
      <p:sp>
        <p:nvSpPr>
          <p:cNvPr id="6" name="Slide Number Placeholder 5"/>
          <p:cNvSpPr>
            <a:spLocks noGrp="1"/>
          </p:cNvSpPr>
          <p:nvPr>
            <p:ph type="sldNum" sz="quarter" idx="4"/>
          </p:nvPr>
        </p:nvSpPr>
        <p:spPr>
          <a:xfrm>
            <a:off x="6912171" y="6610900"/>
            <a:ext cx="2240280" cy="380847"/>
          </a:xfrm>
          <a:prstGeom prst="rect">
            <a:avLst/>
          </a:prstGeom>
        </p:spPr>
        <p:txBody>
          <a:bodyPr vert="horz" lIns="0" tIns="0" rIns="0" bIns="0" rtlCol="0" anchor="ctr">
            <a:noAutofit/>
          </a:bodyPr>
          <a:lstStyle>
            <a:lvl1pPr algn="r">
              <a:defRPr sz="1200">
                <a:solidFill>
                  <a:schemeClr val="tx2"/>
                </a:solidFill>
                <a:latin typeface="Arial" panose="020B0604020202020204" pitchFamily="34" charset="0"/>
                <a:cs typeface="Arial" panose="020B0604020202020204" pitchFamily="34" charset="0"/>
              </a:defRPr>
            </a:lvl1pPr>
          </a:lstStyle>
          <a:p>
            <a:pPr defTabSz="712105" fontAlgn="base">
              <a:spcBef>
                <a:spcPct val="0"/>
              </a:spcBef>
              <a:spcAft>
                <a:spcPct val="0"/>
              </a:spcAft>
            </a:pPr>
            <a:fld id="{0387BFA4-7B70-4EF9-90A5-D3EB787A3DAE}" type="slidenum">
              <a:rPr lang="en-US" smtClean="0">
                <a:solidFill>
                  <a:srgbClr val="65564F"/>
                </a:solidFill>
                <a:ea typeface="ＭＳ Ｐゴシック" charset="-128"/>
              </a:rPr>
              <a:pPr defTabSz="712105" fontAlgn="base">
                <a:spcBef>
                  <a:spcPct val="0"/>
                </a:spcBef>
                <a:spcAft>
                  <a:spcPct val="0"/>
                </a:spcAft>
              </a:pPr>
              <a:t>‹#›</a:t>
            </a:fld>
            <a:endParaRPr lang="en-US">
              <a:solidFill>
                <a:srgbClr val="65564F"/>
              </a:solidFill>
              <a:ea typeface="ＭＳ Ｐゴシック" charset="-128"/>
            </a:endParaRPr>
          </a:p>
        </p:txBody>
      </p:sp>
    </p:spTree>
    <p:extLst>
      <p:ext uri="{BB962C8B-B14F-4D97-AF65-F5344CB8AC3E}">
        <p14:creationId xmlns:p14="http://schemas.microsoft.com/office/powerpoint/2010/main" val="1270169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70945" rtl="0" eaLnBrk="1" latinLnBrk="0" hangingPunct="1">
        <a:lnSpc>
          <a:spcPct val="90000"/>
        </a:lnSpc>
        <a:spcBef>
          <a:spcPct val="0"/>
        </a:spcBef>
        <a:buNone/>
        <a:defRPr sz="5200" kern="1200" cap="all" baseline="0">
          <a:solidFill>
            <a:schemeClr val="tx2"/>
          </a:solidFill>
          <a:latin typeface="Arial" panose="020B0604020202020204" pitchFamily="34" charset="0"/>
          <a:ea typeface="+mj-ea"/>
          <a:cs typeface="Arial" panose="020B0604020202020204" pitchFamily="34" charset="0"/>
        </a:defRPr>
      </a:lvl1pPr>
    </p:titleStyle>
    <p:bodyStyle>
      <a:lvl1pPr marL="401604" indent="-401604" algn="l" defTabSz="1070945" rtl="0" eaLnBrk="1" latinLnBrk="0" hangingPunct="1">
        <a:spcBef>
          <a:spcPts val="703"/>
        </a:spcBef>
        <a:buFont typeface="Arial" panose="020B0604020202020204" pitchFamily="34" charset="0"/>
        <a:buChar char="•"/>
        <a:defRPr sz="2100" kern="1200">
          <a:solidFill>
            <a:schemeClr val="tx2"/>
          </a:solidFill>
          <a:latin typeface="Arial" panose="020B0604020202020204" pitchFamily="34" charset="0"/>
          <a:ea typeface="+mn-ea"/>
          <a:cs typeface="Arial" panose="020B0604020202020204" pitchFamily="34" charset="0"/>
        </a:defRPr>
      </a:lvl1pPr>
      <a:lvl2pPr marL="870143" indent="-334670" algn="l" defTabSz="1070945" rtl="0" eaLnBrk="1" latinLnBrk="0" hangingPunct="1">
        <a:spcBef>
          <a:spcPts val="703"/>
        </a:spcBef>
        <a:buFont typeface="Arial" panose="020B0604020202020204" pitchFamily="34" charset="0"/>
        <a:buChar char="–"/>
        <a:defRPr sz="1900" kern="1200">
          <a:solidFill>
            <a:schemeClr val="tx2"/>
          </a:solidFill>
          <a:latin typeface="Arial" panose="020B0604020202020204" pitchFamily="34" charset="0"/>
          <a:ea typeface="+mn-ea"/>
          <a:cs typeface="Arial" panose="020B0604020202020204" pitchFamily="34" charset="0"/>
        </a:defRPr>
      </a:lvl2pPr>
      <a:lvl3pPr marL="1338682" indent="-267736" algn="l" defTabSz="1070945" rtl="0" eaLnBrk="1" latinLnBrk="0" hangingPunct="1">
        <a:spcBef>
          <a:spcPts val="703"/>
        </a:spcBef>
        <a:buFont typeface="Wingdings" panose="05000000000000000000" pitchFamily="2" charset="2"/>
        <a:buChar char="§"/>
        <a:defRPr sz="1600" kern="1200">
          <a:solidFill>
            <a:schemeClr val="tx2"/>
          </a:solidFill>
          <a:latin typeface="Arial" panose="020B0604020202020204" pitchFamily="34" charset="0"/>
          <a:ea typeface="+mn-ea"/>
          <a:cs typeface="Arial" panose="020B0604020202020204" pitchFamily="34" charset="0"/>
        </a:defRPr>
      </a:lvl3pPr>
      <a:lvl4pPr marL="1874154" indent="-267736" algn="l" defTabSz="1070945" rtl="0" eaLnBrk="1" latinLnBrk="0" hangingPunct="1">
        <a:spcBef>
          <a:spcPts val="703"/>
        </a:spcBef>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409627" indent="-267736" algn="l" defTabSz="1070945" rtl="0" eaLnBrk="1" latinLnBrk="0" hangingPunct="1">
        <a:spcBef>
          <a:spcPts val="703"/>
        </a:spcBef>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945100" indent="-267736" algn="l" defTabSz="107094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480572" indent="-267736" algn="l" defTabSz="107094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4016045" indent="-267736" algn="l" defTabSz="107094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551517" indent="-267736" algn="l" defTabSz="107094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en-US"/>
      </a:defPPr>
      <a:lvl1pPr marL="0" algn="l" defTabSz="1070945" rtl="0" eaLnBrk="1" latinLnBrk="0" hangingPunct="1">
        <a:defRPr sz="2100" kern="1200">
          <a:solidFill>
            <a:schemeClr val="tx1"/>
          </a:solidFill>
          <a:latin typeface="+mn-lt"/>
          <a:ea typeface="+mn-ea"/>
          <a:cs typeface="+mn-cs"/>
        </a:defRPr>
      </a:lvl1pPr>
      <a:lvl2pPr marL="535473" algn="l" defTabSz="1070945" rtl="0" eaLnBrk="1" latinLnBrk="0" hangingPunct="1">
        <a:defRPr sz="2100" kern="1200">
          <a:solidFill>
            <a:schemeClr val="tx1"/>
          </a:solidFill>
          <a:latin typeface="+mn-lt"/>
          <a:ea typeface="+mn-ea"/>
          <a:cs typeface="+mn-cs"/>
        </a:defRPr>
      </a:lvl2pPr>
      <a:lvl3pPr marL="1070945" algn="l" defTabSz="1070945" rtl="0" eaLnBrk="1" latinLnBrk="0" hangingPunct="1">
        <a:defRPr sz="2100" kern="1200">
          <a:solidFill>
            <a:schemeClr val="tx1"/>
          </a:solidFill>
          <a:latin typeface="+mn-lt"/>
          <a:ea typeface="+mn-ea"/>
          <a:cs typeface="+mn-cs"/>
        </a:defRPr>
      </a:lvl3pPr>
      <a:lvl4pPr marL="1606418" algn="l" defTabSz="1070945" rtl="0" eaLnBrk="1" latinLnBrk="0" hangingPunct="1">
        <a:defRPr sz="2100" kern="1200">
          <a:solidFill>
            <a:schemeClr val="tx1"/>
          </a:solidFill>
          <a:latin typeface="+mn-lt"/>
          <a:ea typeface="+mn-ea"/>
          <a:cs typeface="+mn-cs"/>
        </a:defRPr>
      </a:lvl4pPr>
      <a:lvl5pPr marL="2141891" algn="l" defTabSz="1070945" rtl="0" eaLnBrk="1" latinLnBrk="0" hangingPunct="1">
        <a:defRPr sz="2100" kern="1200">
          <a:solidFill>
            <a:schemeClr val="tx1"/>
          </a:solidFill>
          <a:latin typeface="+mn-lt"/>
          <a:ea typeface="+mn-ea"/>
          <a:cs typeface="+mn-cs"/>
        </a:defRPr>
      </a:lvl5pPr>
      <a:lvl6pPr marL="2677363" algn="l" defTabSz="1070945" rtl="0" eaLnBrk="1" latinLnBrk="0" hangingPunct="1">
        <a:defRPr sz="2100" kern="1200">
          <a:solidFill>
            <a:schemeClr val="tx1"/>
          </a:solidFill>
          <a:latin typeface="+mn-lt"/>
          <a:ea typeface="+mn-ea"/>
          <a:cs typeface="+mn-cs"/>
        </a:defRPr>
      </a:lvl6pPr>
      <a:lvl7pPr marL="3212836" algn="l" defTabSz="1070945" rtl="0" eaLnBrk="1" latinLnBrk="0" hangingPunct="1">
        <a:defRPr sz="2100" kern="1200">
          <a:solidFill>
            <a:schemeClr val="tx1"/>
          </a:solidFill>
          <a:latin typeface="+mn-lt"/>
          <a:ea typeface="+mn-ea"/>
          <a:cs typeface="+mn-cs"/>
        </a:defRPr>
      </a:lvl7pPr>
      <a:lvl8pPr marL="3748308" algn="l" defTabSz="1070945" rtl="0" eaLnBrk="1" latinLnBrk="0" hangingPunct="1">
        <a:defRPr sz="2100" kern="1200">
          <a:solidFill>
            <a:schemeClr val="tx1"/>
          </a:solidFill>
          <a:latin typeface="+mn-lt"/>
          <a:ea typeface="+mn-ea"/>
          <a:cs typeface="+mn-cs"/>
        </a:defRPr>
      </a:lvl8pPr>
      <a:lvl9pPr marL="4283781" algn="l" defTabSz="107094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safaribooksonline.com/library/view/architecting-the-cloud/9781118826461/" TargetMode="External"/><Relationship Id="rId3" Type="http://schemas.openxmlformats.org/officeDocument/2006/relationships/hyperlink" Target="https://app.pluralsight.com/library/courses/cloud-computing" TargetMode="External"/><Relationship Id="rId7" Type="http://schemas.openxmlformats.org/officeDocument/2006/relationships/hyperlink" Target="https://app.pluralsight.com/library/courses/implementing-cloud-services-azure-infrastructure/table-of-contents" TargetMode="External"/><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hyperlink" Target="https://www.safaribooksonline.com/library/view/cloud-computing-concepts/9780133387568/" TargetMode="External"/><Relationship Id="rId11" Type="http://schemas.openxmlformats.org/officeDocument/2006/relationships/image" Target="../media/image10.jpg"/><Relationship Id="rId5" Type="http://schemas.openxmlformats.org/officeDocument/2006/relationships/hyperlink" Target="https://www.safaribooksonline.com/library/view/introduction-to-cloud/9781771374118/" TargetMode="External"/><Relationship Id="rId10" Type="http://schemas.openxmlformats.org/officeDocument/2006/relationships/hyperlink" Target="https://app.pluralsight.com/library/courses/docker-getting-started/table-of-contents" TargetMode="External"/><Relationship Id="rId4" Type="http://schemas.openxmlformats.org/officeDocument/2006/relationships/hyperlink" Target="https://app.pluralsight.com/library/courses/microsoft-azure-big-picture" TargetMode="External"/><Relationship Id="rId9" Type="http://schemas.openxmlformats.org/officeDocument/2006/relationships/hyperlink" Target="https://app.pluralsight.com/library/courses/jenkins-introduction/table-of-conten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0.jp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jp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0.jp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hyperlink" Target="https://departments.starbucks.com/sites/git/Pages/Cloud-Learning-Journey.aspx"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tracking.cirrusinsight.com/f9033ea5-86d1-47f1-bc2e-0d6c064d24a4/app-pluralsight-com-library-courses-jenkins-introduction-table-of-contents" TargetMode="External"/><Relationship Id="rId13" Type="http://schemas.openxmlformats.org/officeDocument/2006/relationships/hyperlink" Target="https://tracking.cirrusinsight.com/f9033ea5-86d1-47f1-bc2e-0d6c064d24a4/mva-microsoft-com-product-training-microsoft-azure" TargetMode="External"/><Relationship Id="rId18" Type="http://schemas.openxmlformats.org/officeDocument/2006/relationships/image" Target="../media/image10.jpg"/><Relationship Id="rId3" Type="http://schemas.openxmlformats.org/officeDocument/2006/relationships/hyperlink" Target="https://tracking.cirrusinsight.com/f9033ea5-86d1-47f1-bc2e-0d6c064d24a4/app-pluralsight-com-library-courses-microsoft-azure-big-picture" TargetMode="External"/><Relationship Id="rId7" Type="http://schemas.openxmlformats.org/officeDocument/2006/relationships/hyperlink" Target="https://tracking.cirrusinsight.com/f9033ea5-86d1-47f1-bc2e-0d6c064d24a4/safaribooksonline-com-library-view-architecting-the-cloud-9781118826461" TargetMode="External"/><Relationship Id="rId12" Type="http://schemas.openxmlformats.org/officeDocument/2006/relationships/hyperlink" Target="https://tracking.cirrusinsight.com/f9033ea5-86d1-47f1-bc2e-0d6c064d24a4/app-pluralsight-com-library-courses-cassandra-developers-table-of-contents" TargetMode="External"/><Relationship Id="rId17" Type="http://schemas.openxmlformats.org/officeDocument/2006/relationships/image" Target="../media/image11.png"/><Relationship Id="rId2" Type="http://schemas.openxmlformats.org/officeDocument/2006/relationships/hyperlink" Target="https://tracking.cirrusinsight.com/f9033ea5-86d1-47f1-bc2e-0d6c064d24a4/app-pluralsight-com-library-courses-cloud-computing" TargetMode="External"/><Relationship Id="rId16" Type="http://schemas.openxmlformats.org/officeDocument/2006/relationships/hyperlink" Target="https://tracking.cirrusinsight.com/f9033ea5-86d1-47f1-bc2e-0d6c064d24a4/aws-amazon-com-training-intro-series" TargetMode="External"/><Relationship Id="rId1" Type="http://schemas.openxmlformats.org/officeDocument/2006/relationships/slideLayout" Target="../slideLayouts/slideLayout13.xml"/><Relationship Id="rId6" Type="http://schemas.openxmlformats.org/officeDocument/2006/relationships/hyperlink" Target="https://tracking.cirrusinsight.com/f9033ea5-86d1-47f1-bc2e-0d6c064d24a4/app-pluralsight-com-library-courses-implementing-cloud-services-azure-infrastructure-table-of-contents" TargetMode="External"/><Relationship Id="rId11" Type="http://schemas.openxmlformats.org/officeDocument/2006/relationships/hyperlink" Target="https://tracking.cirrusinsight.com/f9033ea5-86d1-47f1-bc2e-0d6c064d24a4/app-pluralsight-com-library-courses-apache-spark-fundamentals-table-of-contents" TargetMode="External"/><Relationship Id="rId5" Type="http://schemas.openxmlformats.org/officeDocument/2006/relationships/hyperlink" Target="https://tracking.cirrusinsight.com/f9033ea5-86d1-47f1-bc2e-0d6c064d24a4/safaribooksonline-com-library-view-cloud-computing-concepts-9780133387568" TargetMode="External"/><Relationship Id="rId15" Type="http://schemas.openxmlformats.org/officeDocument/2006/relationships/hyperlink" Target="http://microsoft.com/" TargetMode="External"/><Relationship Id="rId10" Type="http://schemas.openxmlformats.org/officeDocument/2006/relationships/hyperlink" Target="https://tracking.cirrusinsight.com/f9033ea5-86d1-47f1-bc2e-0d6c064d24a4/safaribooksonline-com-library-view-introduction-to-apache-9781491923306" TargetMode="External"/><Relationship Id="rId4" Type="http://schemas.openxmlformats.org/officeDocument/2006/relationships/hyperlink" Target="https://tracking.cirrusinsight.com/f9033ea5-86d1-47f1-bc2e-0d6c064d24a4/safaribooksonline-com-library-view-introduction-to-cloud-9781771374118" TargetMode="External"/><Relationship Id="rId9" Type="http://schemas.openxmlformats.org/officeDocument/2006/relationships/hyperlink" Target="https://tracking.cirrusinsight.com/f9033ea5-86d1-47f1-bc2e-0d6c064d24a4/app-pluralsight-com-library-courses-docker-getting-started-table-of-contents" TargetMode="External"/><Relationship Id="rId14" Type="http://schemas.openxmlformats.org/officeDocument/2006/relationships/hyperlink" Target="https://tracking.cirrusinsight.com/f9033ea5-86d1-47f1-bc2e-0d6c064d24a4/azure-microsoft-com-en-us-documentation-videos-ho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09600" y="594518"/>
            <a:ext cx="8626329" cy="1958583"/>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sz="4000" kern="1200" cap="all" spc="300" baseline="0">
                <a:solidFill>
                  <a:schemeClr val="bg1"/>
                </a:solidFill>
                <a:latin typeface="Arial" panose="020B0604020202020204" pitchFamily="34" charset="0"/>
                <a:ea typeface="+mj-ea"/>
                <a:cs typeface="Arial" panose="020B0604020202020204" pitchFamily="34" charset="0"/>
              </a:defRPr>
            </a:lvl1pPr>
          </a:lstStyle>
          <a:p>
            <a:r>
              <a:rPr lang="en-US" kern="0" cap="none" spc="0" dirty="0">
                <a:solidFill>
                  <a:schemeClr val="tx2"/>
                </a:solidFill>
                <a:latin typeface="Segoe UI Semilight" panose="020B0402040204020203" pitchFamily="34" charset="0"/>
                <a:ea typeface="+mn-ea"/>
                <a:cs typeface="Segoe UI Semilight" panose="020B0402040204020203" pitchFamily="34" charset="0"/>
              </a:rPr>
              <a:t>Cloud Learning Journey #13 Kickoff 			February 13, 2018</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575719"/>
            <a:ext cx="9144000" cy="4352544"/>
          </a:xfrm>
          <a:prstGeom prst="rect">
            <a:avLst/>
          </a:prstGeom>
        </p:spPr>
      </p:pic>
    </p:spTree>
    <p:extLst>
      <p:ext uri="{BB962C8B-B14F-4D97-AF65-F5344CB8AC3E}">
        <p14:creationId xmlns:p14="http://schemas.microsoft.com/office/powerpoint/2010/main" val="165711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762000" y="6610899"/>
            <a:ext cx="5558790" cy="379747"/>
          </a:xfrm>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p>
            <a:fld id="{0387BFA4-7B70-4EF9-90A5-D3EB787A3DAE}" type="slidenum">
              <a:rPr lang="en-US" smtClean="0">
                <a:solidFill>
                  <a:srgbClr val="65564F"/>
                </a:solidFill>
              </a:rPr>
              <a:pPr/>
              <a:t>10</a:t>
            </a:fld>
            <a:endParaRPr lang="en-US">
              <a:solidFill>
                <a:srgbClr val="65564F"/>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98663"/>
            <a:ext cx="1676400" cy="745067"/>
          </a:xfrm>
          <a:prstGeom prst="rect">
            <a:avLst/>
          </a:prstGeom>
        </p:spPr>
      </p:pic>
      <p:sp>
        <p:nvSpPr>
          <p:cNvPr id="13" name="TextBox 12"/>
          <p:cNvSpPr txBox="1"/>
          <p:nvPr/>
        </p:nvSpPr>
        <p:spPr>
          <a:xfrm>
            <a:off x="340740" y="198663"/>
            <a:ext cx="9220200" cy="707886"/>
          </a:xfrm>
          <a:prstGeom prst="rect">
            <a:avLst/>
          </a:prstGeom>
          <a:noFill/>
        </p:spPr>
        <p:txBody>
          <a:bodyPr wrap="square" rtlCol="0">
            <a:spAutoFit/>
          </a:bodyPr>
          <a:lstStyle/>
          <a:p>
            <a:r>
              <a:rPr lang="en-US" sz="4000">
                <a:solidFill>
                  <a:schemeClr val="tx2"/>
                </a:solidFill>
                <a:latin typeface="Segoe UI Semilight" panose="020B0402040204020203" pitchFamily="34" charset="0"/>
                <a:cs typeface="Segoe UI Semilight" panose="020B0402040204020203" pitchFamily="34" charset="0"/>
              </a:rPr>
              <a:t>Cloud Boot Camp</a:t>
            </a:r>
          </a:p>
        </p:txBody>
      </p:sp>
      <p:graphicFrame>
        <p:nvGraphicFramePr>
          <p:cNvPr id="3" name="Table 2"/>
          <p:cNvGraphicFramePr>
            <a:graphicFrameLocks noGrp="1"/>
          </p:cNvGraphicFramePr>
          <p:nvPr>
            <p:extLst>
              <p:ext uri="{D42A27DB-BD31-4B8C-83A1-F6EECF244321}">
                <p14:modId xmlns:p14="http://schemas.microsoft.com/office/powerpoint/2010/main" val="3499682720"/>
              </p:ext>
            </p:extLst>
          </p:nvPr>
        </p:nvGraphicFramePr>
        <p:xfrm>
          <a:off x="505937" y="1204119"/>
          <a:ext cx="8646513" cy="4892343"/>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1266870737"/>
                    </a:ext>
                  </a:extLst>
                </a:gridCol>
                <a:gridCol w="2716436">
                  <a:extLst>
                    <a:ext uri="{9D8B030D-6E8A-4147-A177-3AD203B41FA5}">
                      <a16:colId xmlns:a16="http://schemas.microsoft.com/office/drawing/2014/main" val="3064170774"/>
                    </a:ext>
                  </a:extLst>
                </a:gridCol>
                <a:gridCol w="2716436">
                  <a:extLst>
                    <a:ext uri="{9D8B030D-6E8A-4147-A177-3AD203B41FA5}">
                      <a16:colId xmlns:a16="http://schemas.microsoft.com/office/drawing/2014/main" val="4202608699"/>
                    </a:ext>
                  </a:extLst>
                </a:gridCol>
                <a:gridCol w="2716436">
                  <a:extLst>
                    <a:ext uri="{9D8B030D-6E8A-4147-A177-3AD203B41FA5}">
                      <a16:colId xmlns:a16="http://schemas.microsoft.com/office/drawing/2014/main" val="4039433606"/>
                    </a:ext>
                  </a:extLst>
                </a:gridCol>
              </a:tblGrid>
              <a:tr h="330313">
                <a:tc>
                  <a:txBody>
                    <a:bodyPr/>
                    <a:lstStyle/>
                    <a:p>
                      <a:pPr algn="ctr"/>
                      <a:endParaRPr lang="en-US">
                        <a:solidFill>
                          <a:schemeClr val="bg1"/>
                        </a:solidFill>
                        <a:latin typeface="Segoe UI Semilight" panose="020B0402040204020203" pitchFamily="34" charset="0"/>
                        <a:cs typeface="Segoe UI Semilight" panose="020B0402040204020203" pitchFamily="34" charset="0"/>
                      </a:endParaRPr>
                    </a:p>
                  </a:txBody>
                  <a:tcPr>
                    <a:solidFill>
                      <a:srgbClr val="0070C0"/>
                    </a:solidFill>
                  </a:tcPr>
                </a:tc>
                <a:tc>
                  <a:txBody>
                    <a:bodyPr/>
                    <a:lstStyle/>
                    <a:p>
                      <a:pPr algn="ctr"/>
                      <a:r>
                        <a:rPr lang="en-US">
                          <a:solidFill>
                            <a:schemeClr val="bg1"/>
                          </a:solidFill>
                          <a:latin typeface="Segoe UI Semilight" panose="020B0402040204020203" pitchFamily="34" charset="0"/>
                          <a:cs typeface="Segoe UI Semilight" panose="020B0402040204020203" pitchFamily="34" charset="0"/>
                        </a:rPr>
                        <a:t>Day</a:t>
                      </a:r>
                      <a:r>
                        <a:rPr lang="en-US" baseline="0">
                          <a:solidFill>
                            <a:schemeClr val="bg1"/>
                          </a:solidFill>
                          <a:latin typeface="Segoe UI Semilight" panose="020B0402040204020203" pitchFamily="34" charset="0"/>
                          <a:cs typeface="Segoe UI Semilight" panose="020B0402040204020203" pitchFamily="34" charset="0"/>
                        </a:rPr>
                        <a:t> 1</a:t>
                      </a:r>
                      <a:endParaRPr lang="en-US">
                        <a:solidFill>
                          <a:schemeClr val="bg1"/>
                        </a:solidFill>
                        <a:latin typeface="Segoe UI Semilight" panose="020B0402040204020203" pitchFamily="34" charset="0"/>
                        <a:cs typeface="Segoe UI Semilight" panose="020B0402040204020203" pitchFamily="34" charset="0"/>
                      </a:endParaRPr>
                    </a:p>
                  </a:txBody>
                  <a:tcPr>
                    <a:solidFill>
                      <a:srgbClr val="0070C0"/>
                    </a:solidFill>
                  </a:tcPr>
                </a:tc>
                <a:tc>
                  <a:txBody>
                    <a:bodyPr/>
                    <a:lstStyle/>
                    <a:p>
                      <a:pPr algn="ctr"/>
                      <a:r>
                        <a:rPr lang="en-US">
                          <a:solidFill>
                            <a:schemeClr val="bg1"/>
                          </a:solidFill>
                          <a:latin typeface="Segoe UI Semilight" panose="020B0402040204020203" pitchFamily="34" charset="0"/>
                          <a:cs typeface="Segoe UI Semilight" panose="020B0402040204020203" pitchFamily="34" charset="0"/>
                        </a:rPr>
                        <a:t>Day 2</a:t>
                      </a:r>
                    </a:p>
                  </a:txBody>
                  <a:tcPr>
                    <a:solidFill>
                      <a:srgbClr val="0070C0"/>
                    </a:solidFill>
                  </a:tcPr>
                </a:tc>
                <a:tc>
                  <a:txBody>
                    <a:bodyPr/>
                    <a:lstStyle/>
                    <a:p>
                      <a:pPr algn="ctr"/>
                      <a:r>
                        <a:rPr lang="en-US">
                          <a:solidFill>
                            <a:schemeClr val="bg1"/>
                          </a:solidFill>
                          <a:latin typeface="Segoe UI Semilight" panose="020B0402040204020203" pitchFamily="34" charset="0"/>
                          <a:cs typeface="Segoe UI Semilight" panose="020B0402040204020203" pitchFamily="34" charset="0"/>
                        </a:rPr>
                        <a:t>Day 3</a:t>
                      </a:r>
                    </a:p>
                  </a:txBody>
                  <a:tcPr>
                    <a:solidFill>
                      <a:srgbClr val="0070C0"/>
                    </a:solidFill>
                  </a:tcPr>
                </a:tc>
                <a:extLst>
                  <a:ext uri="{0D108BD9-81ED-4DB2-BD59-A6C34878D82A}">
                    <a16:rowId xmlns:a16="http://schemas.microsoft.com/office/drawing/2014/main" val="2716209060"/>
                  </a:ext>
                </a:extLst>
              </a:tr>
              <a:tr h="1757264">
                <a:tc>
                  <a:txBody>
                    <a:bodyPr/>
                    <a:lstStyle/>
                    <a:p>
                      <a:pPr marL="0" indent="0" algn="ctr">
                        <a:spcBef>
                          <a:spcPts val="300"/>
                        </a:spcBef>
                        <a:spcAft>
                          <a:spcPts val="300"/>
                        </a:spcAft>
                        <a:buFont typeface="Arial" panose="020B0604020202020204" pitchFamily="34" charset="0"/>
                        <a:buNone/>
                      </a:pPr>
                      <a:r>
                        <a:rPr lang="en-US" sz="1600">
                          <a:solidFill>
                            <a:schemeClr val="bg1"/>
                          </a:solidFill>
                          <a:latin typeface="Segoe UI Semilight" panose="020B0402040204020203" pitchFamily="34" charset="0"/>
                          <a:cs typeface="Segoe UI Semilight" panose="020B0402040204020203" pitchFamily="34" charset="0"/>
                        </a:rPr>
                        <a:t>BOOT</a:t>
                      </a:r>
                      <a:r>
                        <a:rPr lang="en-US" sz="1600" baseline="0">
                          <a:solidFill>
                            <a:schemeClr val="bg1"/>
                          </a:solidFill>
                          <a:latin typeface="Segoe UI Semilight" panose="020B0402040204020203" pitchFamily="34" charset="0"/>
                          <a:cs typeface="Segoe UI Semilight" panose="020B0402040204020203" pitchFamily="34" charset="0"/>
                        </a:rPr>
                        <a:t> CAMP </a:t>
                      </a:r>
                      <a:r>
                        <a:rPr lang="en-US" sz="1600">
                          <a:solidFill>
                            <a:schemeClr val="bg1"/>
                          </a:solidFill>
                          <a:latin typeface="Segoe UI Semilight" panose="020B0402040204020203" pitchFamily="34" charset="0"/>
                          <a:cs typeface="Segoe UI Semilight" panose="020B0402040204020203" pitchFamily="34" charset="0"/>
                        </a:rPr>
                        <a:t>TOPICS</a:t>
                      </a:r>
                    </a:p>
                  </a:txBody>
                  <a:tcPr vert="vert270">
                    <a:solidFill>
                      <a:srgbClr val="0070C0"/>
                    </a:solidFill>
                  </a:tcPr>
                </a:tc>
                <a:tc>
                  <a:txBody>
                    <a:bodyPr/>
                    <a:lstStyle/>
                    <a:p>
                      <a:pPr marL="285750" indent="-285750">
                        <a:spcBef>
                          <a:spcPts val="300"/>
                        </a:spcBef>
                        <a:spcAft>
                          <a:spcPts val="300"/>
                        </a:spcAft>
                        <a:buFont typeface="Arial" panose="020B0604020202020204" pitchFamily="34" charset="0"/>
                        <a:buChar char="•"/>
                      </a:pPr>
                      <a:r>
                        <a:rPr lang="en-US" sz="1600">
                          <a:solidFill>
                            <a:schemeClr val="bg1"/>
                          </a:solidFill>
                          <a:latin typeface="Segoe UI Semilight" panose="020B0402040204020203" pitchFamily="34" charset="0"/>
                          <a:cs typeface="Segoe UI Semilight" panose="020B0402040204020203" pitchFamily="34" charset="0"/>
                        </a:rPr>
                        <a:t>Cloud @ Starbucks Intro</a:t>
                      </a:r>
                    </a:p>
                    <a:p>
                      <a:pPr marL="285750" indent="-285750">
                        <a:spcBef>
                          <a:spcPts val="300"/>
                        </a:spcBef>
                        <a:spcAft>
                          <a:spcPts val="300"/>
                        </a:spcAft>
                        <a:buFont typeface="Arial" panose="020B0604020202020204" pitchFamily="34" charset="0"/>
                        <a:buChar char="•"/>
                      </a:pPr>
                      <a:r>
                        <a:rPr lang="en-US" sz="1600">
                          <a:solidFill>
                            <a:schemeClr val="bg1"/>
                          </a:solidFill>
                          <a:latin typeface="Segoe UI Semilight" panose="020B0402040204020203" pitchFamily="34" charset="0"/>
                          <a:cs typeface="Segoe UI Semilight" panose="020B0402040204020203" pitchFamily="34" charset="0"/>
                        </a:rPr>
                        <a:t>Cloud Impacts</a:t>
                      </a:r>
                    </a:p>
                    <a:p>
                      <a:pPr marL="285750" indent="-285750">
                        <a:spcBef>
                          <a:spcPts val="300"/>
                        </a:spcBef>
                        <a:spcAft>
                          <a:spcPts val="300"/>
                        </a:spcAft>
                        <a:buFont typeface="Arial" panose="020B0604020202020204" pitchFamily="34" charset="0"/>
                        <a:buChar char="•"/>
                      </a:pPr>
                      <a:r>
                        <a:rPr lang="en-US" sz="1600">
                          <a:solidFill>
                            <a:schemeClr val="bg1"/>
                          </a:solidFill>
                          <a:latin typeface="Segoe UI Semilight" panose="020B0402040204020203" pitchFamily="34" charset="0"/>
                          <a:cs typeface="Segoe UI Semilight" panose="020B0402040204020203" pitchFamily="34" charset="0"/>
                        </a:rPr>
                        <a:t>Cloud Technical Overview</a:t>
                      </a:r>
                    </a:p>
                    <a:p>
                      <a:pPr marL="285750" indent="-285750">
                        <a:spcBef>
                          <a:spcPts val="300"/>
                        </a:spcBef>
                        <a:spcAft>
                          <a:spcPts val="300"/>
                        </a:spcAft>
                        <a:buFont typeface="Arial" panose="020B0604020202020204" pitchFamily="34" charset="0"/>
                        <a:buChar char="•"/>
                      </a:pPr>
                      <a:r>
                        <a:rPr lang="en-US" sz="1600">
                          <a:solidFill>
                            <a:schemeClr val="bg1"/>
                          </a:solidFill>
                          <a:latin typeface="Segoe UI Semilight" panose="020B0402040204020203" pitchFamily="34" charset="0"/>
                          <a:cs typeface="Segoe UI Semilight" panose="020B0402040204020203" pitchFamily="34" charset="0"/>
                        </a:rPr>
                        <a:t>Azure Overview</a:t>
                      </a:r>
                    </a:p>
                    <a:p>
                      <a:pPr marL="285750" indent="-285750">
                        <a:spcBef>
                          <a:spcPts val="300"/>
                        </a:spcBef>
                        <a:spcAft>
                          <a:spcPts val="300"/>
                        </a:spcAft>
                        <a:buFont typeface="Arial" panose="020B0604020202020204" pitchFamily="34" charset="0"/>
                        <a:buChar char="•"/>
                      </a:pPr>
                      <a:r>
                        <a:rPr lang="en-US" sz="1600">
                          <a:solidFill>
                            <a:schemeClr val="bg1"/>
                          </a:solidFill>
                          <a:latin typeface="Segoe UI Semilight" panose="020B0402040204020203" pitchFamily="34" charset="0"/>
                          <a:cs typeface="Segoe UI Semilight" panose="020B0402040204020203" pitchFamily="34" charset="0"/>
                        </a:rPr>
                        <a:t>Azure App Services</a:t>
                      </a:r>
                    </a:p>
                  </a:txBody>
                  <a:tcPr>
                    <a:solidFill>
                      <a:srgbClr val="3399FF"/>
                    </a:solidFill>
                  </a:tcPr>
                </a:tc>
                <a:tc>
                  <a:txBody>
                    <a:bodyPr/>
                    <a:lstStyle/>
                    <a:p>
                      <a:pPr marL="342900" indent="-342900">
                        <a:spcBef>
                          <a:spcPts val="300"/>
                        </a:spcBef>
                        <a:spcAft>
                          <a:spcPts val="300"/>
                        </a:spcAft>
                        <a:buFont typeface="Arial" panose="020B0604020202020204" pitchFamily="34" charset="0"/>
                        <a:buChar char="•"/>
                      </a:pPr>
                      <a:r>
                        <a:rPr lang="en-US" sz="1600" kern="1200">
                          <a:solidFill>
                            <a:schemeClr val="bg1"/>
                          </a:solidFill>
                          <a:latin typeface="Segoe UI Semilight" panose="020B0402040204020203" pitchFamily="34" charset="0"/>
                          <a:ea typeface="+mn-ea"/>
                          <a:cs typeface="Segoe UI Semilight" panose="020B0402040204020203" pitchFamily="34" charset="0"/>
                        </a:rPr>
                        <a:t>Architecting for the Cloud</a:t>
                      </a:r>
                    </a:p>
                    <a:p>
                      <a:pPr marL="342900" indent="-342900">
                        <a:spcBef>
                          <a:spcPts val="300"/>
                        </a:spcBef>
                        <a:spcAft>
                          <a:spcPts val="300"/>
                        </a:spcAft>
                        <a:buFont typeface="Arial" panose="020B0604020202020204" pitchFamily="34" charset="0"/>
                        <a:buChar char="•"/>
                      </a:pPr>
                      <a:r>
                        <a:rPr lang="en-US" sz="1600" kern="1200">
                          <a:solidFill>
                            <a:schemeClr val="bg1"/>
                          </a:solidFill>
                          <a:latin typeface="Segoe UI Semilight" panose="020B0402040204020203" pitchFamily="34" charset="0"/>
                          <a:ea typeface="+mn-ea"/>
                          <a:cs typeface="Segoe UI Semilight" panose="020B0402040204020203" pitchFamily="34" charset="0"/>
                        </a:rPr>
                        <a:t>Designing for the Cloud</a:t>
                      </a:r>
                    </a:p>
                    <a:p>
                      <a:pPr marL="342900" indent="-342900">
                        <a:spcBef>
                          <a:spcPts val="300"/>
                        </a:spcBef>
                        <a:spcAft>
                          <a:spcPts val="300"/>
                        </a:spcAft>
                        <a:buFont typeface="Arial" panose="020B0604020202020204" pitchFamily="34" charset="0"/>
                        <a:buChar char="•"/>
                      </a:pPr>
                      <a:r>
                        <a:rPr lang="en-US" sz="1600" kern="1200">
                          <a:solidFill>
                            <a:schemeClr val="bg1"/>
                          </a:solidFill>
                          <a:latin typeface="Segoe UI Semilight" panose="020B0402040204020203" pitchFamily="34" charset="0"/>
                          <a:ea typeface="+mn-ea"/>
                          <a:cs typeface="Segoe UI Semilight" panose="020B0402040204020203" pitchFamily="34" charset="0"/>
                        </a:rPr>
                        <a:t>Starbucks Guidelines (Infrastructure &amp; Security)</a:t>
                      </a:r>
                    </a:p>
                    <a:p>
                      <a:pPr marL="0" indent="0">
                        <a:spcBef>
                          <a:spcPts val="300"/>
                        </a:spcBef>
                        <a:spcAft>
                          <a:spcPts val="300"/>
                        </a:spcAft>
                        <a:buFont typeface="Arial" panose="020B0604020202020204" pitchFamily="34" charset="0"/>
                        <a:buNone/>
                      </a:pPr>
                      <a:endParaRPr lang="en-US" sz="1600" kern="1200">
                        <a:solidFill>
                          <a:schemeClr val="bg1"/>
                        </a:solidFill>
                        <a:latin typeface="Segoe UI Semilight" panose="020B0402040204020203" pitchFamily="34" charset="0"/>
                        <a:ea typeface="+mn-ea"/>
                        <a:cs typeface="Segoe UI Semilight" panose="020B0402040204020203" pitchFamily="34" charset="0"/>
                      </a:endParaRPr>
                    </a:p>
                  </a:txBody>
                  <a:tcPr>
                    <a:solidFill>
                      <a:srgbClr val="3399FF"/>
                    </a:solidFill>
                  </a:tcPr>
                </a:tc>
                <a:tc>
                  <a:txBody>
                    <a:bodyPr/>
                    <a:lstStyle/>
                    <a:p>
                      <a:pPr marL="342900" indent="-342900">
                        <a:spcBef>
                          <a:spcPts val="300"/>
                        </a:spcBef>
                        <a:spcAft>
                          <a:spcPts val="300"/>
                        </a:spcAft>
                        <a:buFont typeface="Arial" panose="020B0604020202020204" pitchFamily="34" charset="0"/>
                        <a:buChar char="•"/>
                      </a:pPr>
                      <a:r>
                        <a:rPr lang="en-US" sz="1600" kern="1200">
                          <a:solidFill>
                            <a:schemeClr val="bg1"/>
                          </a:solidFill>
                          <a:latin typeface="Segoe UI Semilight" panose="020B0402040204020203" pitchFamily="34" charset="0"/>
                          <a:ea typeface="+mn-ea"/>
                          <a:cs typeface="Segoe UI Semilight" panose="020B0402040204020203" pitchFamily="34" charset="0"/>
                        </a:rPr>
                        <a:t>Cloud Tools Overview</a:t>
                      </a:r>
                    </a:p>
                    <a:p>
                      <a:pPr marL="342900" indent="-342900">
                        <a:spcBef>
                          <a:spcPts val="300"/>
                        </a:spcBef>
                        <a:spcAft>
                          <a:spcPts val="300"/>
                        </a:spcAft>
                        <a:buFont typeface="Arial" panose="020B0604020202020204" pitchFamily="34" charset="0"/>
                        <a:buChar char="•"/>
                      </a:pPr>
                      <a:r>
                        <a:rPr lang="en-US" sz="1600" kern="1200">
                          <a:solidFill>
                            <a:schemeClr val="bg1"/>
                          </a:solidFill>
                          <a:latin typeface="Segoe UI Semilight" panose="020B0402040204020203" pitchFamily="34" charset="0"/>
                          <a:ea typeface="+mn-ea"/>
                          <a:cs typeface="Segoe UI Semilight" panose="020B0402040204020203" pitchFamily="34" charset="0"/>
                        </a:rPr>
                        <a:t>Docker Intro</a:t>
                      </a:r>
                    </a:p>
                    <a:p>
                      <a:pPr>
                        <a:spcBef>
                          <a:spcPts val="300"/>
                        </a:spcBef>
                        <a:spcAft>
                          <a:spcPts val="300"/>
                        </a:spcAft>
                      </a:pPr>
                      <a:endParaRPr lang="en-US" sz="1600">
                        <a:solidFill>
                          <a:schemeClr val="bg1"/>
                        </a:solidFill>
                        <a:latin typeface="Segoe UI Semilight" panose="020B0402040204020203" pitchFamily="34" charset="0"/>
                        <a:cs typeface="Segoe UI Semilight" panose="020B0402040204020203" pitchFamily="34" charset="0"/>
                      </a:endParaRPr>
                    </a:p>
                  </a:txBody>
                  <a:tcPr>
                    <a:solidFill>
                      <a:srgbClr val="3399FF"/>
                    </a:solidFill>
                  </a:tcPr>
                </a:tc>
                <a:extLst>
                  <a:ext uri="{0D108BD9-81ED-4DB2-BD59-A6C34878D82A}">
                    <a16:rowId xmlns:a16="http://schemas.microsoft.com/office/drawing/2014/main" val="2227717761"/>
                  </a:ext>
                </a:extLst>
              </a:tr>
              <a:tr h="2484423">
                <a:tc>
                  <a:txBody>
                    <a:bodyPr/>
                    <a:lstStyle/>
                    <a:p>
                      <a:pPr marL="0" indent="0" algn="ctr">
                        <a:spcBef>
                          <a:spcPts val="300"/>
                        </a:spcBef>
                        <a:spcAft>
                          <a:spcPts val="300"/>
                        </a:spcAft>
                        <a:buFont typeface="Arial" panose="020B0604020202020204" pitchFamily="34" charset="0"/>
                        <a:buNone/>
                      </a:pPr>
                      <a:r>
                        <a:rPr lang="en-US" sz="1600">
                          <a:solidFill>
                            <a:schemeClr val="bg1"/>
                          </a:solidFill>
                          <a:latin typeface="Segoe UI Semilight" panose="020B0402040204020203" pitchFamily="34" charset="0"/>
                          <a:cs typeface="Segoe UI Semilight" panose="020B0402040204020203" pitchFamily="34" charset="0"/>
                        </a:rPr>
                        <a:t>RESOURCES</a:t>
                      </a:r>
                    </a:p>
                  </a:txBody>
                  <a:tcPr vert="vert270">
                    <a:solidFill>
                      <a:srgbClr val="0070C0"/>
                    </a:solidFill>
                  </a:tcPr>
                </a:tc>
                <a:tc>
                  <a:txBody>
                    <a:bodyPr/>
                    <a:lstStyle/>
                    <a:p>
                      <a:pPr marL="0" marR="0" indent="0" algn="l" defTabSz="956188" rtl="0" eaLnBrk="1" latinLnBrk="0" hangingPunct="1">
                        <a:lnSpc>
                          <a:spcPct val="100000"/>
                        </a:lnSpc>
                        <a:spcBef>
                          <a:spcPts val="1200"/>
                        </a:spcBef>
                        <a:spcAft>
                          <a:spcPts val="1200"/>
                        </a:spcAft>
                        <a:buFont typeface="Arial" panose="020B0604020202020204" pitchFamily="34" charset="0"/>
                        <a:buNone/>
                      </a:pPr>
                      <a:r>
                        <a:rPr lang="en-US" sz="1400" kern="1200">
                          <a:solidFill>
                            <a:srgbClr val="663300"/>
                          </a:solidFill>
                          <a:latin typeface="Segoe UI Semilight"/>
                          <a:ea typeface="+mn-ea"/>
                          <a:cs typeface="Segoe UI Semilight"/>
                          <a:hlinkClick r:id="rId3"/>
                        </a:rPr>
                        <a:t>Cloud Computing: The Big Picture</a:t>
                      </a:r>
                      <a:r>
                        <a:rPr lang="en-US" sz="1400" kern="1200">
                          <a:solidFill>
                            <a:srgbClr val="663300"/>
                          </a:solidFill>
                          <a:latin typeface="Segoe UI Semilight"/>
                          <a:ea typeface="+mn-ea"/>
                          <a:cs typeface="Segoe UI Semilight"/>
                        </a:rPr>
                        <a:t> </a:t>
                      </a:r>
                      <a:r>
                        <a:rPr lang="en-US" sz="1100" kern="1200">
                          <a:solidFill>
                            <a:srgbClr val="663300"/>
                          </a:solidFill>
                          <a:latin typeface="Segoe UI Semilight"/>
                          <a:ea typeface="+mn-ea"/>
                          <a:cs typeface="Segoe UI Semilight"/>
                        </a:rPr>
                        <a:t>(Pluralsight 1:13) </a:t>
                      </a:r>
                      <a:r>
                        <a:rPr lang="en-US" sz="1400" kern="1200">
                          <a:solidFill>
                            <a:srgbClr val="604A7B"/>
                          </a:solidFill>
                          <a:latin typeface="Segoe UI Semilight"/>
                          <a:ea typeface="+mn-ea"/>
                          <a:cs typeface="Segoe UI Semilight"/>
                        </a:rPr>
                        <a:t>**</a:t>
                      </a:r>
                    </a:p>
                    <a:p>
                      <a:pPr marL="0" marR="0" indent="0" algn="l" defTabSz="956188" rtl="0" eaLnBrk="1" latinLnBrk="0" hangingPunct="1">
                        <a:lnSpc>
                          <a:spcPct val="100000"/>
                        </a:lnSpc>
                        <a:spcBef>
                          <a:spcPts val="1200"/>
                        </a:spcBef>
                        <a:spcAft>
                          <a:spcPts val="1200"/>
                        </a:spcAft>
                        <a:buFont typeface="Arial" panose="020B0604020202020204" pitchFamily="34" charset="0"/>
                        <a:buNone/>
                      </a:pPr>
                      <a:r>
                        <a:rPr lang="en-US" sz="1400" kern="1200">
                          <a:solidFill>
                            <a:srgbClr val="663300"/>
                          </a:solidFill>
                          <a:latin typeface="Segoe UI Semilight"/>
                          <a:ea typeface="+mn-ea"/>
                          <a:cs typeface="Segoe UI Semilight"/>
                          <a:hlinkClick r:id="rId4" tooltip="Microsoft Azure: The Big Picture"/>
                        </a:rPr>
                        <a:t>Microsoft Azure: The Big Picture</a:t>
                      </a:r>
                      <a:r>
                        <a:rPr lang="en-US" sz="1400" kern="1200">
                          <a:solidFill>
                            <a:srgbClr val="663300"/>
                          </a:solidFill>
                          <a:latin typeface="Segoe UI Semilight"/>
                          <a:ea typeface="+mn-ea"/>
                          <a:cs typeface="Segoe UI Semilight"/>
                        </a:rPr>
                        <a:t> </a:t>
                      </a:r>
                      <a:r>
                        <a:rPr lang="en-US" sz="1100" kern="1200">
                          <a:solidFill>
                            <a:srgbClr val="663300"/>
                          </a:solidFill>
                          <a:latin typeface="Segoe UI Semilight"/>
                          <a:ea typeface="+mn-ea"/>
                          <a:cs typeface="Segoe UI Semilight"/>
                        </a:rPr>
                        <a:t>(Pluralsight 1:50) </a:t>
                      </a:r>
                      <a:r>
                        <a:rPr lang="en-US" sz="1400" kern="1200">
                          <a:solidFill>
                            <a:srgbClr val="604A7B"/>
                          </a:solidFill>
                          <a:latin typeface="Segoe UI Semilight"/>
                          <a:ea typeface="+mn-ea"/>
                          <a:cs typeface="Segoe UI Semilight"/>
                        </a:rPr>
                        <a:t>**</a:t>
                      </a:r>
                    </a:p>
                    <a:p>
                      <a:pPr marL="0" marR="0" indent="0" algn="l" defTabSz="956188" rtl="0" eaLnBrk="1" latinLnBrk="0" hangingPunct="1">
                        <a:lnSpc>
                          <a:spcPct val="100000"/>
                        </a:lnSpc>
                        <a:spcBef>
                          <a:spcPts val="1200"/>
                        </a:spcBef>
                        <a:spcAft>
                          <a:spcPts val="1200"/>
                        </a:spcAft>
                        <a:buFont typeface="Arial" panose="020B0604020202020204" pitchFamily="34" charset="0"/>
                        <a:buNone/>
                      </a:pPr>
                      <a:r>
                        <a:rPr lang="en-US" sz="1400" kern="1200">
                          <a:solidFill>
                            <a:srgbClr val="663300"/>
                          </a:solidFill>
                          <a:latin typeface="Segoe UI Semilight" panose="020B0402040204020203" pitchFamily="34" charset="0"/>
                          <a:ea typeface="+mn-ea"/>
                          <a:cs typeface="Segoe UI Semilight" panose="020B0402040204020203" pitchFamily="34" charset="0"/>
                          <a:hlinkClick r:id="rId5"/>
                        </a:rPr>
                        <a:t>Intro to Cloud Computing with AWS</a:t>
                      </a:r>
                      <a:r>
                        <a:rPr lang="en-US" sz="1400" kern="1200">
                          <a:solidFill>
                            <a:srgbClr val="663300"/>
                          </a:solidFill>
                          <a:latin typeface="Segoe UI Semilight" panose="020B0402040204020203" pitchFamily="34" charset="0"/>
                          <a:ea typeface="+mn-ea"/>
                          <a:cs typeface="Segoe UI Semilight" panose="020B0402040204020203" pitchFamily="34" charset="0"/>
                        </a:rPr>
                        <a:t> </a:t>
                      </a:r>
                      <a:r>
                        <a:rPr lang="en-US" sz="1100" kern="1200">
                          <a:solidFill>
                            <a:srgbClr val="663300"/>
                          </a:solidFill>
                          <a:latin typeface="Segoe UI Semilight" panose="020B0402040204020203" pitchFamily="34" charset="0"/>
                          <a:ea typeface="+mn-ea"/>
                          <a:cs typeface="Segoe UI Semilight" panose="020B0402040204020203" pitchFamily="34" charset="0"/>
                        </a:rPr>
                        <a:t>(video-Safari)</a:t>
                      </a:r>
                    </a:p>
                  </a:txBody>
                  <a:tcPr>
                    <a:solidFill>
                      <a:schemeClr val="bg1">
                        <a:lumMod val="85000"/>
                      </a:schemeClr>
                    </a:solidFill>
                  </a:tcPr>
                </a:tc>
                <a:tc>
                  <a:txBody>
                    <a:bodyPr/>
                    <a:lstStyle/>
                    <a:p>
                      <a:pPr marL="0" marR="0" lvl="0" indent="0" algn="l" defTabSz="956188"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400" kern="1200">
                          <a:solidFill>
                            <a:schemeClr val="bg1"/>
                          </a:solidFill>
                          <a:latin typeface="Segoe UI Semilight" panose="020B0402040204020203" pitchFamily="34" charset="0"/>
                          <a:ea typeface="+mn-ea"/>
                          <a:cs typeface="Segoe UI Semilight" panose="020B0402040204020203" pitchFamily="34" charset="0"/>
                          <a:hlinkClick r:id="rId6"/>
                        </a:rPr>
                        <a:t>Cloud Concepts, Technology &amp; Architecture</a:t>
                      </a:r>
                      <a:r>
                        <a:rPr lang="en-US" sz="1400" kern="1200">
                          <a:solidFill>
                            <a:schemeClr val="bg1"/>
                          </a:solidFill>
                          <a:latin typeface="Segoe UI Semilight" panose="020B0402040204020203" pitchFamily="34" charset="0"/>
                          <a:ea typeface="+mn-ea"/>
                          <a:cs typeface="Segoe UI Semilight" panose="020B0402040204020203" pitchFamily="34" charset="0"/>
                        </a:rPr>
                        <a:t> </a:t>
                      </a:r>
                      <a:r>
                        <a:rPr lang="en-US" sz="1100" kern="1200">
                          <a:solidFill>
                            <a:srgbClr val="663300"/>
                          </a:solidFill>
                          <a:latin typeface="Segoe UI Semilight" panose="020B0402040204020203" pitchFamily="34" charset="0"/>
                          <a:ea typeface="+mn-ea"/>
                          <a:cs typeface="Segoe UI Semilight" panose="020B0402040204020203" pitchFamily="34" charset="0"/>
                        </a:rPr>
                        <a:t>(book-Safari)</a:t>
                      </a:r>
                    </a:p>
                    <a:p>
                      <a:pPr marL="0" marR="0" lvl="0" indent="0" algn="l" defTabSz="956188"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sz="1100" kern="1200">
                        <a:solidFill>
                          <a:srgbClr val="663300"/>
                        </a:solidFill>
                        <a:latin typeface="Segoe UI Semilight" panose="020B0402040204020203" pitchFamily="34" charset="0"/>
                        <a:ea typeface="+mn-ea"/>
                        <a:cs typeface="Segoe UI Semilight" panose="020B0402040204020203" pitchFamily="34" charset="0"/>
                      </a:endParaRPr>
                    </a:p>
                    <a:p>
                      <a:pPr marL="0" marR="0" lvl="0" indent="0" algn="l" defTabSz="956188"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400" kern="1200">
                          <a:solidFill>
                            <a:srgbClr val="663300"/>
                          </a:solidFill>
                          <a:latin typeface="Segoe UI Semilight"/>
                          <a:ea typeface="+mn-ea"/>
                          <a:cs typeface="Segoe UI Semilight"/>
                          <a:hlinkClick r:id="rId7"/>
                        </a:rPr>
                        <a:t>Implementing Cloud Services for Azure Infrastructure</a:t>
                      </a:r>
                      <a:r>
                        <a:rPr lang="en-US" sz="1400" kern="1200">
                          <a:solidFill>
                            <a:srgbClr val="663300"/>
                          </a:solidFill>
                          <a:latin typeface="Segoe UI Semilight"/>
                          <a:ea typeface="+mn-ea"/>
                          <a:cs typeface="Segoe UI Semilight"/>
                        </a:rPr>
                        <a:t> </a:t>
                      </a:r>
                      <a:r>
                        <a:rPr lang="en-US" sz="1100" kern="1200">
                          <a:solidFill>
                            <a:srgbClr val="663300"/>
                          </a:solidFill>
                          <a:latin typeface="Segoe UI Semilight"/>
                          <a:ea typeface="+mn-ea"/>
                          <a:cs typeface="Segoe UI Semilight"/>
                        </a:rPr>
                        <a:t>(Pluralsight 2:52)</a:t>
                      </a:r>
                    </a:p>
                    <a:p>
                      <a:pPr marL="0" marR="0" lvl="0" indent="0" algn="l" defTabSz="956188"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sz="1100" kern="1200">
                        <a:solidFill>
                          <a:srgbClr val="663300"/>
                        </a:solidFill>
                        <a:latin typeface="Segoe UI Semilight" panose="020B0402040204020203" pitchFamily="34" charset="0"/>
                        <a:ea typeface="+mn-ea"/>
                        <a:cs typeface="Segoe UI Semilight" panose="020B0402040204020203" pitchFamily="34" charset="0"/>
                      </a:endParaRPr>
                    </a:p>
                    <a:p>
                      <a:pPr marL="0" marR="0" lvl="0" indent="0" algn="l" defTabSz="956188"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400" kern="1200">
                          <a:solidFill>
                            <a:srgbClr val="663300"/>
                          </a:solidFill>
                          <a:latin typeface="Segoe UI Semilight" panose="020B0402040204020203" pitchFamily="34" charset="0"/>
                          <a:ea typeface="+mn-ea"/>
                          <a:cs typeface="Segoe UI Semilight" panose="020B0402040204020203" pitchFamily="34" charset="0"/>
                          <a:hlinkClick r:id="rId8"/>
                        </a:rPr>
                        <a:t>Architecting the Cloud: Design Decisions</a:t>
                      </a:r>
                      <a:r>
                        <a:rPr lang="en-US" sz="1400" kern="1200">
                          <a:solidFill>
                            <a:srgbClr val="663300"/>
                          </a:solidFill>
                          <a:latin typeface="Segoe UI Semilight" panose="020B0402040204020203" pitchFamily="34" charset="0"/>
                          <a:ea typeface="+mn-ea"/>
                          <a:cs typeface="Segoe UI Semilight" panose="020B0402040204020203" pitchFamily="34" charset="0"/>
                        </a:rPr>
                        <a:t> </a:t>
                      </a:r>
                      <a:r>
                        <a:rPr lang="en-US" sz="1100" kern="1200">
                          <a:solidFill>
                            <a:srgbClr val="663300"/>
                          </a:solidFill>
                          <a:latin typeface="Segoe UI Semilight" panose="020B0402040204020203" pitchFamily="34" charset="0"/>
                          <a:ea typeface="+mn-ea"/>
                          <a:cs typeface="Segoe UI Semilight" panose="020B0402040204020203" pitchFamily="34" charset="0"/>
                        </a:rPr>
                        <a:t>(book-Safari)</a:t>
                      </a:r>
                    </a:p>
                  </a:txBody>
                  <a:tcPr>
                    <a:solidFill>
                      <a:schemeClr val="bg1">
                        <a:lumMod val="85000"/>
                      </a:schemeClr>
                    </a:solidFill>
                  </a:tcPr>
                </a:tc>
                <a:tc>
                  <a:txBody>
                    <a:bodyPr/>
                    <a:lstStyle/>
                    <a:p>
                      <a:pPr>
                        <a:spcBef>
                          <a:spcPts val="300"/>
                        </a:spcBef>
                        <a:spcAft>
                          <a:spcPts val="300"/>
                        </a:spcAft>
                      </a:pPr>
                      <a:endParaRPr lang="en-US" sz="1100" kern="1200">
                        <a:solidFill>
                          <a:srgbClr val="663300"/>
                        </a:solidFill>
                        <a:latin typeface="Segoe UI Semilight" panose="020B0402040204020203" pitchFamily="34" charset="0"/>
                        <a:ea typeface="+mn-ea"/>
                        <a:cs typeface="Segoe UI Semilight" panose="020B0402040204020203" pitchFamily="34" charset="0"/>
                      </a:endParaRPr>
                    </a:p>
                    <a:p>
                      <a:pPr>
                        <a:spcBef>
                          <a:spcPts val="300"/>
                        </a:spcBef>
                        <a:spcAft>
                          <a:spcPts val="300"/>
                        </a:spcAft>
                      </a:pPr>
                      <a:r>
                        <a:rPr lang="en-US" sz="1400">
                          <a:solidFill>
                            <a:srgbClr val="FFFFFF"/>
                          </a:solidFill>
                          <a:latin typeface="Segoe UI Semilight"/>
                          <a:cs typeface="Segoe UI Semilight"/>
                          <a:hlinkClick r:id="rId9"/>
                        </a:rPr>
                        <a:t>Getting Started with Jenkins</a:t>
                      </a:r>
                      <a:r>
                        <a:rPr lang="en-US" sz="1400">
                          <a:solidFill>
                            <a:srgbClr val="FFFFFF"/>
                          </a:solidFill>
                          <a:latin typeface="Segoe UI Semilight"/>
                          <a:cs typeface="Segoe UI Semilight"/>
                        </a:rPr>
                        <a:t> </a:t>
                      </a:r>
                      <a:r>
                        <a:rPr lang="en-US" sz="1100" kern="1200">
                          <a:solidFill>
                            <a:srgbClr val="663300"/>
                          </a:solidFill>
                          <a:latin typeface="Segoe UI Semilight"/>
                          <a:ea typeface="+mn-ea"/>
                          <a:cs typeface="Segoe UI Semilight"/>
                        </a:rPr>
                        <a:t>(Pluralsight 2:38)</a:t>
                      </a:r>
                    </a:p>
                    <a:p>
                      <a:pPr>
                        <a:spcBef>
                          <a:spcPts val="300"/>
                        </a:spcBef>
                        <a:spcAft>
                          <a:spcPts val="300"/>
                        </a:spcAft>
                      </a:pPr>
                      <a:endParaRPr lang="en-US" sz="1100" kern="1200">
                        <a:solidFill>
                          <a:srgbClr val="663300"/>
                        </a:solidFill>
                        <a:latin typeface="Segoe UI Semilight" panose="020B0402040204020203" pitchFamily="34" charset="0"/>
                        <a:ea typeface="+mn-ea"/>
                        <a:cs typeface="Segoe UI Semilight" panose="020B0402040204020203" pitchFamily="34" charset="0"/>
                      </a:endParaRPr>
                    </a:p>
                    <a:p>
                      <a:pPr>
                        <a:spcBef>
                          <a:spcPts val="300"/>
                        </a:spcBef>
                        <a:spcAft>
                          <a:spcPts val="300"/>
                        </a:spcAft>
                      </a:pPr>
                      <a:r>
                        <a:rPr lang="en-US" sz="1400" kern="1200">
                          <a:solidFill>
                            <a:srgbClr val="663300"/>
                          </a:solidFill>
                          <a:latin typeface="Segoe UI Semilight"/>
                          <a:ea typeface="+mn-ea"/>
                          <a:cs typeface="Segoe UI Semilight"/>
                          <a:hlinkClick r:id="rId10"/>
                        </a:rPr>
                        <a:t>Getting Started with Docker</a:t>
                      </a:r>
                      <a:r>
                        <a:rPr lang="en-US" sz="1400" kern="1200">
                          <a:solidFill>
                            <a:srgbClr val="663300"/>
                          </a:solidFill>
                          <a:latin typeface="Segoe UI Semilight"/>
                          <a:ea typeface="+mn-ea"/>
                          <a:cs typeface="Segoe UI Semilight"/>
                        </a:rPr>
                        <a:t> </a:t>
                      </a:r>
                      <a:r>
                        <a:rPr lang="en-US" sz="1100" kern="1200">
                          <a:solidFill>
                            <a:srgbClr val="663300"/>
                          </a:solidFill>
                          <a:latin typeface="Segoe UI Semilight"/>
                          <a:ea typeface="+mn-ea"/>
                          <a:cs typeface="Segoe UI Semilight"/>
                        </a:rPr>
                        <a:t>(Pluralsight 2:12)</a:t>
                      </a:r>
                    </a:p>
                    <a:p>
                      <a:pPr>
                        <a:spcBef>
                          <a:spcPts val="300"/>
                        </a:spcBef>
                        <a:spcAft>
                          <a:spcPts val="300"/>
                        </a:spcAft>
                      </a:pPr>
                      <a:endParaRPr lang="en-US" sz="1100" kern="1200">
                        <a:solidFill>
                          <a:srgbClr val="663300"/>
                        </a:solidFill>
                        <a:latin typeface="Segoe UI Semilight" panose="020B0402040204020203" pitchFamily="34" charset="0"/>
                        <a:ea typeface="+mn-ea"/>
                        <a:cs typeface="Segoe UI Semilight" panose="020B0402040204020203" pitchFamily="34" charset="0"/>
                      </a:endParaRPr>
                    </a:p>
                    <a:p>
                      <a:pPr>
                        <a:spcBef>
                          <a:spcPts val="300"/>
                        </a:spcBef>
                        <a:spcAft>
                          <a:spcPts val="300"/>
                        </a:spcAft>
                      </a:pPr>
                      <a:endParaRPr lang="en-US" sz="1400">
                        <a:solidFill>
                          <a:schemeClr val="bg1"/>
                        </a:solidFill>
                        <a:latin typeface="Segoe UI Semilight" panose="020B0402040204020203" pitchFamily="34" charset="0"/>
                        <a:cs typeface="Segoe UI Semilight" panose="020B0402040204020203" pitchFamily="34" charset="0"/>
                      </a:endParaRPr>
                    </a:p>
                  </a:txBody>
                  <a:tcPr>
                    <a:solidFill>
                      <a:schemeClr val="bg1">
                        <a:lumMod val="85000"/>
                      </a:schemeClr>
                    </a:solidFill>
                  </a:tcPr>
                </a:tc>
                <a:extLst>
                  <a:ext uri="{0D108BD9-81ED-4DB2-BD59-A6C34878D82A}">
                    <a16:rowId xmlns:a16="http://schemas.microsoft.com/office/drawing/2014/main" val="1543143876"/>
                  </a:ext>
                </a:extLst>
              </a:tr>
            </a:tbl>
          </a:graphicData>
        </a:graphic>
      </p:graphicFrame>
      <p:sp>
        <p:nvSpPr>
          <p:cNvPr id="6" name="TextBox 5"/>
          <p:cNvSpPr txBox="1"/>
          <p:nvPr/>
        </p:nvSpPr>
        <p:spPr>
          <a:xfrm>
            <a:off x="3541395" y="6240143"/>
            <a:ext cx="3063274" cy="307777"/>
          </a:xfrm>
          <a:prstGeom prst="rect">
            <a:avLst/>
          </a:prstGeom>
          <a:noFill/>
        </p:spPr>
        <p:txBody>
          <a:bodyPr wrap="none" rtlCol="0">
            <a:spAutoFit/>
          </a:bodyPr>
          <a:lstStyle/>
          <a:p>
            <a:r>
              <a:rPr lang="en-US" sz="1400">
                <a:solidFill>
                  <a:schemeClr val="accent4">
                    <a:lumMod val="75000"/>
                  </a:schemeClr>
                </a:solidFill>
                <a:latin typeface="Segoe UI Semilight" panose="020B0402040204020203" pitchFamily="34" charset="0"/>
                <a:cs typeface="Segoe UI Semilight" panose="020B0402040204020203" pitchFamily="34" charset="0"/>
              </a:rPr>
              <a:t>**</a:t>
            </a:r>
            <a:r>
              <a:rPr lang="en-US" sz="1200">
                <a:solidFill>
                  <a:schemeClr val="accent4">
                    <a:lumMod val="75000"/>
                  </a:schemeClr>
                </a:solidFill>
                <a:latin typeface="Segoe UI Semilight" panose="020B0402040204020203" pitchFamily="34" charset="0"/>
                <a:cs typeface="Segoe UI Semilight" panose="020B0402040204020203" pitchFamily="34" charset="0"/>
              </a:rPr>
              <a:t> Recommended pre-reads for Boot Camp</a:t>
            </a:r>
            <a:endParaRPr lang="en-US" sz="1200"/>
          </a:p>
        </p:txBody>
      </p:sp>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Tree>
    <p:extLst>
      <p:ext uri="{BB962C8B-B14F-4D97-AF65-F5344CB8AC3E}">
        <p14:creationId xmlns:p14="http://schemas.microsoft.com/office/powerpoint/2010/main" val="41042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13DD-90FC-42C0-98C2-71EFCE9E60A9}"/>
              </a:ext>
            </a:extLst>
          </p:cNvPr>
          <p:cNvSpPr>
            <a:spLocks noGrp="1"/>
          </p:cNvSpPr>
          <p:nvPr>
            <p:ph type="title"/>
          </p:nvPr>
        </p:nvSpPr>
        <p:spPr>
          <a:xfrm>
            <a:off x="669964" y="83233"/>
            <a:ext cx="8215551" cy="721439"/>
          </a:xfrm>
        </p:spPr>
        <p:txBody>
          <a:bodyPr>
            <a:normAutofit fontScale="90000"/>
          </a:bodyPr>
          <a:lstStyle/>
          <a:p>
            <a:r>
              <a:rPr lang="en-US" dirty="0"/>
              <a:t>PluralSight</a:t>
            </a:r>
          </a:p>
        </p:txBody>
      </p:sp>
      <p:pic>
        <p:nvPicPr>
          <p:cNvPr id="5" name="Picture 4">
            <a:extLst>
              <a:ext uri="{FF2B5EF4-FFF2-40B4-BE49-F238E27FC236}">
                <a16:creationId xmlns:a16="http://schemas.microsoft.com/office/drawing/2014/main" id="{8C84CCC2-6CC9-465A-BB4A-C553F10F2F11}"/>
              </a:ext>
            </a:extLst>
          </p:cNvPr>
          <p:cNvPicPr>
            <a:picLocks noChangeAspect="1"/>
          </p:cNvPicPr>
          <p:nvPr/>
        </p:nvPicPr>
        <p:blipFill>
          <a:blip r:embed="rId2"/>
          <a:stretch>
            <a:fillRect/>
          </a:stretch>
        </p:blipFill>
        <p:spPr>
          <a:xfrm>
            <a:off x="73152" y="914400"/>
            <a:ext cx="9409176" cy="6065419"/>
          </a:xfrm>
          <a:prstGeom prst="rect">
            <a:avLst/>
          </a:prstGeom>
        </p:spPr>
      </p:pic>
    </p:spTree>
    <p:extLst>
      <p:ext uri="{BB962C8B-B14F-4D97-AF65-F5344CB8AC3E}">
        <p14:creationId xmlns:p14="http://schemas.microsoft.com/office/powerpoint/2010/main" val="232217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762000" y="6610899"/>
            <a:ext cx="5558790" cy="379747"/>
          </a:xfrm>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p>
            <a:fld id="{0387BFA4-7B70-4EF9-90A5-D3EB787A3DAE}" type="slidenum">
              <a:rPr lang="en-US" smtClean="0">
                <a:solidFill>
                  <a:srgbClr val="65564F"/>
                </a:solidFill>
              </a:rPr>
              <a:pPr/>
              <a:t>12</a:t>
            </a:fld>
            <a:endParaRPr lang="en-US">
              <a:solidFill>
                <a:srgbClr val="65564F"/>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98663"/>
            <a:ext cx="1676400" cy="74506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14" name="TextBox 13"/>
          <p:cNvSpPr txBox="1"/>
          <p:nvPr/>
        </p:nvSpPr>
        <p:spPr>
          <a:xfrm>
            <a:off x="340740" y="198663"/>
            <a:ext cx="9220200" cy="707886"/>
          </a:xfrm>
          <a:prstGeom prst="rect">
            <a:avLst/>
          </a:prstGeom>
          <a:noFill/>
        </p:spPr>
        <p:txBody>
          <a:bodyPr wrap="square" rtlCol="0">
            <a:spAutoFit/>
          </a:bodyPr>
          <a:lstStyle/>
          <a:p>
            <a:r>
              <a:rPr lang="en-US" sz="4000">
                <a:solidFill>
                  <a:schemeClr val="tx2"/>
                </a:solidFill>
                <a:latin typeface="Segoe UI Semilight" panose="020B0402040204020203" pitchFamily="34" charset="0"/>
                <a:cs typeface="Segoe UI Semilight" panose="020B0402040204020203" pitchFamily="34" charset="0"/>
              </a:rPr>
              <a:t>“In Practice” Projects</a:t>
            </a:r>
          </a:p>
        </p:txBody>
      </p:sp>
      <p:sp>
        <p:nvSpPr>
          <p:cNvPr id="10" name="TextBox 9"/>
          <p:cNvSpPr txBox="1"/>
          <p:nvPr/>
        </p:nvSpPr>
        <p:spPr>
          <a:xfrm>
            <a:off x="349705" y="1661319"/>
            <a:ext cx="5029200" cy="4093428"/>
          </a:xfrm>
          <a:prstGeom prst="rect">
            <a:avLst/>
          </a:prstGeom>
          <a:noFill/>
        </p:spPr>
        <p:txBody>
          <a:bodyPr wrap="square" rtlCol="0">
            <a:spAutoFit/>
          </a:bodyPr>
          <a:lstStyle/>
          <a:p>
            <a:pPr marL="285750" indent="-285750">
              <a:spcBef>
                <a:spcPts val="1200"/>
              </a:spcBef>
              <a:spcAft>
                <a:spcPts val="1200"/>
              </a:spcAft>
              <a:buFont typeface="Arial" panose="020B0604020202020204" pitchFamily="34" charset="0"/>
              <a:buChar char="•"/>
            </a:pPr>
            <a:r>
              <a:rPr lang="en-US" sz="2000" b="1" dirty="0">
                <a:solidFill>
                  <a:schemeClr val="tx2"/>
                </a:solidFill>
                <a:latin typeface="Segoe UI Semilight" panose="020B0402040204020203" pitchFamily="34" charset="0"/>
                <a:cs typeface="Segoe UI Semilight" panose="020B0402040204020203" pitchFamily="34" charset="0"/>
              </a:rPr>
              <a:t>WHAT &amp; WHY: </a:t>
            </a:r>
            <a:r>
              <a:rPr lang="en-US" sz="2000" dirty="0">
                <a:solidFill>
                  <a:schemeClr val="tx2"/>
                </a:solidFill>
                <a:latin typeface="Segoe UI Semilight" panose="020B0402040204020203" pitchFamily="34" charset="0"/>
                <a:cs typeface="Segoe UI Semilight" panose="020B0402040204020203" pitchFamily="34" charset="0"/>
              </a:rPr>
              <a:t>As partners progress through the learning journey, they identify a piece of work that gives them a chance to practice and demonstrate knowledge and competence.</a:t>
            </a:r>
          </a:p>
          <a:p>
            <a:pPr marL="285750" indent="-285750">
              <a:spcBef>
                <a:spcPts val="1200"/>
              </a:spcBef>
              <a:spcAft>
                <a:spcPts val="1200"/>
              </a:spcAft>
              <a:buFont typeface="Arial" panose="020B0604020202020204" pitchFamily="34" charset="0"/>
              <a:buChar char="•"/>
            </a:pPr>
            <a:r>
              <a:rPr lang="en-US" sz="2000" b="1" dirty="0">
                <a:solidFill>
                  <a:schemeClr val="tx2"/>
                </a:solidFill>
                <a:latin typeface="Segoe UI Semilight" panose="020B0402040204020203" pitchFamily="34" charset="0"/>
                <a:cs typeface="Segoe UI Semilight" panose="020B0402040204020203" pitchFamily="34" charset="0"/>
              </a:rPr>
              <a:t>WHO &amp; HOW</a:t>
            </a:r>
            <a:r>
              <a:rPr lang="en-US" sz="2000" dirty="0">
                <a:solidFill>
                  <a:schemeClr val="tx2"/>
                </a:solidFill>
                <a:latin typeface="Segoe UI Semilight" panose="020B0402040204020203" pitchFamily="34" charset="0"/>
                <a:cs typeface="Segoe UI Semilight" panose="020B0402040204020203" pitchFamily="34" charset="0"/>
              </a:rPr>
              <a:t>:  Cohort members split into small groups to work on a project.</a:t>
            </a:r>
          </a:p>
          <a:p>
            <a:pPr marL="285750" indent="-285750">
              <a:spcBef>
                <a:spcPts val="1200"/>
              </a:spcBef>
              <a:spcAft>
                <a:spcPts val="1200"/>
              </a:spcAft>
              <a:buFont typeface="Arial" panose="020B0604020202020204" pitchFamily="34" charset="0"/>
              <a:buChar char="•"/>
            </a:pPr>
            <a:r>
              <a:rPr lang="en-US" sz="2000" b="1" dirty="0">
                <a:solidFill>
                  <a:schemeClr val="tx2"/>
                </a:solidFill>
                <a:latin typeface="Segoe UI Semilight" panose="020B0402040204020203" pitchFamily="34" charset="0"/>
                <a:cs typeface="Segoe UI Semilight" panose="020B0402040204020203" pitchFamily="34" charset="0"/>
              </a:rPr>
              <a:t>WHEN &amp; WHERE</a:t>
            </a:r>
            <a:r>
              <a:rPr lang="en-US" sz="2000" dirty="0">
                <a:solidFill>
                  <a:schemeClr val="tx2"/>
                </a:solidFill>
                <a:latin typeface="Segoe UI Semilight" panose="020B0402040204020203" pitchFamily="34" charset="0"/>
                <a:cs typeface="Segoe UI Semilight" panose="020B0402040204020203" pitchFamily="34" charset="0"/>
              </a:rPr>
              <a:t>: Projects, key learning and insights are presented to peers, current and future cohorts and your leadership on April 26th</a:t>
            </a:r>
          </a:p>
        </p:txBody>
      </p:sp>
      <p:pic>
        <p:nvPicPr>
          <p:cNvPr id="2" name="Picture 1" descr="Bullseye Back to School Deals! | CIA Coupon Spy"/>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78905" y="2121903"/>
            <a:ext cx="3589232" cy="2743200"/>
          </a:xfrm>
          <a:prstGeom prst="rect">
            <a:avLst/>
          </a:prstGeom>
        </p:spPr>
      </p:pic>
    </p:spTree>
    <p:extLst>
      <p:ext uri="{BB962C8B-B14F-4D97-AF65-F5344CB8AC3E}">
        <p14:creationId xmlns:p14="http://schemas.microsoft.com/office/powerpoint/2010/main" val="41457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0856" cy="67342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2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0075" y="2918176"/>
            <a:ext cx="0" cy="897901"/>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72" y="1897950"/>
            <a:ext cx="1676400" cy="74506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12" name="Title 1"/>
          <p:cNvSpPr>
            <a:spLocks noGrp="1"/>
          </p:cNvSpPr>
          <p:nvPr>
            <p:ph type="title"/>
          </p:nvPr>
        </p:nvSpPr>
        <p:spPr>
          <a:xfrm>
            <a:off x="742830" y="699416"/>
            <a:ext cx="2654661" cy="5402981"/>
          </a:xfrm>
        </p:spPr>
        <p:txBody>
          <a:bodyPr vert="horz" lIns="91440" tIns="45720" rIns="91440" bIns="45720" rtlCol="0" anchor="ctr">
            <a:normAutofit/>
          </a:bodyPr>
          <a:lstStyle/>
          <a:p>
            <a:pPr algn="l" defTabSz="914400">
              <a:lnSpc>
                <a:spcPct val="90000"/>
              </a:lnSpc>
            </a:pPr>
            <a:r>
              <a:rPr lang="en-US" sz="4400" kern="1200" cap="none" spc="0" dirty="0">
                <a:solidFill>
                  <a:srgbClr val="FFFFFF"/>
                </a:solidFill>
                <a:latin typeface="+mj-lt"/>
                <a:ea typeface="+mj-ea"/>
                <a:cs typeface="+mj-cs"/>
              </a:rPr>
              <a:t>Next Steps</a:t>
            </a:r>
          </a:p>
        </p:txBody>
      </p:sp>
      <p:sp>
        <p:nvSpPr>
          <p:cNvPr id="2" name="Footer Placeholder 1"/>
          <p:cNvSpPr>
            <a:spLocks noGrp="1"/>
          </p:cNvSpPr>
          <p:nvPr>
            <p:ph type="ftr" sz="quarter" idx="12"/>
          </p:nvPr>
        </p:nvSpPr>
        <p:spPr>
          <a:xfrm>
            <a:off x="4158018" y="6241655"/>
            <a:ext cx="2622829" cy="358537"/>
          </a:xfrm>
        </p:spPr>
        <p:txBody>
          <a:bodyPr vert="horz" lIns="91440" tIns="45720" rIns="91440" bIns="45720" rtlCol="0" anchor="ctr">
            <a:normAutofit/>
          </a:bodyPr>
          <a:lstStyle/>
          <a:p>
            <a:pPr algn="l" defTabSz="914400">
              <a:lnSpc>
                <a:spcPct val="90000"/>
              </a:lnSpc>
              <a:spcAft>
                <a:spcPts val="600"/>
              </a:spcAft>
            </a:pPr>
            <a:r>
              <a:rPr lang="en-US" sz="900" kern="1200" dirty="0">
                <a:solidFill>
                  <a:schemeClr val="tx1"/>
                </a:solidFill>
                <a:latin typeface="+mn-lt"/>
                <a:ea typeface="+mn-ea"/>
                <a:cs typeface="+mn-cs"/>
              </a:rPr>
              <a:t>Starbucks Confidential – INTERNAL USE ONLY</a:t>
            </a:r>
          </a:p>
        </p:txBody>
      </p:sp>
      <p:sp>
        <p:nvSpPr>
          <p:cNvPr id="3" name="Slide Number Placeholder 2"/>
          <p:cNvSpPr>
            <a:spLocks noGrp="1"/>
          </p:cNvSpPr>
          <p:nvPr>
            <p:ph type="sldNum" sz="quarter" idx="13"/>
          </p:nvPr>
        </p:nvSpPr>
        <p:spPr>
          <a:xfrm>
            <a:off x="6780847" y="6241655"/>
            <a:ext cx="2160270" cy="358537"/>
          </a:xfrm>
        </p:spPr>
        <p:txBody>
          <a:bodyPr vert="horz" lIns="91440" tIns="45720" rIns="91440" bIns="45720" rtlCol="0" anchor="ctr">
            <a:normAutofit/>
          </a:bodyPr>
          <a:lstStyle/>
          <a:p>
            <a:pPr defTabSz="914400">
              <a:spcAft>
                <a:spcPts val="600"/>
              </a:spcAft>
            </a:pPr>
            <a:fld id="{0387BFA4-7B70-4EF9-90A5-D3EB787A3DAE}" type="slidenum">
              <a:rPr lang="en-US" sz="1200">
                <a:solidFill>
                  <a:schemeClr val="tx1"/>
                </a:solidFill>
              </a:rPr>
              <a:pPr defTabSz="914400">
                <a:spcAft>
                  <a:spcPts val="600"/>
                </a:spcAft>
              </a:pPr>
              <a:t>13</a:t>
            </a:fld>
            <a:endParaRPr lang="en-US" sz="1200">
              <a:solidFill>
                <a:schemeClr val="tx1"/>
              </a:solidFill>
            </a:endParaRPr>
          </a:p>
        </p:txBody>
      </p:sp>
      <p:graphicFrame>
        <p:nvGraphicFramePr>
          <p:cNvPr id="18" name="TextBox 12"/>
          <p:cNvGraphicFramePr/>
          <p:nvPr>
            <p:extLst>
              <p:ext uri="{D42A27DB-BD31-4B8C-83A1-F6EECF244321}">
                <p14:modId xmlns:p14="http://schemas.microsoft.com/office/powerpoint/2010/main" val="3393124345"/>
              </p:ext>
            </p:extLst>
          </p:nvPr>
        </p:nvGraphicFramePr>
        <p:xfrm>
          <a:off x="4140321" y="375304"/>
          <a:ext cx="4936868" cy="54715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1960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363007" y="2281151"/>
            <a:ext cx="8641080" cy="692090"/>
          </a:xfrm>
        </p:spPr>
        <p:txBody>
          <a:bodyPr>
            <a:noAutofit/>
          </a:bodyPr>
          <a:lstStyle/>
          <a:p>
            <a:r>
              <a:rPr lang="en-US" sz="6000" kern="0" cap="none" spc="0" dirty="0">
                <a:latin typeface="Segoe UI Semilight" panose="020B0402040204020203" pitchFamily="34" charset="0"/>
                <a:cs typeface="Segoe UI Semilight" panose="020B0402040204020203" pitchFamily="34" charset="0"/>
              </a:rPr>
              <a:t>Questions?</a:t>
            </a:r>
          </a:p>
        </p:txBody>
      </p:sp>
      <p:sp>
        <p:nvSpPr>
          <p:cNvPr id="2" name="Footer Placeholder 1"/>
          <p:cNvSpPr>
            <a:spLocks noGrp="1"/>
          </p:cNvSpPr>
          <p:nvPr>
            <p:ph type="ftr" sz="quarter" idx="12"/>
          </p:nvPr>
        </p:nvSpPr>
        <p:spPr>
          <a:xfrm>
            <a:off x="2057400" y="6610899"/>
            <a:ext cx="4263390" cy="379747"/>
          </a:xfrm>
        </p:spPr>
        <p:txBody>
          <a:bodyPr/>
          <a:lstStyle/>
          <a:p>
            <a:r>
              <a:rPr lang="en-US">
                <a:solidFill>
                  <a:srgbClr val="65564F"/>
                </a:solidFill>
              </a:rPr>
              <a:t>Starbucks Confidential – INTERNAL USE ONLY</a:t>
            </a:r>
          </a:p>
        </p:txBody>
      </p:sp>
      <p:sp>
        <p:nvSpPr>
          <p:cNvPr id="3" name="Slide Number Placeholder 2"/>
          <p:cNvSpPr>
            <a:spLocks noGrp="1"/>
          </p:cNvSpPr>
          <p:nvPr>
            <p:ph type="sldNum" sz="quarter" idx="13"/>
          </p:nvPr>
        </p:nvSpPr>
        <p:spPr/>
        <p:txBody>
          <a:bodyPr/>
          <a:lstStyle/>
          <a:p>
            <a:fld id="{0387BFA4-7B70-4EF9-90A5-D3EB787A3DAE}" type="slidenum">
              <a:rPr lang="en-US" smtClean="0">
                <a:solidFill>
                  <a:srgbClr val="65564F"/>
                </a:solidFill>
              </a:rPr>
              <a:pPr/>
              <a:t>14</a:t>
            </a:fld>
            <a:endParaRPr lang="en-US">
              <a:solidFill>
                <a:srgbClr val="65564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809" y="279462"/>
            <a:ext cx="1676400" cy="74506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Tree>
    <p:extLst>
      <p:ext uri="{BB962C8B-B14F-4D97-AF65-F5344CB8AC3E}">
        <p14:creationId xmlns:p14="http://schemas.microsoft.com/office/powerpoint/2010/main" val="386501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1295400" y="6610899"/>
            <a:ext cx="5025390" cy="379747"/>
          </a:xfrm>
        </p:spPr>
        <p:txBody>
          <a:bodyPr/>
          <a:lstStyle/>
          <a:p>
            <a:r>
              <a:rPr lang="en-US">
                <a:solidFill>
                  <a:srgbClr val="65564F"/>
                </a:solidFill>
              </a:rPr>
              <a:t>Starbucks Confidential – INTERNAL USE ONLY</a:t>
            </a:r>
          </a:p>
        </p:txBody>
      </p:sp>
      <p:sp>
        <p:nvSpPr>
          <p:cNvPr id="9" name="TextBox 8"/>
          <p:cNvSpPr txBox="1"/>
          <p:nvPr/>
        </p:nvSpPr>
        <p:spPr>
          <a:xfrm>
            <a:off x="1676400" y="1800236"/>
            <a:ext cx="6400800" cy="4021614"/>
          </a:xfrm>
          <a:prstGeom prst="rect">
            <a:avLst/>
          </a:prstGeom>
          <a:noFill/>
        </p:spPr>
        <p:txBody>
          <a:bodyPr wrap="square" rtlCol="0">
            <a:spAutoFit/>
          </a:bodyPr>
          <a:lstStyle/>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Introduction</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Cloud Program Overview</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Timeline</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Resources</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Cloud Boot Camp</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In-Practice Project</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Next Steps</a:t>
            </a:r>
          </a:p>
          <a:p>
            <a:pPr marL="342900" indent="-342900">
              <a:spcAft>
                <a:spcPts val="200"/>
              </a:spcAft>
              <a:buFont typeface="Arial" panose="020B0604020202020204" pitchFamily="34" charset="0"/>
              <a:buChar char="•"/>
            </a:pPr>
            <a:r>
              <a:rPr lang="en-US" sz="2800">
                <a:solidFill>
                  <a:schemeClr val="tx2"/>
                </a:solidFill>
                <a:latin typeface="Segoe UI Semilight" panose="020B0402040204020203" pitchFamily="34" charset="0"/>
                <a:cs typeface="Segoe UI Semilight" panose="020B0402040204020203" pitchFamily="34" charset="0"/>
              </a:rPr>
              <a:t>Q&amp;A</a:t>
            </a:r>
          </a:p>
          <a:p>
            <a:pPr marL="342900" indent="-342900">
              <a:buFont typeface="Arial" panose="020B0604020202020204" pitchFamily="34" charset="0"/>
              <a:buChar char="•"/>
            </a:pPr>
            <a:endParaRPr lang="en-US" sz="1800"/>
          </a:p>
        </p:txBody>
      </p:sp>
      <p:sp>
        <p:nvSpPr>
          <p:cNvPr id="10" name="TextBox 9"/>
          <p:cNvSpPr txBox="1"/>
          <p:nvPr/>
        </p:nvSpPr>
        <p:spPr>
          <a:xfrm>
            <a:off x="685800" y="289719"/>
            <a:ext cx="4876800" cy="830997"/>
          </a:xfrm>
          <a:prstGeom prst="rect">
            <a:avLst/>
          </a:prstGeom>
          <a:noFill/>
        </p:spPr>
        <p:txBody>
          <a:bodyPr wrap="square" rtlCol="0">
            <a:spAutoFit/>
          </a:bodyPr>
          <a:lstStyle/>
          <a:p>
            <a:r>
              <a:rPr lang="en-US" sz="4800">
                <a:solidFill>
                  <a:schemeClr val="tx2"/>
                </a:solidFill>
                <a:latin typeface="Segoe UI Semilight" panose="020B0402040204020203" pitchFamily="34" charset="0"/>
                <a:cs typeface="Segoe UI Semilight" panose="020B0402040204020203" pitchFamily="34" charset="0"/>
              </a:rPr>
              <a:t>Agenda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468" y="195578"/>
            <a:ext cx="1676400" cy="74506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Tree>
    <p:extLst>
      <p:ext uri="{BB962C8B-B14F-4D97-AF65-F5344CB8AC3E}">
        <p14:creationId xmlns:p14="http://schemas.microsoft.com/office/powerpoint/2010/main" val="262622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1657476" y="6610899"/>
            <a:ext cx="4663314" cy="379747"/>
          </a:xfrm>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p>
            <a:fld id="{0387BFA4-7B70-4EF9-90A5-D3EB787A3DAE}" type="slidenum">
              <a:rPr lang="en-US" smtClean="0">
                <a:solidFill>
                  <a:srgbClr val="65564F"/>
                </a:solidFill>
              </a:rPr>
              <a:pPr/>
              <a:t>3</a:t>
            </a:fld>
            <a:endParaRPr lang="en-US">
              <a:solidFill>
                <a:srgbClr val="65564F"/>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98663"/>
            <a:ext cx="1676400" cy="745067"/>
          </a:xfrm>
          <a:prstGeom prst="rect">
            <a:avLst/>
          </a:prstGeom>
        </p:spPr>
      </p:pic>
      <p:sp>
        <p:nvSpPr>
          <p:cNvPr id="13" name="TextBox 12"/>
          <p:cNvSpPr txBox="1"/>
          <p:nvPr/>
        </p:nvSpPr>
        <p:spPr>
          <a:xfrm>
            <a:off x="457200" y="163393"/>
            <a:ext cx="6934200" cy="830997"/>
          </a:xfrm>
          <a:prstGeom prst="rect">
            <a:avLst/>
          </a:prstGeom>
          <a:noFill/>
        </p:spPr>
        <p:txBody>
          <a:bodyPr wrap="square" rtlCol="0">
            <a:spAutoFit/>
          </a:bodyPr>
          <a:lstStyle/>
          <a:p>
            <a:r>
              <a:rPr lang="en-US" sz="4800">
                <a:solidFill>
                  <a:schemeClr val="tx2"/>
                </a:solidFill>
                <a:latin typeface="Segoe UI Semilight" panose="020B0402040204020203" pitchFamily="34" charset="0"/>
                <a:cs typeface="Segoe UI Semilight" panose="020B0402040204020203" pitchFamily="34" charset="0"/>
              </a:rPr>
              <a:t>Vision – Why Cloud?</a:t>
            </a: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pic>
        <p:nvPicPr>
          <p:cNvPr id="11" name="Picture 10"/>
          <p:cNvPicPr>
            <a:picLocks noChangeAspect="1"/>
          </p:cNvPicPr>
          <p:nvPr/>
        </p:nvPicPr>
        <p:blipFill>
          <a:blip r:embed="rId4"/>
          <a:stretch>
            <a:fillRect/>
          </a:stretch>
        </p:blipFill>
        <p:spPr>
          <a:xfrm>
            <a:off x="152400" y="1661319"/>
            <a:ext cx="9144000" cy="4048836"/>
          </a:xfrm>
          <a:prstGeom prst="rect">
            <a:avLst/>
          </a:prstGeom>
        </p:spPr>
      </p:pic>
    </p:spTree>
    <p:extLst>
      <p:ext uri="{BB962C8B-B14F-4D97-AF65-F5344CB8AC3E}">
        <p14:creationId xmlns:p14="http://schemas.microsoft.com/office/powerpoint/2010/main" val="218220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26355" y="5101644"/>
            <a:ext cx="4307205" cy="1435735"/>
          </a:xfrm>
          <a:prstGeom prst="rect">
            <a:avLst/>
          </a:prstGeom>
        </p:spPr>
      </p:pic>
      <p:sp>
        <p:nvSpPr>
          <p:cNvPr id="2" name="Footer Placeholder 1"/>
          <p:cNvSpPr>
            <a:spLocks noGrp="1"/>
          </p:cNvSpPr>
          <p:nvPr>
            <p:ph type="ftr" sz="quarter" idx="12"/>
          </p:nvPr>
        </p:nvSpPr>
        <p:spPr>
          <a:xfrm>
            <a:off x="2286000" y="6610899"/>
            <a:ext cx="4034790" cy="379747"/>
          </a:xfrm>
        </p:spPr>
        <p:txBody>
          <a:bodyPr/>
          <a:lstStyle/>
          <a:p>
            <a:r>
              <a:rPr lang="en-US">
                <a:solidFill>
                  <a:srgbClr val="65564F"/>
                </a:solidFill>
              </a:rPr>
              <a:t>Starbucks Confidential – INTERNAL USE ONLY</a:t>
            </a:r>
          </a:p>
        </p:txBody>
      </p:sp>
      <p:sp>
        <p:nvSpPr>
          <p:cNvPr id="3" name="Slide Number Placeholder 2"/>
          <p:cNvSpPr>
            <a:spLocks noGrp="1"/>
          </p:cNvSpPr>
          <p:nvPr>
            <p:ph type="sldNum" sz="quarter" idx="13"/>
          </p:nvPr>
        </p:nvSpPr>
        <p:spPr/>
        <p:txBody>
          <a:bodyPr/>
          <a:lstStyle/>
          <a:p>
            <a:fld id="{0387BFA4-7B70-4EF9-90A5-D3EB787A3DAE}" type="slidenum">
              <a:rPr lang="en-US" smtClean="0">
                <a:solidFill>
                  <a:srgbClr val="65564F"/>
                </a:solidFill>
              </a:rPr>
              <a:pPr/>
              <a:t>4</a:t>
            </a:fld>
            <a:endParaRPr lang="en-US">
              <a:solidFill>
                <a:srgbClr val="65564F"/>
              </a:solidFill>
            </a:endParaRPr>
          </a:p>
        </p:txBody>
      </p:sp>
      <p:sp>
        <p:nvSpPr>
          <p:cNvPr id="6" name="TextBox 5"/>
          <p:cNvSpPr txBox="1"/>
          <p:nvPr/>
        </p:nvSpPr>
        <p:spPr>
          <a:xfrm>
            <a:off x="381000" y="213519"/>
            <a:ext cx="7516091" cy="707886"/>
          </a:xfrm>
          <a:prstGeom prst="rect">
            <a:avLst/>
          </a:prstGeom>
          <a:noFill/>
        </p:spPr>
        <p:txBody>
          <a:bodyPr wrap="square" rtlCol="0">
            <a:spAutoFit/>
          </a:bodyPr>
          <a:lstStyle/>
          <a:p>
            <a:r>
              <a:rPr lang="en-US" sz="4000">
                <a:solidFill>
                  <a:schemeClr val="accent1"/>
                </a:solidFill>
                <a:latin typeface="Segoe UI Semilight" panose="020B0402040204020203" pitchFamily="34" charset="0"/>
                <a:cs typeface="Segoe UI Semilight" panose="020B0402040204020203" pitchFamily="34" charset="0"/>
              </a:rPr>
              <a:t>A Transformation in the Making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091" y="213519"/>
            <a:ext cx="1676400" cy="745067"/>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14" name="TextBox 13"/>
          <p:cNvSpPr txBox="1"/>
          <p:nvPr/>
        </p:nvSpPr>
        <p:spPr>
          <a:xfrm>
            <a:off x="585216" y="1287841"/>
            <a:ext cx="8610600" cy="3600986"/>
          </a:xfrm>
          <a:prstGeom prst="rect">
            <a:avLst/>
          </a:prstGeom>
          <a:noFill/>
        </p:spPr>
        <p:txBody>
          <a:bodyPr wrap="square" numCol="2" spcCol="457200" rtlCol="0">
            <a:spAutoFit/>
          </a:bodyPr>
          <a:lstStyle/>
          <a:p>
            <a:pPr marL="342900" indent="-342900">
              <a:spcBef>
                <a:spcPts val="600"/>
              </a:spcBef>
              <a:spcAft>
                <a:spcPts val="1200"/>
              </a:spcAft>
              <a:buFont typeface="Arial" panose="020B0604020202020204" pitchFamily="34" charset="0"/>
              <a:buChar char="•"/>
            </a:pPr>
            <a:r>
              <a:rPr lang="en-US" sz="1800" dirty="0">
                <a:solidFill>
                  <a:schemeClr val="tx2"/>
                </a:solidFill>
                <a:latin typeface="Segoe UI Semilight" panose="020B0402040204020203" pitchFamily="34" charset="0"/>
                <a:cs typeface="Segoe UI Semilight" panose="020B0402040204020203" pitchFamily="34" charset="0"/>
              </a:rPr>
              <a:t>CLJ #13 is the 12th full Cloud Learning Journey since Oct 2016.</a:t>
            </a:r>
          </a:p>
          <a:p>
            <a:pPr marL="342900" indent="-342900">
              <a:spcBef>
                <a:spcPts val="600"/>
              </a:spcBef>
              <a:spcAft>
                <a:spcPts val="1200"/>
              </a:spcAft>
              <a:buFont typeface="Arial" panose="020B0604020202020204" pitchFamily="34" charset="0"/>
              <a:buChar char="•"/>
            </a:pPr>
            <a:r>
              <a:rPr lang="en-US" sz="1800" dirty="0">
                <a:solidFill>
                  <a:schemeClr val="tx2"/>
                </a:solidFill>
                <a:latin typeface="Segoe UI Semilight" panose="020B0402040204020203" pitchFamily="34" charset="0"/>
                <a:cs typeface="Segoe UI Semilight" panose="020B0402040204020203" pitchFamily="34" charset="0"/>
              </a:rPr>
              <a:t>330 partners have completed Cloud training in 2017 and at least 300 more will be trained in FY18. (185 YTD)</a:t>
            </a:r>
            <a:endParaRPr lang="en-US" sz="1800" dirty="0">
              <a:solidFill>
                <a:srgbClr val="FF0000"/>
              </a:solidFill>
              <a:latin typeface="Segoe UI Semilight" panose="020B0402040204020203" pitchFamily="34" charset="0"/>
              <a:cs typeface="Segoe UI Semilight" panose="020B0402040204020203" pitchFamily="34" charset="0"/>
            </a:endParaRPr>
          </a:p>
          <a:p>
            <a:pPr marL="342900" indent="-342900">
              <a:spcBef>
                <a:spcPts val="600"/>
              </a:spcBef>
              <a:spcAft>
                <a:spcPts val="1200"/>
              </a:spcAft>
              <a:buFont typeface="Arial" panose="020B0604020202020204" pitchFamily="34" charset="0"/>
              <a:buChar char="•"/>
            </a:pPr>
            <a:r>
              <a:rPr lang="en-US" sz="1800" dirty="0">
                <a:solidFill>
                  <a:schemeClr val="tx2"/>
                </a:solidFill>
                <a:latin typeface="Segoe UI Semilight" panose="020B0402040204020203" pitchFamily="34" charset="0"/>
                <a:cs typeface="Segoe UI Semilight" panose="020B0402040204020203" pitchFamily="34" charset="0"/>
              </a:rPr>
              <a:t>Most partners start with little to no experience with Cloud and are able to demonstrate their knowledge and contribution to the Cloud ecosystem by the end of their journey.</a:t>
            </a:r>
            <a:endParaRPr lang="en-US" sz="1800" dirty="0">
              <a:solidFill>
                <a:srgbClr val="FF0000"/>
              </a:solidFill>
              <a:latin typeface="Segoe UI Semilight" panose="020B0402040204020203" pitchFamily="34" charset="0"/>
              <a:cs typeface="Segoe UI Semilight" panose="020B0402040204020203" pitchFamily="34" charset="0"/>
            </a:endParaRPr>
          </a:p>
          <a:p>
            <a:pPr marL="342900" indent="-342900">
              <a:spcBef>
                <a:spcPts val="600"/>
              </a:spcBef>
              <a:spcAft>
                <a:spcPts val="1200"/>
              </a:spcAft>
              <a:buFont typeface="Arial" panose="020B0604020202020204" pitchFamily="34" charset="0"/>
              <a:buChar char="•"/>
            </a:pPr>
            <a:r>
              <a:rPr lang="en-US" sz="1800" dirty="0">
                <a:solidFill>
                  <a:schemeClr val="tx2"/>
                </a:solidFill>
                <a:latin typeface="Segoe UI Semilight" panose="020B0402040204020203" pitchFamily="34" charset="0"/>
                <a:cs typeface="Segoe UI Semilight" panose="020B0402040204020203" pitchFamily="34" charset="0"/>
              </a:rPr>
              <a:t>Partners who start with some Cloud experience gain up-to-date knowledge, new insights and a chance to mentor others.</a:t>
            </a:r>
            <a:endParaRPr lang="en-US" sz="1800" dirty="0">
              <a:solidFill>
                <a:srgbClr val="FF0000"/>
              </a:solidFill>
              <a:latin typeface="Segoe UI Semilight" panose="020B0402040204020203" pitchFamily="34" charset="0"/>
              <a:cs typeface="Segoe UI Semilight" panose="020B0402040204020203" pitchFamily="34" charset="0"/>
            </a:endParaRPr>
          </a:p>
          <a:p>
            <a:pPr marL="342900" indent="-342900">
              <a:spcBef>
                <a:spcPts val="600"/>
              </a:spcBef>
              <a:spcAft>
                <a:spcPts val="1200"/>
              </a:spcAft>
              <a:buFont typeface="Arial" panose="020B0604020202020204" pitchFamily="34" charset="0"/>
              <a:buChar char="•"/>
            </a:pPr>
            <a:r>
              <a:rPr lang="en-US" sz="1800" dirty="0">
                <a:solidFill>
                  <a:schemeClr val="tx2"/>
                </a:solidFill>
                <a:latin typeface="Segoe UI Semilight" panose="020B0402040204020203" pitchFamily="34" charset="0"/>
                <a:cs typeface="Segoe UI Semilight" panose="020B0402040204020203" pitchFamily="34" charset="0"/>
              </a:rPr>
              <a:t>New friends at work – partners collaborating with new people, tackling new challenges.</a:t>
            </a:r>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30969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3124200" y="6827607"/>
            <a:ext cx="4949190" cy="379747"/>
          </a:xfrm>
        </p:spPr>
        <p:txBody>
          <a:bodyPr/>
          <a:lstStyle/>
          <a:p>
            <a:r>
              <a:rPr lang="en-US">
                <a:solidFill>
                  <a:srgbClr val="65564F"/>
                </a:solidFill>
              </a:rPr>
              <a:t>Starbucks Confidential – INTERNAL USE ONLY</a:t>
            </a:r>
          </a:p>
        </p:txBody>
      </p:sp>
      <p:sp>
        <p:nvSpPr>
          <p:cNvPr id="10" name="TextBox 9"/>
          <p:cNvSpPr txBox="1"/>
          <p:nvPr/>
        </p:nvSpPr>
        <p:spPr>
          <a:xfrm>
            <a:off x="457200" y="293688"/>
            <a:ext cx="4876800" cy="830997"/>
          </a:xfrm>
          <a:prstGeom prst="rect">
            <a:avLst/>
          </a:prstGeom>
          <a:noFill/>
        </p:spPr>
        <p:txBody>
          <a:bodyPr wrap="square" rtlCol="0">
            <a:spAutoFit/>
          </a:bodyPr>
          <a:lstStyle/>
          <a:p>
            <a:r>
              <a:rPr lang="en-US" sz="4800" dirty="0">
                <a:solidFill>
                  <a:schemeClr val="tx2"/>
                </a:solidFill>
                <a:latin typeface="Segoe UI Semilight" panose="020B0402040204020203" pitchFamily="34" charset="0"/>
                <a:cs typeface="Segoe UI Semilight" panose="020B0402040204020203" pitchFamily="34" charset="0"/>
              </a:rPr>
              <a:t>CLJ #13 Cohort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330" y="289719"/>
            <a:ext cx="1676400" cy="745067"/>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4" name="TextBox 3"/>
          <p:cNvSpPr txBox="1"/>
          <p:nvPr/>
        </p:nvSpPr>
        <p:spPr>
          <a:xfrm>
            <a:off x="685800" y="5862118"/>
            <a:ext cx="3261662" cy="754053"/>
          </a:xfrm>
          <a:prstGeom prst="rect">
            <a:avLst/>
          </a:prstGeom>
          <a:noFill/>
        </p:spPr>
        <p:txBody>
          <a:bodyPr wrap="none" rtlCol="0">
            <a:spAutoFit/>
          </a:bodyPr>
          <a:lstStyle/>
          <a:p>
            <a:pPr>
              <a:spcAft>
                <a:spcPts val="600"/>
              </a:spcAft>
            </a:pPr>
            <a:r>
              <a:rPr lang="en-US" b="1" dirty="0">
                <a:solidFill>
                  <a:schemeClr val="tx2"/>
                </a:solidFill>
                <a:latin typeface="Segoe UI Light" panose="020B0502040204020203" pitchFamily="34" charset="0"/>
              </a:rPr>
              <a:t>TBD</a:t>
            </a:r>
            <a:r>
              <a:rPr lang="en-US" dirty="0">
                <a:solidFill>
                  <a:schemeClr val="tx2"/>
                </a:solidFill>
                <a:latin typeface="Segoe UI Light" panose="020B0502040204020203" pitchFamily="34" charset="0"/>
              </a:rPr>
              <a:t>, coach CLJ #13</a:t>
            </a:r>
          </a:p>
          <a:p>
            <a:pPr>
              <a:spcAft>
                <a:spcPts val="600"/>
              </a:spcAft>
            </a:pPr>
            <a:r>
              <a:rPr lang="en-US" b="1" dirty="0">
                <a:solidFill>
                  <a:schemeClr val="tx2"/>
                </a:solidFill>
                <a:latin typeface="Segoe UI Light" panose="020B0502040204020203" pitchFamily="34" charset="0"/>
              </a:rPr>
              <a:t>Frank Fuoco</a:t>
            </a:r>
            <a:r>
              <a:rPr lang="en-US" dirty="0">
                <a:solidFill>
                  <a:schemeClr val="tx2"/>
                </a:solidFill>
                <a:latin typeface="Segoe UI Light" panose="020B0502040204020203" pitchFamily="34" charset="0"/>
              </a:rPr>
              <a:t>, Talent Lab/Cloud</a:t>
            </a:r>
          </a:p>
        </p:txBody>
      </p:sp>
      <p:sp>
        <p:nvSpPr>
          <p:cNvPr id="9" name="TextBox 8"/>
          <p:cNvSpPr txBox="1"/>
          <p:nvPr/>
        </p:nvSpPr>
        <p:spPr>
          <a:xfrm>
            <a:off x="6205889" y="5867478"/>
            <a:ext cx="2528641" cy="754053"/>
          </a:xfrm>
          <a:prstGeom prst="rect">
            <a:avLst/>
          </a:prstGeom>
          <a:noFill/>
        </p:spPr>
        <p:txBody>
          <a:bodyPr wrap="none" rtlCol="0">
            <a:spAutoFit/>
          </a:bodyPr>
          <a:lstStyle/>
          <a:p>
            <a:pPr>
              <a:spcAft>
                <a:spcPts val="600"/>
              </a:spcAft>
            </a:pPr>
            <a:r>
              <a:rPr lang="en-US" b="1">
                <a:solidFill>
                  <a:schemeClr val="tx2"/>
                </a:solidFill>
                <a:latin typeface="Segoe UI Light" panose="020B0502040204020203" pitchFamily="34" charset="0"/>
              </a:rPr>
              <a:t>Scott Bockheim</a:t>
            </a:r>
            <a:r>
              <a:rPr lang="en-US">
                <a:solidFill>
                  <a:schemeClr val="tx2"/>
                </a:solidFill>
                <a:latin typeface="Segoe UI Light" panose="020B0502040204020203" pitchFamily="34" charset="0"/>
              </a:rPr>
              <a:t>, </a:t>
            </a:r>
          </a:p>
          <a:p>
            <a:pPr>
              <a:spcAft>
                <a:spcPts val="600"/>
              </a:spcAft>
            </a:pPr>
            <a:r>
              <a:rPr lang="en-US">
                <a:solidFill>
                  <a:schemeClr val="tx2"/>
                </a:solidFill>
                <a:latin typeface="Segoe UI Light" panose="020B0502040204020203" pitchFamily="34" charset="0"/>
              </a:rPr>
              <a:t>director Cloud Services</a:t>
            </a:r>
          </a:p>
        </p:txBody>
      </p:sp>
      <p:graphicFrame>
        <p:nvGraphicFramePr>
          <p:cNvPr id="7" name="Diagram 6"/>
          <p:cNvGraphicFramePr/>
          <p:nvPr>
            <p:extLst>
              <p:ext uri="{D42A27DB-BD31-4B8C-83A1-F6EECF244321}">
                <p14:modId xmlns:p14="http://schemas.microsoft.com/office/powerpoint/2010/main" val="3328754365"/>
              </p:ext>
            </p:extLst>
          </p:nvPr>
        </p:nvGraphicFramePr>
        <p:xfrm>
          <a:off x="457200" y="1432719"/>
          <a:ext cx="8686800" cy="4267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3294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2286000" y="6610899"/>
            <a:ext cx="4034790" cy="379747"/>
          </a:xfrm>
        </p:spPr>
        <p:txBody>
          <a:bodyPr/>
          <a:lstStyle/>
          <a:p>
            <a:r>
              <a:rPr lang="en-US">
                <a:solidFill>
                  <a:srgbClr val="65564F"/>
                </a:solidFill>
              </a:rPr>
              <a:t>Starbucks Confidential – INTERNAL USE ONLY</a:t>
            </a:r>
          </a:p>
        </p:txBody>
      </p:sp>
      <p:sp>
        <p:nvSpPr>
          <p:cNvPr id="3" name="Slide Number Placeholder 2"/>
          <p:cNvSpPr>
            <a:spLocks noGrp="1"/>
          </p:cNvSpPr>
          <p:nvPr>
            <p:ph type="sldNum" sz="quarter" idx="13"/>
          </p:nvPr>
        </p:nvSpPr>
        <p:spPr/>
        <p:txBody>
          <a:bodyPr/>
          <a:lstStyle/>
          <a:p>
            <a:fld id="{0387BFA4-7B70-4EF9-90A5-D3EB787A3DAE}" type="slidenum">
              <a:rPr lang="en-US" smtClean="0">
                <a:solidFill>
                  <a:srgbClr val="65564F"/>
                </a:solidFill>
              </a:rPr>
              <a:pPr/>
              <a:t>6</a:t>
            </a:fld>
            <a:endParaRPr lang="en-US">
              <a:solidFill>
                <a:srgbClr val="65564F"/>
              </a:solidFill>
            </a:endParaRPr>
          </a:p>
        </p:txBody>
      </p:sp>
      <p:sp>
        <p:nvSpPr>
          <p:cNvPr id="6" name="TextBox 5"/>
          <p:cNvSpPr txBox="1"/>
          <p:nvPr/>
        </p:nvSpPr>
        <p:spPr>
          <a:xfrm>
            <a:off x="381000" y="213519"/>
            <a:ext cx="9601200" cy="830997"/>
          </a:xfrm>
          <a:prstGeom prst="rect">
            <a:avLst/>
          </a:prstGeom>
          <a:noFill/>
        </p:spPr>
        <p:txBody>
          <a:bodyPr wrap="square" rtlCol="0">
            <a:spAutoFit/>
          </a:bodyPr>
          <a:lstStyle/>
          <a:p>
            <a:r>
              <a:rPr lang="en-US" sz="4800">
                <a:solidFill>
                  <a:schemeClr val="tx2"/>
                </a:solidFill>
                <a:latin typeface="Segoe UI Semilight" panose="020B0402040204020203" pitchFamily="34" charset="0"/>
                <a:cs typeface="Segoe UI Semilight" panose="020B0402040204020203" pitchFamily="34" charset="0"/>
              </a:rPr>
              <a:t>Why a “learning journey”?</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89919"/>
            <a:ext cx="4419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7091" y="213519"/>
            <a:ext cx="1676400" cy="745067"/>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8" name="TextBox 7"/>
          <p:cNvSpPr txBox="1"/>
          <p:nvPr/>
        </p:nvSpPr>
        <p:spPr>
          <a:xfrm>
            <a:off x="5069638" y="1661319"/>
            <a:ext cx="4051502" cy="3816429"/>
          </a:xfrm>
          <a:prstGeom prst="rect">
            <a:avLst/>
          </a:prstGeom>
          <a:noFill/>
        </p:spPr>
        <p:txBody>
          <a:bodyPr wrap="square" rtlCol="0">
            <a:spAutoFit/>
          </a:bodyPr>
          <a:lstStyle/>
          <a:p>
            <a:endParaRPr lang="en-US" sz="800" b="1">
              <a:solidFill>
                <a:schemeClr val="accent1">
                  <a:lumMod val="50000"/>
                </a:schemeClr>
              </a:solidFill>
              <a:latin typeface="Segoe UI Semilight" panose="020B0402040204020203" pitchFamily="34" charset="0"/>
              <a:cs typeface="Segoe UI Semilight" panose="020B0402040204020203" pitchFamily="34" charset="0"/>
            </a:endParaRPr>
          </a:p>
          <a:p>
            <a:r>
              <a:rPr lang="en-US" sz="1800">
                <a:solidFill>
                  <a:schemeClr val="accent1">
                    <a:lumMod val="50000"/>
                  </a:schemeClr>
                </a:solidFill>
                <a:latin typeface="Segoe UI Semilight" panose="020B0402040204020203" pitchFamily="34" charset="0"/>
                <a:cs typeface="Segoe UI Semilight" panose="020B0402040204020203" pitchFamily="34" charset="0"/>
              </a:rPr>
              <a:t>Elements:</a:t>
            </a:r>
          </a:p>
          <a:p>
            <a:endParaRPr lang="en-US" sz="1800">
              <a:solidFill>
                <a:schemeClr val="accent1">
                  <a:lumMod val="50000"/>
                </a:schemeClr>
              </a:solidFill>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Formal instruction</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Weekly study halls &amp; facilitated discussion</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Reference site for links and documents</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Coach and Talent Lab support</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Curated Safari Books Online and </a:t>
            </a:r>
            <a:r>
              <a:rPr lang="en-US" sz="1800" err="1">
                <a:solidFill>
                  <a:schemeClr val="accent1">
                    <a:lumMod val="50000"/>
                  </a:schemeClr>
                </a:solidFill>
                <a:latin typeface="Segoe UI Semilight" panose="020B0402040204020203" pitchFamily="34" charset="0"/>
                <a:cs typeface="Segoe UI Semilight" panose="020B0402040204020203" pitchFamily="34" charset="0"/>
              </a:rPr>
              <a:t>Pluralsight</a:t>
            </a:r>
            <a:r>
              <a:rPr lang="en-US" sz="1800">
                <a:solidFill>
                  <a:schemeClr val="accent1">
                    <a:lumMod val="50000"/>
                  </a:schemeClr>
                </a:solidFill>
                <a:latin typeface="Segoe UI Semilight" panose="020B0402040204020203" pitchFamily="34" charset="0"/>
                <a:cs typeface="Segoe UI Semilight" panose="020B0402040204020203" pitchFamily="34" charset="0"/>
              </a:rPr>
              <a:t> content</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In-practice project</a:t>
            </a:r>
          </a:p>
          <a:p>
            <a:pPr marL="342900" indent="-342900">
              <a:buFont typeface="Arial" panose="020B0604020202020204" pitchFamily="34" charset="0"/>
              <a:buChar char="•"/>
            </a:pPr>
            <a:r>
              <a:rPr lang="en-US" sz="1800">
                <a:solidFill>
                  <a:schemeClr val="accent1">
                    <a:lumMod val="50000"/>
                  </a:schemeClr>
                </a:solidFill>
                <a:latin typeface="Segoe UI Semilight" panose="020B0402040204020203" pitchFamily="34" charset="0"/>
                <a:cs typeface="Segoe UI Semilight" panose="020B0402040204020203" pitchFamily="34" charset="0"/>
              </a:rPr>
              <a:t>Community of co-learners</a:t>
            </a:r>
          </a:p>
          <a:p>
            <a:pPr marL="342900" indent="-342900">
              <a:buFont typeface="Arial" panose="020B0604020202020204" pitchFamily="34" charset="0"/>
              <a:buChar char="•"/>
            </a:pPr>
            <a:endParaRPr lang="en-US" sz="1800">
              <a:solidFill>
                <a:prstClr val="white"/>
              </a:solidFill>
              <a:latin typeface="Arial"/>
            </a:endParaRPr>
          </a:p>
        </p:txBody>
      </p:sp>
    </p:spTree>
    <p:extLst>
      <p:ext uri="{BB962C8B-B14F-4D97-AF65-F5344CB8AC3E}">
        <p14:creationId xmlns:p14="http://schemas.microsoft.com/office/powerpoint/2010/main" val="126590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188"/>
          <p:cNvPicPr>
            <a:picLocks noChangeAspect="1"/>
          </p:cNvPicPr>
          <p:nvPr/>
        </p:nvPicPr>
        <p:blipFill rotWithShape="1">
          <a:blip r:embed="rId2"/>
          <a:srcRect b="17518"/>
          <a:stretch/>
        </p:blipFill>
        <p:spPr>
          <a:xfrm>
            <a:off x="6231866" y="4170390"/>
            <a:ext cx="577979" cy="412749"/>
          </a:xfrm>
          <a:prstGeom prst="rect">
            <a:avLst/>
          </a:prstGeom>
        </p:spPr>
      </p:pic>
      <p:sp>
        <p:nvSpPr>
          <p:cNvPr id="3089" name="Rounded Rectangle 3088"/>
          <p:cNvSpPr/>
          <p:nvPr/>
        </p:nvSpPr>
        <p:spPr>
          <a:xfrm>
            <a:off x="8353676" y="3113478"/>
            <a:ext cx="1092483" cy="1402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5">
              <a:latin typeface="Corbel" panose="020B0503020204020204" pitchFamily="34" charset="0"/>
            </a:endParaRPr>
          </a:p>
        </p:txBody>
      </p:sp>
      <p:pic>
        <p:nvPicPr>
          <p:cNvPr id="146" name="Picture 145"/>
          <p:cNvPicPr>
            <a:picLocks noChangeAspect="1"/>
          </p:cNvPicPr>
          <p:nvPr/>
        </p:nvPicPr>
        <p:blipFill>
          <a:blip r:embed="rId3"/>
          <a:stretch>
            <a:fillRect/>
          </a:stretch>
        </p:blipFill>
        <p:spPr>
          <a:xfrm>
            <a:off x="6493438" y="2902625"/>
            <a:ext cx="360426" cy="360426"/>
          </a:xfrm>
          <a:prstGeom prst="rect">
            <a:avLst/>
          </a:prstGeom>
        </p:spPr>
      </p:pic>
      <p:pic>
        <p:nvPicPr>
          <p:cNvPr id="150" name="Picture 149"/>
          <p:cNvPicPr>
            <a:picLocks noChangeAspect="1"/>
          </p:cNvPicPr>
          <p:nvPr/>
        </p:nvPicPr>
        <p:blipFill rotWithShape="1">
          <a:blip r:embed="rId2"/>
          <a:srcRect b="17518"/>
          <a:stretch/>
        </p:blipFill>
        <p:spPr>
          <a:xfrm>
            <a:off x="7250563" y="4166925"/>
            <a:ext cx="577979" cy="412749"/>
          </a:xfrm>
          <a:prstGeom prst="rect">
            <a:avLst/>
          </a:prstGeom>
        </p:spPr>
      </p:pic>
      <p:sp>
        <p:nvSpPr>
          <p:cNvPr id="131" name="TextBox 130"/>
          <p:cNvSpPr txBox="1"/>
          <p:nvPr/>
        </p:nvSpPr>
        <p:spPr>
          <a:xfrm>
            <a:off x="6731387" y="4259269"/>
            <a:ext cx="602209" cy="201465"/>
          </a:xfrm>
          <a:prstGeom prst="rect">
            <a:avLst/>
          </a:prstGeom>
          <a:noFill/>
        </p:spPr>
        <p:txBody>
          <a:bodyPr wrap="square" rtlCol="0">
            <a:spAutoFit/>
          </a:bodyPr>
          <a:lstStyle/>
          <a:p>
            <a:r>
              <a:rPr lang="en-US" sz="709" dirty="0"/>
              <a:t>CredoSec </a:t>
            </a:r>
          </a:p>
        </p:txBody>
      </p:sp>
      <p:sp>
        <p:nvSpPr>
          <p:cNvPr id="29" name="Rectangle 28"/>
          <p:cNvSpPr/>
          <p:nvPr/>
        </p:nvSpPr>
        <p:spPr>
          <a:xfrm>
            <a:off x="152526" y="1170596"/>
            <a:ext cx="1456443" cy="1020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6"/>
          </a:p>
        </p:txBody>
      </p:sp>
      <p:sp>
        <p:nvSpPr>
          <p:cNvPr id="107" name="Rectangle 106"/>
          <p:cNvSpPr/>
          <p:nvPr/>
        </p:nvSpPr>
        <p:spPr>
          <a:xfrm>
            <a:off x="6218236" y="3500400"/>
            <a:ext cx="1874141" cy="635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Weekly Study Halls via Virtual Meeting </a:t>
            </a:r>
          </a:p>
          <a:p>
            <a:pPr algn="ctr"/>
            <a:endParaRPr lang="en-US" sz="945" dirty="0">
              <a:latin typeface="Corbel" panose="020B0503020204020204" pitchFamily="34" charset="0"/>
            </a:endParaRPr>
          </a:p>
          <a:p>
            <a:pPr algn="ctr"/>
            <a:endParaRPr lang="en-US" sz="945" dirty="0">
              <a:latin typeface="Corbel" panose="020B0503020204020204" pitchFamily="34" charset="0"/>
            </a:endParaRPr>
          </a:p>
        </p:txBody>
      </p:sp>
      <p:cxnSp>
        <p:nvCxnSpPr>
          <p:cNvPr id="8" name="Straight Arrow Connector 7"/>
          <p:cNvCxnSpPr>
            <a:stCxn id="29" idx="2"/>
            <a:endCxn id="4" idx="0"/>
          </p:cNvCxnSpPr>
          <p:nvPr/>
        </p:nvCxnSpPr>
        <p:spPr>
          <a:xfrm>
            <a:off x="880747" y="2191522"/>
            <a:ext cx="6765" cy="74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91880" y="3548024"/>
            <a:ext cx="650187" cy="556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Cloud LJ</a:t>
            </a:r>
          </a:p>
          <a:p>
            <a:pPr algn="ctr"/>
            <a:r>
              <a:rPr lang="en-US" sz="945" dirty="0">
                <a:latin typeface="Corbel" panose="020B0503020204020204" pitchFamily="34" charset="0"/>
              </a:rPr>
              <a:t>Kickoff Meeting</a:t>
            </a:r>
          </a:p>
        </p:txBody>
      </p:sp>
      <p:sp>
        <p:nvSpPr>
          <p:cNvPr id="12" name="Flowchart: Multidocument 11"/>
          <p:cNvSpPr/>
          <p:nvPr/>
        </p:nvSpPr>
        <p:spPr>
          <a:xfrm>
            <a:off x="2779625" y="3448328"/>
            <a:ext cx="682676" cy="743569"/>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Student </a:t>
            </a:r>
          </a:p>
          <a:p>
            <a:pPr algn="ctr"/>
            <a:r>
              <a:rPr lang="en-US" sz="945" dirty="0">
                <a:latin typeface="Corbel" panose="020B0503020204020204" pitchFamily="34" charset="0"/>
              </a:rPr>
              <a:t>Pre-work</a:t>
            </a:r>
          </a:p>
        </p:txBody>
      </p:sp>
      <p:cxnSp>
        <p:nvCxnSpPr>
          <p:cNvPr id="17" name="Elbow Connector 16"/>
          <p:cNvCxnSpPr>
            <a:stCxn id="4" idx="3"/>
            <a:endCxn id="11" idx="1"/>
          </p:cNvCxnSpPr>
          <p:nvPr/>
        </p:nvCxnSpPr>
        <p:spPr>
          <a:xfrm>
            <a:off x="1273825" y="3204456"/>
            <a:ext cx="618055" cy="6217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11" idx="1"/>
          </p:cNvCxnSpPr>
          <p:nvPr/>
        </p:nvCxnSpPr>
        <p:spPr>
          <a:xfrm flipV="1">
            <a:off x="1273825" y="3826241"/>
            <a:ext cx="618055" cy="6466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a:endCxn id="12" idx="1"/>
          </p:cNvCxnSpPr>
          <p:nvPr/>
        </p:nvCxnSpPr>
        <p:spPr>
          <a:xfrm flipV="1">
            <a:off x="2542067" y="3820113"/>
            <a:ext cx="237558" cy="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Left Brace 33"/>
          <p:cNvSpPr/>
          <p:nvPr/>
        </p:nvSpPr>
        <p:spPr>
          <a:xfrm rot="5400000">
            <a:off x="2418307" y="1801057"/>
            <a:ext cx="424597" cy="18003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96">
              <a:latin typeface="Corbel" panose="020B0503020204020204" pitchFamily="34" charset="0"/>
            </a:endParaRPr>
          </a:p>
        </p:txBody>
      </p:sp>
      <p:sp>
        <p:nvSpPr>
          <p:cNvPr id="53" name="TextBox 52"/>
          <p:cNvSpPr txBox="1"/>
          <p:nvPr/>
        </p:nvSpPr>
        <p:spPr>
          <a:xfrm>
            <a:off x="1797549" y="2191384"/>
            <a:ext cx="1659607" cy="322524"/>
          </a:xfrm>
          <a:prstGeom prst="rect">
            <a:avLst/>
          </a:prstGeom>
          <a:noFill/>
        </p:spPr>
        <p:txBody>
          <a:bodyPr wrap="square" rtlCol="0">
            <a:spAutoFit/>
          </a:bodyPr>
          <a:lstStyle/>
          <a:p>
            <a:pPr algn="ctr"/>
            <a:r>
              <a:rPr lang="en-US" sz="1496" dirty="0">
                <a:latin typeface="Corbel" panose="020B0503020204020204" pitchFamily="34" charset="0"/>
              </a:rPr>
              <a:t>2 weeks</a:t>
            </a:r>
          </a:p>
        </p:txBody>
      </p:sp>
      <p:pic>
        <p:nvPicPr>
          <p:cNvPr id="100" name="Picture 99"/>
          <p:cNvPicPr>
            <a:picLocks noChangeAspect="1"/>
          </p:cNvPicPr>
          <p:nvPr/>
        </p:nvPicPr>
        <p:blipFill>
          <a:blip r:embed="rId4"/>
          <a:stretch>
            <a:fillRect/>
          </a:stretch>
        </p:blipFill>
        <p:spPr>
          <a:xfrm>
            <a:off x="645192" y="3515310"/>
            <a:ext cx="610875" cy="457567"/>
          </a:xfrm>
          <a:prstGeom prst="rect">
            <a:avLst/>
          </a:prstGeom>
        </p:spPr>
      </p:pic>
      <p:sp>
        <p:nvSpPr>
          <p:cNvPr id="119" name="Left Brace 118"/>
          <p:cNvSpPr/>
          <p:nvPr/>
        </p:nvSpPr>
        <p:spPr>
          <a:xfrm rot="5400000">
            <a:off x="4234752" y="1897231"/>
            <a:ext cx="424597" cy="16236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96">
              <a:latin typeface="Corbel" panose="020B0503020204020204" pitchFamily="34" charset="0"/>
            </a:endParaRPr>
          </a:p>
        </p:txBody>
      </p:sp>
      <p:sp>
        <p:nvSpPr>
          <p:cNvPr id="120" name="TextBox 119"/>
          <p:cNvSpPr txBox="1"/>
          <p:nvPr/>
        </p:nvSpPr>
        <p:spPr>
          <a:xfrm>
            <a:off x="3858293" y="2198505"/>
            <a:ext cx="1302138" cy="322524"/>
          </a:xfrm>
          <a:prstGeom prst="rect">
            <a:avLst/>
          </a:prstGeom>
          <a:noFill/>
        </p:spPr>
        <p:txBody>
          <a:bodyPr wrap="square" rtlCol="0">
            <a:spAutoFit/>
          </a:bodyPr>
          <a:lstStyle/>
          <a:p>
            <a:pPr algn="ctr"/>
            <a:r>
              <a:rPr lang="en-US" sz="1496" dirty="0">
                <a:latin typeface="Corbel" panose="020B0503020204020204" pitchFamily="34" charset="0"/>
              </a:rPr>
              <a:t>1 week</a:t>
            </a:r>
          </a:p>
        </p:txBody>
      </p:sp>
      <p:sp>
        <p:nvSpPr>
          <p:cNvPr id="121" name="Left Brace 120"/>
          <p:cNvSpPr/>
          <p:nvPr/>
        </p:nvSpPr>
        <p:spPr>
          <a:xfrm rot="5400000">
            <a:off x="7194752" y="670229"/>
            <a:ext cx="424597" cy="4078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96">
              <a:latin typeface="Corbel" panose="020B0503020204020204" pitchFamily="34" charset="0"/>
            </a:endParaRPr>
          </a:p>
        </p:txBody>
      </p:sp>
      <p:sp>
        <p:nvSpPr>
          <p:cNvPr id="124" name="TextBox 123"/>
          <p:cNvSpPr txBox="1"/>
          <p:nvPr/>
        </p:nvSpPr>
        <p:spPr>
          <a:xfrm>
            <a:off x="6791539" y="2180414"/>
            <a:ext cx="1320638" cy="322524"/>
          </a:xfrm>
          <a:prstGeom prst="rect">
            <a:avLst/>
          </a:prstGeom>
          <a:noFill/>
        </p:spPr>
        <p:txBody>
          <a:bodyPr wrap="square" rtlCol="0">
            <a:spAutoFit/>
          </a:bodyPr>
          <a:lstStyle/>
          <a:p>
            <a:pPr algn="ctr"/>
            <a:r>
              <a:rPr lang="en-US" sz="1496" dirty="0">
                <a:latin typeface="Corbel" panose="020B0503020204020204" pitchFamily="34" charset="0"/>
              </a:rPr>
              <a:t>7 - 8 weeks</a:t>
            </a:r>
          </a:p>
        </p:txBody>
      </p:sp>
      <p:sp>
        <p:nvSpPr>
          <p:cNvPr id="126" name="Left Brace 125"/>
          <p:cNvSpPr/>
          <p:nvPr/>
        </p:nvSpPr>
        <p:spPr>
          <a:xfrm rot="16200000">
            <a:off x="5341513" y="1622600"/>
            <a:ext cx="560684" cy="76486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96">
              <a:latin typeface="Corbel" panose="020B0503020204020204" pitchFamily="34" charset="0"/>
            </a:endParaRPr>
          </a:p>
        </p:txBody>
      </p:sp>
      <p:sp>
        <p:nvSpPr>
          <p:cNvPr id="127" name="TextBox 126"/>
          <p:cNvSpPr txBox="1"/>
          <p:nvPr/>
        </p:nvSpPr>
        <p:spPr>
          <a:xfrm>
            <a:off x="4947413" y="5757536"/>
            <a:ext cx="1320638" cy="322524"/>
          </a:xfrm>
          <a:prstGeom prst="rect">
            <a:avLst/>
          </a:prstGeom>
          <a:solidFill>
            <a:schemeClr val="accent6">
              <a:lumMod val="60000"/>
              <a:lumOff val="40000"/>
            </a:schemeClr>
          </a:solidFill>
        </p:spPr>
        <p:txBody>
          <a:bodyPr wrap="square" rtlCol="0">
            <a:spAutoFit/>
          </a:bodyPr>
          <a:lstStyle/>
          <a:p>
            <a:pPr algn="ctr"/>
            <a:r>
              <a:rPr lang="en-US" sz="1496" dirty="0">
                <a:latin typeface="Corbel" panose="020B0503020204020204" pitchFamily="34" charset="0"/>
              </a:rPr>
              <a:t>12 weeks</a:t>
            </a:r>
          </a:p>
        </p:txBody>
      </p:sp>
      <p:pic>
        <p:nvPicPr>
          <p:cNvPr id="128" name="Picture 127"/>
          <p:cNvPicPr>
            <a:picLocks noChangeAspect="1"/>
          </p:cNvPicPr>
          <p:nvPr/>
        </p:nvPicPr>
        <p:blipFill>
          <a:blip r:embed="rId5">
            <a:duotone>
              <a:prstClr val="black"/>
              <a:schemeClr val="tx2">
                <a:tint val="45000"/>
                <a:satMod val="400000"/>
              </a:schemeClr>
            </a:duotone>
          </a:blip>
          <a:stretch>
            <a:fillRect/>
          </a:stretch>
        </p:blipFill>
        <p:spPr>
          <a:xfrm>
            <a:off x="8669734" y="3526626"/>
            <a:ext cx="511626" cy="511626"/>
          </a:xfrm>
          <a:prstGeom prst="rect">
            <a:avLst/>
          </a:prstGeom>
        </p:spPr>
      </p:pic>
      <p:sp>
        <p:nvSpPr>
          <p:cNvPr id="129" name="TextBox 128"/>
          <p:cNvSpPr txBox="1"/>
          <p:nvPr/>
        </p:nvSpPr>
        <p:spPr>
          <a:xfrm>
            <a:off x="2527067" y="1086312"/>
            <a:ext cx="4592013" cy="1061829"/>
          </a:xfrm>
          <a:prstGeom prst="rect">
            <a:avLst/>
          </a:prstGeom>
          <a:noFill/>
        </p:spPr>
        <p:txBody>
          <a:bodyPr wrap="square" rtlCol="0">
            <a:spAutoFit/>
          </a:bodyPr>
          <a:lstStyle/>
          <a:p>
            <a:pPr algn="ctr"/>
            <a:r>
              <a:rPr lang="en-US" sz="3150" dirty="0">
                <a:solidFill>
                  <a:schemeClr val="accent1">
                    <a:lumMod val="50000"/>
                  </a:schemeClr>
                </a:solidFill>
                <a:latin typeface="Segoe UI Semibold" panose="020B0702040204020203" pitchFamily="34" charset="0"/>
              </a:rPr>
              <a:t>CLJ #13 Cloud Learning Journey</a:t>
            </a:r>
          </a:p>
        </p:txBody>
      </p:sp>
      <p:pic>
        <p:nvPicPr>
          <p:cNvPr id="142" name="Picture 141"/>
          <p:cNvPicPr>
            <a:picLocks noChangeAspect="1"/>
          </p:cNvPicPr>
          <p:nvPr/>
        </p:nvPicPr>
        <p:blipFill rotWithShape="1">
          <a:blip r:embed="rId2"/>
          <a:srcRect b="17433"/>
          <a:stretch/>
        </p:blipFill>
        <p:spPr>
          <a:xfrm>
            <a:off x="3833972" y="2908995"/>
            <a:ext cx="577979" cy="477216"/>
          </a:xfrm>
          <a:prstGeom prst="rect">
            <a:avLst/>
          </a:prstGeom>
        </p:spPr>
      </p:pic>
      <p:sp>
        <p:nvSpPr>
          <p:cNvPr id="4" name="Rectangle 3"/>
          <p:cNvSpPr/>
          <p:nvPr/>
        </p:nvSpPr>
        <p:spPr>
          <a:xfrm>
            <a:off x="501199" y="2935331"/>
            <a:ext cx="772626" cy="53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Choose Cohort Members</a:t>
            </a:r>
          </a:p>
        </p:txBody>
      </p:sp>
      <p:pic>
        <p:nvPicPr>
          <p:cNvPr id="144" name="Picture 143"/>
          <p:cNvPicPr>
            <a:picLocks noChangeAspect="1"/>
          </p:cNvPicPr>
          <p:nvPr/>
        </p:nvPicPr>
        <p:blipFill>
          <a:blip r:embed="rId3"/>
          <a:stretch>
            <a:fillRect/>
          </a:stretch>
        </p:blipFill>
        <p:spPr>
          <a:xfrm>
            <a:off x="745700" y="4848295"/>
            <a:ext cx="477698" cy="477698"/>
          </a:xfrm>
          <a:prstGeom prst="rect">
            <a:avLst/>
          </a:prstGeom>
        </p:spPr>
      </p:pic>
      <p:sp>
        <p:nvSpPr>
          <p:cNvPr id="5" name="Rectangle 4"/>
          <p:cNvSpPr/>
          <p:nvPr/>
        </p:nvSpPr>
        <p:spPr>
          <a:xfrm>
            <a:off x="501199" y="4217484"/>
            <a:ext cx="772626" cy="51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Choose Coach/SME</a:t>
            </a:r>
          </a:p>
        </p:txBody>
      </p:sp>
      <p:pic>
        <p:nvPicPr>
          <p:cNvPr id="2" name="Picture 1"/>
          <p:cNvPicPr>
            <a:picLocks noChangeAspect="1"/>
          </p:cNvPicPr>
          <p:nvPr/>
        </p:nvPicPr>
        <p:blipFill>
          <a:blip r:embed="rId6">
            <a:duotone>
              <a:schemeClr val="accent5">
                <a:shade val="45000"/>
                <a:satMod val="135000"/>
              </a:schemeClr>
              <a:prstClr val="white"/>
            </a:duotone>
          </a:blip>
          <a:stretch>
            <a:fillRect/>
          </a:stretch>
        </p:blipFill>
        <p:spPr>
          <a:xfrm>
            <a:off x="3107360" y="5564936"/>
            <a:ext cx="197117" cy="492385"/>
          </a:xfrm>
          <a:prstGeom prst="rect">
            <a:avLst/>
          </a:prstGeom>
        </p:spPr>
      </p:pic>
      <p:grpSp>
        <p:nvGrpSpPr>
          <p:cNvPr id="24" name="Group 23"/>
          <p:cNvGrpSpPr/>
          <p:nvPr/>
        </p:nvGrpSpPr>
        <p:grpSpPr>
          <a:xfrm>
            <a:off x="397374" y="1397333"/>
            <a:ext cx="1481391" cy="733415"/>
            <a:chOff x="344836" y="459645"/>
            <a:chExt cx="1881131" cy="931320"/>
          </a:xfrm>
        </p:grpSpPr>
        <p:pic>
          <p:nvPicPr>
            <p:cNvPr id="3" name="Picture 2"/>
            <p:cNvPicPr>
              <a:picLocks noChangeAspect="1"/>
            </p:cNvPicPr>
            <p:nvPr/>
          </p:nvPicPr>
          <p:blipFill>
            <a:blip r:embed="rId7"/>
            <a:stretch>
              <a:fillRect/>
            </a:stretch>
          </p:blipFill>
          <p:spPr>
            <a:xfrm rot="184212">
              <a:off x="449672" y="844214"/>
              <a:ext cx="799550" cy="546751"/>
            </a:xfrm>
            <a:prstGeom prst="rect">
              <a:avLst/>
            </a:prstGeom>
          </p:spPr>
        </p:pic>
        <p:sp>
          <p:nvSpPr>
            <p:cNvPr id="23" name="TextBox 22"/>
            <p:cNvSpPr txBox="1"/>
            <p:nvPr/>
          </p:nvSpPr>
          <p:spPr>
            <a:xfrm>
              <a:off x="364804" y="603838"/>
              <a:ext cx="1861163" cy="240359"/>
            </a:xfrm>
            <a:prstGeom prst="rect">
              <a:avLst/>
            </a:prstGeom>
            <a:noFill/>
          </p:spPr>
          <p:txBody>
            <a:bodyPr wrap="square" rtlCol="0">
              <a:spAutoFit/>
            </a:bodyPr>
            <a:lstStyle/>
            <a:p>
              <a:r>
                <a:rPr lang="en-US" sz="630" b="1" dirty="0">
                  <a:latin typeface="Corbel" panose="020B0503020204020204" pitchFamily="34" charset="0"/>
                </a:rPr>
                <a:t> Q1    Q2    Q3</a:t>
              </a:r>
            </a:p>
          </p:txBody>
        </p:sp>
        <p:sp>
          <p:nvSpPr>
            <p:cNvPr id="73" name="TextBox 72"/>
            <p:cNvSpPr txBox="1"/>
            <p:nvPr/>
          </p:nvSpPr>
          <p:spPr>
            <a:xfrm>
              <a:off x="344836" y="459645"/>
              <a:ext cx="1861163" cy="240359"/>
            </a:xfrm>
            <a:prstGeom prst="rect">
              <a:avLst/>
            </a:prstGeom>
            <a:noFill/>
          </p:spPr>
          <p:txBody>
            <a:bodyPr wrap="square" rtlCol="0">
              <a:spAutoFit/>
            </a:bodyPr>
            <a:lstStyle/>
            <a:p>
              <a:r>
                <a:rPr lang="en-US" sz="630" b="1" dirty="0">
                  <a:latin typeface="Corbel" panose="020B0503020204020204" pitchFamily="34" charset="0"/>
                </a:rPr>
                <a:t> FY18  </a:t>
              </a:r>
            </a:p>
          </p:txBody>
        </p:sp>
      </p:grpSp>
      <p:sp>
        <p:nvSpPr>
          <p:cNvPr id="27" name="TextBox 26"/>
          <p:cNvSpPr txBox="1"/>
          <p:nvPr/>
        </p:nvSpPr>
        <p:spPr>
          <a:xfrm>
            <a:off x="152526" y="1163323"/>
            <a:ext cx="1456443" cy="262059"/>
          </a:xfrm>
          <a:prstGeom prst="rect">
            <a:avLst/>
          </a:prstGeom>
          <a:noFill/>
        </p:spPr>
        <p:txBody>
          <a:bodyPr wrap="square" rtlCol="0">
            <a:spAutoFit/>
          </a:bodyPr>
          <a:lstStyle/>
          <a:p>
            <a:pPr algn="ctr"/>
            <a:r>
              <a:rPr lang="en-US" sz="1103" dirty="0">
                <a:latin typeface="Corbel" panose="020B0503020204020204" pitchFamily="34" charset="0"/>
              </a:rPr>
              <a:t>Cloud Roadmap</a:t>
            </a:r>
          </a:p>
        </p:txBody>
      </p:sp>
      <p:sp>
        <p:nvSpPr>
          <p:cNvPr id="50" name="Flowchart: Magnetic Disk 49"/>
          <p:cNvSpPr/>
          <p:nvPr/>
        </p:nvSpPr>
        <p:spPr>
          <a:xfrm>
            <a:off x="7482348" y="4463299"/>
            <a:ext cx="705035" cy="631068"/>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Azure</a:t>
            </a:r>
          </a:p>
          <a:p>
            <a:pPr algn="ctr"/>
            <a:r>
              <a:rPr lang="en-US" sz="945" dirty="0">
                <a:latin typeface="Corbel" panose="020B0503020204020204" pitchFamily="34" charset="0"/>
              </a:rPr>
              <a:t>Deep-dive</a:t>
            </a:r>
          </a:p>
          <a:p>
            <a:pPr algn="ctr"/>
            <a:r>
              <a:rPr lang="en-US" sz="945" b="1" dirty="0">
                <a:latin typeface="Corbel" panose="020B0503020204020204" pitchFamily="34" charset="0"/>
              </a:rPr>
              <a:t>Mar 26-29</a:t>
            </a:r>
          </a:p>
        </p:txBody>
      </p:sp>
      <p:sp>
        <p:nvSpPr>
          <p:cNvPr id="26" name="Rectangle 25"/>
          <p:cNvSpPr/>
          <p:nvPr/>
        </p:nvSpPr>
        <p:spPr>
          <a:xfrm>
            <a:off x="4873717" y="3362656"/>
            <a:ext cx="1037265" cy="91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Starbucks approach</a:t>
            </a:r>
          </a:p>
          <a:p>
            <a:pPr marL="135017" indent="-135017" algn="ctr">
              <a:buFont typeface="Arial" panose="020B0604020202020204" pitchFamily="34" charset="0"/>
              <a:buChar char="•"/>
            </a:pPr>
            <a:endParaRPr lang="en-US" sz="788" dirty="0">
              <a:latin typeface="Corbel" panose="020B0503020204020204" pitchFamily="34" charset="0"/>
            </a:endParaRPr>
          </a:p>
          <a:p>
            <a:pPr marL="135017" indent="-135017">
              <a:buFont typeface="Arial" panose="020B0604020202020204" pitchFamily="34" charset="0"/>
              <a:buChar char="•"/>
            </a:pPr>
            <a:r>
              <a:rPr lang="en-US" sz="591" dirty="0">
                <a:latin typeface="Corbel" panose="020B0503020204020204" pitchFamily="34" charset="0"/>
              </a:rPr>
              <a:t>Security guidelines</a:t>
            </a:r>
          </a:p>
          <a:p>
            <a:pPr marL="135017" indent="-135017">
              <a:buFont typeface="Arial" panose="020B0604020202020204" pitchFamily="34" charset="0"/>
              <a:buChar char="•"/>
            </a:pPr>
            <a:r>
              <a:rPr lang="en-US" sz="591" dirty="0">
                <a:latin typeface="Corbel" panose="020B0503020204020204" pitchFamily="34" charset="0"/>
              </a:rPr>
              <a:t>Infrastructure guidelines</a:t>
            </a:r>
          </a:p>
          <a:p>
            <a:pPr marL="135017" indent="-135017">
              <a:buFont typeface="Arial" panose="020B0604020202020204" pitchFamily="34" charset="0"/>
              <a:buChar char="•"/>
            </a:pPr>
            <a:r>
              <a:rPr lang="en-US" sz="591" dirty="0">
                <a:latin typeface="Corbel" panose="020B0503020204020204" pitchFamily="34" charset="0"/>
              </a:rPr>
              <a:t>ST Role Impacts</a:t>
            </a:r>
          </a:p>
          <a:p>
            <a:pPr marL="135017" indent="-135017" algn="ctr">
              <a:buFontTx/>
              <a:buChar char="-"/>
            </a:pPr>
            <a:endParaRPr lang="en-US" sz="945" dirty="0">
              <a:latin typeface="Corbel" panose="020B0503020204020204" pitchFamily="34" charset="0"/>
            </a:endParaRPr>
          </a:p>
        </p:txBody>
      </p:sp>
      <p:sp>
        <p:nvSpPr>
          <p:cNvPr id="85" name="TextBox 84"/>
          <p:cNvSpPr txBox="1"/>
          <p:nvPr/>
        </p:nvSpPr>
        <p:spPr>
          <a:xfrm>
            <a:off x="10586455" y="7352016"/>
            <a:ext cx="590379" cy="456087"/>
          </a:xfrm>
          <a:prstGeom prst="rect">
            <a:avLst/>
          </a:prstGeom>
          <a:noFill/>
        </p:spPr>
        <p:txBody>
          <a:bodyPr wrap="square" rtlCol="0">
            <a:spAutoFit/>
          </a:bodyPr>
          <a:lstStyle/>
          <a:p>
            <a:pPr algn="ctr"/>
            <a:r>
              <a:rPr lang="en-US" sz="788" dirty="0">
                <a:latin typeface="Corbel" panose="020B0503020204020204" pitchFamily="34" charset="0"/>
              </a:rPr>
              <a:t>Cohort</a:t>
            </a:r>
          </a:p>
          <a:p>
            <a:pPr algn="ctr"/>
            <a:r>
              <a:rPr lang="en-US" sz="788" dirty="0">
                <a:latin typeface="Corbel" panose="020B0503020204020204" pitchFamily="34" charset="0"/>
              </a:rPr>
              <a:t>Graduation</a:t>
            </a:r>
          </a:p>
        </p:txBody>
      </p:sp>
      <p:pic>
        <p:nvPicPr>
          <p:cNvPr id="102" name="Picture 101"/>
          <p:cNvPicPr>
            <a:picLocks noChangeAspect="1"/>
          </p:cNvPicPr>
          <p:nvPr/>
        </p:nvPicPr>
        <p:blipFill>
          <a:blip r:embed="rId4"/>
          <a:stretch>
            <a:fillRect/>
          </a:stretch>
        </p:blipFill>
        <p:spPr>
          <a:xfrm>
            <a:off x="5170829" y="4990444"/>
            <a:ext cx="803860" cy="602119"/>
          </a:xfrm>
          <a:prstGeom prst="rect">
            <a:avLst/>
          </a:prstGeom>
        </p:spPr>
      </p:pic>
      <p:sp>
        <p:nvSpPr>
          <p:cNvPr id="51" name="TextBox 50"/>
          <p:cNvSpPr txBox="1"/>
          <p:nvPr/>
        </p:nvSpPr>
        <p:spPr>
          <a:xfrm>
            <a:off x="4040275" y="3155274"/>
            <a:ext cx="722230" cy="310598"/>
          </a:xfrm>
          <a:prstGeom prst="rect">
            <a:avLst/>
          </a:prstGeom>
          <a:noFill/>
        </p:spPr>
        <p:txBody>
          <a:bodyPr wrap="square" rtlCol="0">
            <a:spAutoFit/>
          </a:bodyPr>
          <a:lstStyle/>
          <a:p>
            <a:r>
              <a:rPr lang="en-US" sz="709" dirty="0"/>
              <a:t>Develop Intelligence</a:t>
            </a:r>
          </a:p>
        </p:txBody>
      </p:sp>
      <p:pic>
        <p:nvPicPr>
          <p:cNvPr id="63" name="Picture 1" descr="cid:image001.png@01D1EBF9.DA5BFA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300" y="2634998"/>
            <a:ext cx="569055" cy="19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71618" y="2298621"/>
            <a:ext cx="470172" cy="233958"/>
          </a:xfrm>
          <a:prstGeom prst="rect">
            <a:avLst/>
          </a:prstGeom>
          <a:solidFill>
            <a:srgbClr val="9933FF"/>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Cloud </a:t>
            </a:r>
            <a:r>
              <a:rPr lang="en-US" sz="709" dirty="0" err="1">
                <a:latin typeface="Corbel" panose="020B0503020204020204" pitchFamily="34" charset="0"/>
              </a:rPr>
              <a:t>Pgm</a:t>
            </a:r>
            <a:endParaRPr lang="en-US" sz="709" dirty="0">
              <a:latin typeface="Corbel" panose="020B0503020204020204" pitchFamily="34" charset="0"/>
            </a:endParaRPr>
          </a:p>
        </p:txBody>
      </p:sp>
      <p:sp>
        <p:nvSpPr>
          <p:cNvPr id="69" name="TextBox 68"/>
          <p:cNvSpPr txBox="1"/>
          <p:nvPr/>
        </p:nvSpPr>
        <p:spPr>
          <a:xfrm>
            <a:off x="8538360" y="3101945"/>
            <a:ext cx="833799" cy="474169"/>
          </a:xfrm>
          <a:prstGeom prst="rect">
            <a:avLst/>
          </a:prstGeom>
          <a:noFill/>
        </p:spPr>
        <p:txBody>
          <a:bodyPr wrap="square" rtlCol="0">
            <a:spAutoFit/>
          </a:bodyPr>
          <a:lstStyle/>
          <a:p>
            <a:pPr algn="ctr"/>
            <a:r>
              <a:rPr lang="en-US" sz="827" dirty="0">
                <a:solidFill>
                  <a:schemeClr val="bg1"/>
                </a:solidFill>
              </a:rPr>
              <a:t>Cohort</a:t>
            </a:r>
          </a:p>
          <a:p>
            <a:pPr algn="ctr"/>
            <a:r>
              <a:rPr lang="en-US" sz="827" dirty="0">
                <a:solidFill>
                  <a:schemeClr val="bg1"/>
                </a:solidFill>
              </a:rPr>
              <a:t>Graduation</a:t>
            </a:r>
          </a:p>
          <a:p>
            <a:pPr algn="ctr"/>
            <a:r>
              <a:rPr lang="en-US" sz="827" b="1" dirty="0">
                <a:solidFill>
                  <a:schemeClr val="bg1"/>
                </a:solidFill>
              </a:rPr>
              <a:t>April 26</a:t>
            </a:r>
          </a:p>
        </p:txBody>
      </p:sp>
      <p:pic>
        <p:nvPicPr>
          <p:cNvPr id="70" name="Picture 1" descr="cid:image001.png@01D1EBF9.DA5BFA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4034" y="4979065"/>
            <a:ext cx="680146" cy="23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Rectangle 70"/>
          <p:cNvSpPr/>
          <p:nvPr/>
        </p:nvSpPr>
        <p:spPr>
          <a:xfrm>
            <a:off x="8690461" y="4627351"/>
            <a:ext cx="470172" cy="223331"/>
          </a:xfrm>
          <a:prstGeom prst="rect">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Cloud </a:t>
            </a:r>
            <a:r>
              <a:rPr lang="en-US" sz="709" dirty="0" err="1">
                <a:latin typeface="Corbel" panose="020B0503020204020204" pitchFamily="34" charset="0"/>
              </a:rPr>
              <a:t>Pgm</a:t>
            </a:r>
            <a:endParaRPr lang="en-US" sz="709" dirty="0">
              <a:latin typeface="Corbel" panose="020B0503020204020204" pitchFamily="34" charset="0"/>
            </a:endParaRPr>
          </a:p>
        </p:txBody>
      </p:sp>
      <p:pic>
        <p:nvPicPr>
          <p:cNvPr id="66" name="Picture 65"/>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08731" y="198663"/>
            <a:ext cx="1194149" cy="528066"/>
          </a:xfrm>
          <a:prstGeom prst="rect">
            <a:avLst/>
          </a:prstGeom>
          <a:noFill/>
          <a:ln>
            <a:noFill/>
          </a:ln>
        </p:spPr>
      </p:pic>
      <p:cxnSp>
        <p:nvCxnSpPr>
          <p:cNvPr id="95" name="Straight Arrow Connector 94"/>
          <p:cNvCxnSpPr>
            <a:stCxn id="12" idx="3"/>
            <a:endCxn id="117" idx="2"/>
          </p:cNvCxnSpPr>
          <p:nvPr/>
        </p:nvCxnSpPr>
        <p:spPr>
          <a:xfrm>
            <a:off x="3462301" y="3820112"/>
            <a:ext cx="309876" cy="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2010987" y="2784840"/>
            <a:ext cx="470172" cy="233958"/>
          </a:xfrm>
          <a:prstGeom prst="rect">
            <a:avLst/>
          </a:prstGeom>
          <a:solidFill>
            <a:srgbClr val="9933FF"/>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Cloud </a:t>
            </a:r>
            <a:r>
              <a:rPr lang="en-US" sz="709" dirty="0" err="1">
                <a:latin typeface="Corbel" panose="020B0503020204020204" pitchFamily="34" charset="0"/>
              </a:rPr>
              <a:t>Pgm</a:t>
            </a:r>
            <a:endParaRPr lang="en-US" sz="709" dirty="0">
              <a:latin typeface="Corbel" panose="020B0503020204020204" pitchFamily="34" charset="0"/>
            </a:endParaRPr>
          </a:p>
        </p:txBody>
      </p:sp>
      <p:sp>
        <p:nvSpPr>
          <p:cNvPr id="112" name="Rectangle 111"/>
          <p:cNvSpPr/>
          <p:nvPr/>
        </p:nvSpPr>
        <p:spPr>
          <a:xfrm>
            <a:off x="5422936" y="3064525"/>
            <a:ext cx="364902" cy="234721"/>
          </a:xfrm>
          <a:prstGeom prst="rect">
            <a:avLst/>
          </a:prstGeom>
          <a:solidFill>
            <a:schemeClr val="accent4">
              <a:lumMod val="75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IPS</a:t>
            </a:r>
          </a:p>
        </p:txBody>
      </p:sp>
      <p:sp>
        <p:nvSpPr>
          <p:cNvPr id="115" name="Rectangle 114"/>
          <p:cNvSpPr/>
          <p:nvPr/>
        </p:nvSpPr>
        <p:spPr>
          <a:xfrm>
            <a:off x="4961988" y="3067761"/>
            <a:ext cx="364902" cy="230544"/>
          </a:xfrm>
          <a:prstGeom prst="rect">
            <a:avLst/>
          </a:prstGeom>
          <a:solidFill>
            <a:schemeClr val="accent4">
              <a:lumMod val="75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Infra</a:t>
            </a:r>
          </a:p>
        </p:txBody>
      </p:sp>
      <p:sp>
        <p:nvSpPr>
          <p:cNvPr id="116" name="Rectangle 115"/>
          <p:cNvSpPr/>
          <p:nvPr/>
        </p:nvSpPr>
        <p:spPr>
          <a:xfrm>
            <a:off x="5102586" y="2796536"/>
            <a:ext cx="470172" cy="233958"/>
          </a:xfrm>
          <a:prstGeom prst="rect">
            <a:avLst/>
          </a:prstGeom>
          <a:solidFill>
            <a:srgbClr val="9933FF"/>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9" dirty="0">
                <a:latin typeface="Corbel" panose="020B0503020204020204" pitchFamily="34" charset="0"/>
              </a:rPr>
              <a:t>Cloud </a:t>
            </a:r>
            <a:r>
              <a:rPr lang="en-US" sz="709" dirty="0" err="1">
                <a:latin typeface="Corbel" panose="020B0503020204020204" pitchFamily="34" charset="0"/>
              </a:rPr>
              <a:t>Pgm</a:t>
            </a:r>
            <a:endParaRPr lang="en-US" sz="709" dirty="0">
              <a:latin typeface="Corbel" panose="020B0503020204020204" pitchFamily="34" charset="0"/>
            </a:endParaRPr>
          </a:p>
        </p:txBody>
      </p:sp>
      <p:sp>
        <p:nvSpPr>
          <p:cNvPr id="117" name="Flowchart: Magnetic Disk 116"/>
          <p:cNvSpPr/>
          <p:nvPr/>
        </p:nvSpPr>
        <p:spPr>
          <a:xfrm>
            <a:off x="3772177" y="3395333"/>
            <a:ext cx="790444" cy="860863"/>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Cloud Boot Camp </a:t>
            </a:r>
          </a:p>
          <a:p>
            <a:pPr algn="ctr"/>
            <a:r>
              <a:rPr lang="en-US" sz="945" b="1" dirty="0">
                <a:latin typeface="Corbel" panose="020B0503020204020204" pitchFamily="34" charset="0"/>
              </a:rPr>
              <a:t>Feb 20-22</a:t>
            </a:r>
          </a:p>
          <a:p>
            <a:pPr marL="131267" indent="-131267">
              <a:buFont typeface="Arial" panose="020B0604020202020204" pitchFamily="34" charset="0"/>
              <a:buChar char="•"/>
            </a:pPr>
            <a:r>
              <a:rPr lang="en-US" sz="630" dirty="0">
                <a:latin typeface="Corbel" panose="020B0503020204020204" pitchFamily="34" charset="0"/>
              </a:rPr>
              <a:t>Cloud Intro </a:t>
            </a:r>
          </a:p>
          <a:p>
            <a:pPr marL="131267" indent="-131267">
              <a:buFont typeface="Arial" panose="020B0604020202020204" pitchFamily="34" charset="0"/>
              <a:buChar char="•"/>
            </a:pPr>
            <a:r>
              <a:rPr lang="en-US" sz="630" dirty="0">
                <a:latin typeface="Corbel" panose="020B0503020204020204" pitchFamily="34" charset="0"/>
              </a:rPr>
              <a:t>Azure Intro</a:t>
            </a:r>
          </a:p>
          <a:p>
            <a:pPr marL="131267" indent="-131267">
              <a:buFont typeface="Arial" panose="020B0604020202020204" pitchFamily="34" charset="0"/>
              <a:buChar char="•"/>
            </a:pPr>
            <a:r>
              <a:rPr lang="en-US" sz="630" dirty="0">
                <a:latin typeface="Corbel" panose="020B0503020204020204" pitchFamily="34" charset="0"/>
              </a:rPr>
              <a:t>Cloud tools</a:t>
            </a:r>
          </a:p>
        </p:txBody>
      </p:sp>
      <p:pic>
        <p:nvPicPr>
          <p:cNvPr id="114" name="Picture 1" descr="cid:image001.png@01D1EBF9.DA5BFA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5422" y="2809216"/>
            <a:ext cx="569055" cy="19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lowchart: Magnetic Disk 121"/>
          <p:cNvSpPr/>
          <p:nvPr/>
        </p:nvSpPr>
        <p:spPr>
          <a:xfrm>
            <a:off x="6463663" y="4473278"/>
            <a:ext cx="719506" cy="609402"/>
          </a:xfrm>
          <a:prstGeom prst="flowChartMagneticDisk">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latin typeface="Corbel" panose="020B0503020204020204" pitchFamily="34" charset="0"/>
              </a:rPr>
              <a:t>Cloud Security</a:t>
            </a:r>
          </a:p>
          <a:p>
            <a:pPr algn="ctr"/>
            <a:r>
              <a:rPr lang="en-US" sz="945" b="1" dirty="0">
                <a:latin typeface="Corbel" panose="020B0503020204020204" pitchFamily="34" charset="0"/>
              </a:rPr>
              <a:t>Mar 14-16</a:t>
            </a:r>
            <a:endParaRPr lang="en-US" sz="630" b="1" dirty="0">
              <a:latin typeface="Corbel" panose="020B0503020204020204" pitchFamily="34" charset="0"/>
            </a:endParaRPr>
          </a:p>
        </p:txBody>
      </p:sp>
      <p:pic>
        <p:nvPicPr>
          <p:cNvPr id="132" name="Picture 131"/>
          <p:cNvPicPr>
            <a:picLocks noChangeAspect="1"/>
          </p:cNvPicPr>
          <p:nvPr/>
        </p:nvPicPr>
        <p:blipFill>
          <a:blip r:embed="rId10"/>
          <a:stretch>
            <a:fillRect/>
          </a:stretch>
        </p:blipFill>
        <p:spPr>
          <a:xfrm>
            <a:off x="3644849" y="4460734"/>
            <a:ext cx="951829" cy="541235"/>
          </a:xfrm>
          <a:prstGeom prst="rect">
            <a:avLst/>
          </a:prstGeom>
        </p:spPr>
      </p:pic>
      <p:pic>
        <p:nvPicPr>
          <p:cNvPr id="141" name="Picture 140"/>
          <p:cNvPicPr>
            <a:picLocks noChangeAspect="1"/>
          </p:cNvPicPr>
          <p:nvPr/>
        </p:nvPicPr>
        <p:blipFill rotWithShape="1">
          <a:blip r:embed="rId11"/>
          <a:srcRect l="10198" t="23747" r="16991" b="14474"/>
          <a:stretch/>
        </p:blipFill>
        <p:spPr>
          <a:xfrm>
            <a:off x="6315584" y="3806013"/>
            <a:ext cx="205271" cy="184122"/>
          </a:xfrm>
          <a:prstGeom prst="rect">
            <a:avLst/>
          </a:prstGeom>
        </p:spPr>
      </p:pic>
      <p:pic>
        <p:nvPicPr>
          <p:cNvPr id="143" name="Picture 142"/>
          <p:cNvPicPr>
            <a:picLocks noChangeAspect="1"/>
          </p:cNvPicPr>
          <p:nvPr/>
        </p:nvPicPr>
        <p:blipFill rotWithShape="1">
          <a:blip r:embed="rId11"/>
          <a:srcRect l="10198" t="23747" r="16991" b="14474"/>
          <a:stretch/>
        </p:blipFill>
        <p:spPr>
          <a:xfrm>
            <a:off x="6673304" y="3809903"/>
            <a:ext cx="205271" cy="184122"/>
          </a:xfrm>
          <a:prstGeom prst="rect">
            <a:avLst/>
          </a:prstGeom>
        </p:spPr>
      </p:pic>
      <p:pic>
        <p:nvPicPr>
          <p:cNvPr id="147" name="Picture 146"/>
          <p:cNvPicPr>
            <a:picLocks noChangeAspect="1"/>
          </p:cNvPicPr>
          <p:nvPr/>
        </p:nvPicPr>
        <p:blipFill rotWithShape="1">
          <a:blip r:embed="rId11"/>
          <a:srcRect l="10198" t="23747" r="16991" b="14474"/>
          <a:stretch/>
        </p:blipFill>
        <p:spPr>
          <a:xfrm>
            <a:off x="7031023" y="3810635"/>
            <a:ext cx="205271" cy="184122"/>
          </a:xfrm>
          <a:prstGeom prst="rect">
            <a:avLst/>
          </a:prstGeom>
        </p:spPr>
      </p:pic>
      <p:pic>
        <p:nvPicPr>
          <p:cNvPr id="148" name="Picture 147"/>
          <p:cNvPicPr>
            <a:picLocks noChangeAspect="1"/>
          </p:cNvPicPr>
          <p:nvPr/>
        </p:nvPicPr>
        <p:blipFill rotWithShape="1">
          <a:blip r:embed="rId11"/>
          <a:srcRect l="10198" t="23747" r="16991" b="14474"/>
          <a:stretch/>
        </p:blipFill>
        <p:spPr>
          <a:xfrm>
            <a:off x="7388743" y="3814526"/>
            <a:ext cx="205271" cy="184122"/>
          </a:xfrm>
          <a:prstGeom prst="rect">
            <a:avLst/>
          </a:prstGeom>
        </p:spPr>
      </p:pic>
      <p:pic>
        <p:nvPicPr>
          <p:cNvPr id="149" name="Picture 148"/>
          <p:cNvPicPr>
            <a:picLocks noChangeAspect="1"/>
          </p:cNvPicPr>
          <p:nvPr/>
        </p:nvPicPr>
        <p:blipFill rotWithShape="1">
          <a:blip r:embed="rId11"/>
          <a:srcRect l="10198" t="23747" r="16991" b="14474"/>
          <a:stretch/>
        </p:blipFill>
        <p:spPr>
          <a:xfrm>
            <a:off x="7735237" y="3809903"/>
            <a:ext cx="205271" cy="184122"/>
          </a:xfrm>
          <a:prstGeom prst="rect">
            <a:avLst/>
          </a:prstGeom>
        </p:spPr>
      </p:pic>
      <p:sp>
        <p:nvSpPr>
          <p:cNvPr id="151" name="TextBox 150"/>
          <p:cNvSpPr txBox="1"/>
          <p:nvPr/>
        </p:nvSpPr>
        <p:spPr>
          <a:xfrm>
            <a:off x="7682206" y="4239578"/>
            <a:ext cx="635298" cy="201465"/>
          </a:xfrm>
          <a:prstGeom prst="rect">
            <a:avLst/>
          </a:prstGeom>
          <a:noFill/>
        </p:spPr>
        <p:txBody>
          <a:bodyPr wrap="square" rtlCol="0">
            <a:spAutoFit/>
          </a:bodyPr>
          <a:lstStyle/>
          <a:p>
            <a:r>
              <a:rPr lang="en-US" sz="709" dirty="0"/>
              <a:t>Microsoft </a:t>
            </a:r>
          </a:p>
        </p:txBody>
      </p:sp>
      <p:cxnSp>
        <p:nvCxnSpPr>
          <p:cNvPr id="154" name="Straight Arrow Connector 153"/>
          <p:cNvCxnSpPr>
            <a:stCxn id="117" idx="4"/>
            <a:endCxn id="26" idx="1"/>
          </p:cNvCxnSpPr>
          <p:nvPr/>
        </p:nvCxnSpPr>
        <p:spPr>
          <a:xfrm flipV="1">
            <a:off x="4562621" y="3820438"/>
            <a:ext cx="311096" cy="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26" idx="3"/>
            <a:endCxn id="107" idx="1"/>
          </p:cNvCxnSpPr>
          <p:nvPr/>
        </p:nvCxnSpPr>
        <p:spPr>
          <a:xfrm flipV="1">
            <a:off x="5910983" y="3818239"/>
            <a:ext cx="307253" cy="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6726190" y="3110224"/>
            <a:ext cx="397530" cy="201465"/>
          </a:xfrm>
          <a:prstGeom prst="rect">
            <a:avLst/>
          </a:prstGeom>
          <a:noFill/>
        </p:spPr>
        <p:txBody>
          <a:bodyPr wrap="square" rtlCol="0">
            <a:spAutoFit/>
          </a:bodyPr>
          <a:lstStyle/>
          <a:p>
            <a:r>
              <a:rPr lang="en-US" sz="709" dirty="0"/>
              <a:t>coach </a:t>
            </a:r>
          </a:p>
        </p:txBody>
      </p:sp>
      <p:sp>
        <p:nvSpPr>
          <p:cNvPr id="169" name="TextBox 168"/>
          <p:cNvSpPr txBox="1"/>
          <p:nvPr/>
        </p:nvSpPr>
        <p:spPr>
          <a:xfrm>
            <a:off x="8738537" y="4146558"/>
            <a:ext cx="811581" cy="310598"/>
          </a:xfrm>
          <a:prstGeom prst="rect">
            <a:avLst/>
          </a:prstGeom>
          <a:noFill/>
        </p:spPr>
        <p:txBody>
          <a:bodyPr wrap="square" rtlCol="0">
            <a:spAutoFit/>
          </a:bodyPr>
          <a:lstStyle/>
          <a:p>
            <a:pPr algn="ctr"/>
            <a:r>
              <a:rPr lang="en-US" sz="709" dirty="0">
                <a:solidFill>
                  <a:schemeClr val="bg1"/>
                </a:solidFill>
                <a:latin typeface="Corbel" panose="020B0503020204020204" pitchFamily="34" charset="0"/>
              </a:rPr>
              <a:t>Team</a:t>
            </a:r>
          </a:p>
          <a:p>
            <a:pPr algn="ctr"/>
            <a:r>
              <a:rPr lang="en-US" sz="709" dirty="0">
                <a:solidFill>
                  <a:schemeClr val="bg1"/>
                </a:solidFill>
                <a:latin typeface="Corbel" panose="020B0503020204020204" pitchFamily="34" charset="0"/>
              </a:rPr>
              <a:t>presentations</a:t>
            </a:r>
          </a:p>
        </p:txBody>
      </p:sp>
      <p:pic>
        <p:nvPicPr>
          <p:cNvPr id="3082" name="Picture 10" descr="Image result for demo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13981" y="3815137"/>
            <a:ext cx="518770" cy="518770"/>
          </a:xfrm>
          <a:prstGeom prst="rect">
            <a:avLst/>
          </a:prstGeom>
          <a:noFill/>
          <a:extLst>
            <a:ext uri="{909E8E84-426E-40DD-AFC4-6F175D3DCCD1}">
              <a14:hiddenFill xmlns:a14="http://schemas.microsoft.com/office/drawing/2010/main">
                <a:solidFill>
                  <a:srgbClr val="FFFFFF"/>
                </a:solidFill>
              </a14:hiddenFill>
            </a:ext>
          </a:extLst>
        </p:spPr>
      </p:pic>
      <p:cxnSp>
        <p:nvCxnSpPr>
          <p:cNvPr id="183" name="Straight Arrow Connector 182"/>
          <p:cNvCxnSpPr>
            <a:stCxn id="107" idx="3"/>
            <a:endCxn id="3089" idx="1"/>
          </p:cNvCxnSpPr>
          <p:nvPr/>
        </p:nvCxnSpPr>
        <p:spPr>
          <a:xfrm flipV="1">
            <a:off x="8092376" y="3814526"/>
            <a:ext cx="261300" cy="3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75" name="Flowchart: Connector 3074"/>
          <p:cNvSpPr/>
          <p:nvPr/>
        </p:nvSpPr>
        <p:spPr>
          <a:xfrm>
            <a:off x="7011386" y="2773616"/>
            <a:ext cx="1461135" cy="593952"/>
          </a:xfrm>
          <a:prstGeom prst="flowChartConnector">
            <a:avLst/>
          </a:prstGeom>
          <a:solidFill>
            <a:schemeClr val="accent5">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solidFill>
                  <a:schemeClr val="accent1">
                    <a:lumMod val="50000"/>
                  </a:schemeClr>
                </a:solidFill>
                <a:latin typeface="Corbel" panose="020B0503020204020204" pitchFamily="34" charset="0"/>
              </a:rPr>
              <a:t>Team Project</a:t>
            </a:r>
          </a:p>
        </p:txBody>
      </p:sp>
      <p:sp>
        <p:nvSpPr>
          <p:cNvPr id="72" name="TextBox 71">
            <a:extLst>
              <a:ext uri="{FF2B5EF4-FFF2-40B4-BE49-F238E27FC236}">
                <a16:creationId xmlns:a16="http://schemas.microsoft.com/office/drawing/2014/main" id="{1BE49E47-DFB9-4B19-9C8B-1A11B02D5EEC}"/>
              </a:ext>
            </a:extLst>
          </p:cNvPr>
          <p:cNvSpPr txBox="1"/>
          <p:nvPr/>
        </p:nvSpPr>
        <p:spPr>
          <a:xfrm>
            <a:off x="1889475" y="4172796"/>
            <a:ext cx="702959" cy="262059"/>
          </a:xfrm>
          <a:prstGeom prst="rect">
            <a:avLst/>
          </a:prstGeom>
          <a:noFill/>
        </p:spPr>
        <p:txBody>
          <a:bodyPr wrap="square" rtlCol="0">
            <a:spAutoFit/>
          </a:bodyPr>
          <a:lstStyle/>
          <a:p>
            <a:r>
              <a:rPr lang="en-US" sz="1103" b="1" dirty="0">
                <a:solidFill>
                  <a:schemeClr val="tx2"/>
                </a:solidFill>
              </a:rPr>
              <a:t>Feb 13</a:t>
            </a:r>
          </a:p>
        </p:txBody>
      </p:sp>
      <p:sp>
        <p:nvSpPr>
          <p:cNvPr id="75" name="Star: 5 Points 74">
            <a:extLst>
              <a:ext uri="{FF2B5EF4-FFF2-40B4-BE49-F238E27FC236}">
                <a16:creationId xmlns:a16="http://schemas.microsoft.com/office/drawing/2014/main" id="{8C9F6C42-4874-43E7-AD34-E00F00BDEFCF}"/>
              </a:ext>
            </a:extLst>
          </p:cNvPr>
          <p:cNvSpPr/>
          <p:nvPr/>
        </p:nvSpPr>
        <p:spPr>
          <a:xfrm>
            <a:off x="2050454" y="4536348"/>
            <a:ext cx="381000" cy="383871"/>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00E07AD-3BA2-4B3A-BF48-54D1D4CE9B9F}"/>
              </a:ext>
            </a:extLst>
          </p:cNvPr>
          <p:cNvSpPr txBox="1"/>
          <p:nvPr/>
        </p:nvSpPr>
        <p:spPr>
          <a:xfrm>
            <a:off x="483331" y="162015"/>
            <a:ext cx="7279260" cy="646331"/>
          </a:xfrm>
          <a:prstGeom prst="rect">
            <a:avLst/>
          </a:prstGeom>
          <a:noFill/>
        </p:spPr>
        <p:txBody>
          <a:bodyPr wrap="square" rtlCol="0">
            <a:spAutoFit/>
          </a:bodyPr>
          <a:lstStyle/>
          <a:p>
            <a:r>
              <a:rPr lang="en-US" sz="3600" dirty="0">
                <a:solidFill>
                  <a:schemeClr val="tx2"/>
                </a:solidFill>
                <a:latin typeface="Segoe UI Semilight" panose="020B0402040204020203" pitchFamily="34" charset="0"/>
                <a:cs typeface="Segoe UI Semilight" panose="020B0402040204020203" pitchFamily="34" charset="0"/>
              </a:rPr>
              <a:t>Timeline</a:t>
            </a:r>
          </a:p>
        </p:txBody>
      </p:sp>
      <p:sp>
        <p:nvSpPr>
          <p:cNvPr id="6" name="Rectangle 5">
            <a:extLst>
              <a:ext uri="{FF2B5EF4-FFF2-40B4-BE49-F238E27FC236}">
                <a16:creationId xmlns:a16="http://schemas.microsoft.com/office/drawing/2014/main" id="{950428ED-ED03-4C73-AD77-15114813E058}"/>
              </a:ext>
            </a:extLst>
          </p:cNvPr>
          <p:cNvSpPr/>
          <p:nvPr/>
        </p:nvSpPr>
        <p:spPr>
          <a:xfrm>
            <a:off x="1360620" y="6125621"/>
            <a:ext cx="3621890" cy="276999"/>
          </a:xfrm>
          <a:prstGeom prst="rect">
            <a:avLst/>
          </a:prstGeom>
        </p:spPr>
        <p:txBody>
          <a:bodyPr wrap="none">
            <a:spAutoFit/>
          </a:bodyPr>
          <a:lstStyle/>
          <a:p>
            <a:pPr algn="ctr"/>
            <a:r>
              <a:rPr lang="en-US" sz="1200" b="1" dirty="0">
                <a:latin typeface="Corbel" panose="020B0503020204020204" pitchFamily="34" charset="0"/>
              </a:rPr>
              <a:t>Feb 19: Cloud Essentials for Managers/PMs/Analysts</a:t>
            </a:r>
            <a:endParaRPr lang="en-US" sz="400" b="1" dirty="0">
              <a:latin typeface="Corbel" panose="020B0503020204020204" pitchFamily="34" charset="0"/>
            </a:endParaRPr>
          </a:p>
        </p:txBody>
      </p:sp>
      <p:pic>
        <p:nvPicPr>
          <p:cNvPr id="77" name="Picture 76">
            <a:extLst>
              <a:ext uri="{FF2B5EF4-FFF2-40B4-BE49-F238E27FC236}">
                <a16:creationId xmlns:a16="http://schemas.microsoft.com/office/drawing/2014/main" id="{9864CAD3-8D6D-4BA8-B964-E9DC24E41BFA}"/>
              </a:ext>
            </a:extLst>
          </p:cNvPr>
          <p:cNvPicPr>
            <a:picLocks noChangeAspect="1"/>
          </p:cNvPicPr>
          <p:nvPr/>
        </p:nvPicPr>
        <p:blipFill rotWithShape="1">
          <a:blip r:embed="rId13">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Tree>
    <p:extLst>
      <p:ext uri="{BB962C8B-B14F-4D97-AF65-F5344CB8AC3E}">
        <p14:creationId xmlns:p14="http://schemas.microsoft.com/office/powerpoint/2010/main" val="53811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762000" y="6610899"/>
            <a:ext cx="5558790" cy="379747"/>
          </a:xfrm>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p>
            <a:fld id="{0387BFA4-7B70-4EF9-90A5-D3EB787A3DAE}" type="slidenum">
              <a:rPr lang="en-US" smtClean="0">
                <a:solidFill>
                  <a:srgbClr val="65564F"/>
                </a:solidFill>
              </a:rPr>
              <a:pPr/>
              <a:t>8</a:t>
            </a:fld>
            <a:endParaRPr lang="en-US">
              <a:solidFill>
                <a:srgbClr val="65564F"/>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98663"/>
            <a:ext cx="1676400" cy="74506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14" name="TextBox 13"/>
          <p:cNvSpPr txBox="1"/>
          <p:nvPr/>
        </p:nvSpPr>
        <p:spPr>
          <a:xfrm>
            <a:off x="340740" y="198663"/>
            <a:ext cx="9220200" cy="707886"/>
          </a:xfrm>
          <a:prstGeom prst="rect">
            <a:avLst/>
          </a:prstGeom>
          <a:noFill/>
        </p:spPr>
        <p:txBody>
          <a:bodyPr wrap="square" rtlCol="0">
            <a:spAutoFit/>
          </a:bodyPr>
          <a:lstStyle/>
          <a:p>
            <a:r>
              <a:rPr lang="en-US" sz="4000">
                <a:solidFill>
                  <a:schemeClr val="tx2"/>
                </a:solidFill>
                <a:latin typeface="Segoe UI Semilight" panose="020B0402040204020203" pitchFamily="34" charset="0"/>
                <a:cs typeface="Segoe UI Semilight" panose="020B0402040204020203" pitchFamily="34" charset="0"/>
              </a:rPr>
              <a:t>Resource Site</a:t>
            </a:r>
          </a:p>
        </p:txBody>
      </p:sp>
      <p:sp>
        <p:nvSpPr>
          <p:cNvPr id="6" name="TextBox 5"/>
          <p:cNvSpPr txBox="1"/>
          <p:nvPr/>
        </p:nvSpPr>
        <p:spPr>
          <a:xfrm>
            <a:off x="2063115" y="1051489"/>
            <a:ext cx="7086600" cy="707886"/>
          </a:xfrm>
          <a:prstGeom prst="rect">
            <a:avLst/>
          </a:prstGeom>
          <a:noFill/>
        </p:spPr>
        <p:txBody>
          <a:bodyPr wrap="square" rtlCol="0">
            <a:spAutoFit/>
          </a:bodyPr>
          <a:lstStyle/>
          <a:p>
            <a:pPr algn="r"/>
            <a:r>
              <a:rPr lang="en-US" sz="2000">
                <a:latin typeface="Segoe UI Light" panose="020B0502040204020203" pitchFamily="34" charset="0"/>
                <a:hlinkClick r:id="rId4"/>
              </a:rPr>
              <a:t>Cloud Learning Journey Resources SharePoint Site</a:t>
            </a:r>
            <a:endParaRPr lang="en-US" sz="2000">
              <a:latin typeface="Segoe UI Light" panose="020B0502040204020203" pitchFamily="34" charset="0"/>
            </a:endParaRPr>
          </a:p>
          <a:p>
            <a:pPr algn="r"/>
            <a:endParaRPr lang="en-US" sz="2000">
              <a:latin typeface="Segoe UI Light" panose="020B0502040204020203" pitchFamily="34" charset="0"/>
            </a:endParaRPr>
          </a:p>
        </p:txBody>
      </p:sp>
      <p:pic>
        <p:nvPicPr>
          <p:cNvPr id="3" name="Picture 2">
            <a:extLst>
              <a:ext uri="{FF2B5EF4-FFF2-40B4-BE49-F238E27FC236}">
                <a16:creationId xmlns:a16="http://schemas.microsoft.com/office/drawing/2014/main" id="{B113839F-F8D3-4837-9C8E-941BE850D5CB}"/>
              </a:ext>
            </a:extLst>
          </p:cNvPr>
          <p:cNvPicPr>
            <a:picLocks noChangeAspect="1"/>
          </p:cNvPicPr>
          <p:nvPr/>
        </p:nvPicPr>
        <p:blipFill>
          <a:blip r:embed="rId5"/>
          <a:stretch>
            <a:fillRect/>
          </a:stretch>
        </p:blipFill>
        <p:spPr>
          <a:xfrm>
            <a:off x="649224" y="1396646"/>
            <a:ext cx="8339328" cy="5684741"/>
          </a:xfrm>
          <a:prstGeom prst="rect">
            <a:avLst/>
          </a:prstGeom>
        </p:spPr>
      </p:pic>
    </p:spTree>
    <p:extLst>
      <p:ext uri="{BB962C8B-B14F-4D97-AF65-F5344CB8AC3E}">
        <p14:creationId xmlns:p14="http://schemas.microsoft.com/office/powerpoint/2010/main" val="381477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01114164"/>
              </p:ext>
            </p:extLst>
          </p:nvPr>
        </p:nvGraphicFramePr>
        <p:xfrm>
          <a:off x="381000" y="1287340"/>
          <a:ext cx="8839200" cy="4912887"/>
        </p:xfrm>
        <a:graphic>
          <a:graphicData uri="http://schemas.openxmlformats.org/drawingml/2006/table">
            <a:tbl>
              <a:tblPr firstRow="1" firstCol="1" bandRow="1"/>
              <a:tblGrid>
                <a:gridCol w="2540975">
                  <a:extLst>
                    <a:ext uri="{9D8B030D-6E8A-4147-A177-3AD203B41FA5}">
                      <a16:colId xmlns:a16="http://schemas.microsoft.com/office/drawing/2014/main" val="4092533878"/>
                    </a:ext>
                  </a:extLst>
                </a:gridCol>
                <a:gridCol w="901048">
                  <a:extLst>
                    <a:ext uri="{9D8B030D-6E8A-4147-A177-3AD203B41FA5}">
                      <a16:colId xmlns:a16="http://schemas.microsoft.com/office/drawing/2014/main" val="4243625296"/>
                    </a:ext>
                  </a:extLst>
                </a:gridCol>
                <a:gridCol w="888293">
                  <a:extLst>
                    <a:ext uri="{9D8B030D-6E8A-4147-A177-3AD203B41FA5}">
                      <a16:colId xmlns:a16="http://schemas.microsoft.com/office/drawing/2014/main" val="872010299"/>
                    </a:ext>
                  </a:extLst>
                </a:gridCol>
                <a:gridCol w="1612594">
                  <a:extLst>
                    <a:ext uri="{9D8B030D-6E8A-4147-A177-3AD203B41FA5}">
                      <a16:colId xmlns:a16="http://schemas.microsoft.com/office/drawing/2014/main" val="4230002615"/>
                    </a:ext>
                  </a:extLst>
                </a:gridCol>
                <a:gridCol w="1612594">
                  <a:extLst>
                    <a:ext uri="{9D8B030D-6E8A-4147-A177-3AD203B41FA5}">
                      <a16:colId xmlns:a16="http://schemas.microsoft.com/office/drawing/2014/main" val="3582014343"/>
                    </a:ext>
                  </a:extLst>
                </a:gridCol>
                <a:gridCol w="696968">
                  <a:extLst>
                    <a:ext uri="{9D8B030D-6E8A-4147-A177-3AD203B41FA5}">
                      <a16:colId xmlns:a16="http://schemas.microsoft.com/office/drawing/2014/main" val="2954732075"/>
                    </a:ext>
                  </a:extLst>
                </a:gridCol>
                <a:gridCol w="586728">
                  <a:extLst>
                    <a:ext uri="{9D8B030D-6E8A-4147-A177-3AD203B41FA5}">
                      <a16:colId xmlns:a16="http://schemas.microsoft.com/office/drawing/2014/main" val="4043882937"/>
                    </a:ext>
                  </a:extLst>
                </a:gridCol>
              </a:tblGrid>
              <a:tr h="405272">
                <a:tc>
                  <a:txBody>
                    <a:bodyPr/>
                    <a:lstStyle/>
                    <a:p>
                      <a:pPr marL="0" marR="0"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Resource Name</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Category</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Level</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Site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Medium</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algn="ctr"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Duration (hours)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5B9BD5"/>
                    </a:solidFill>
                  </a:tcPr>
                </a:tc>
                <a:tc>
                  <a:txBody>
                    <a:bodyPr/>
                    <a:lstStyle/>
                    <a:p>
                      <a:pPr marL="0" marR="0" algn="ctr" fontAlgn="ctr">
                        <a:spcBef>
                          <a:spcPts val="0"/>
                        </a:spcBef>
                        <a:spcAft>
                          <a:spcPts val="0"/>
                        </a:spcAft>
                      </a:pPr>
                      <a:r>
                        <a:rPr lang="en-US" sz="900" b="1">
                          <a:solidFill>
                            <a:srgbClr val="FFFFFF"/>
                          </a:solidFill>
                          <a:effectLst/>
                          <a:latin typeface="Segoe UI Light" panose="020B0502040204020203" pitchFamily="34" charset="0"/>
                          <a:ea typeface="Calibri" panose="020F0502020204030204" pitchFamily="34" charset="0"/>
                        </a:rPr>
                        <a:t>CBC Pre-Req</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973197723"/>
                  </a:ext>
                </a:extLst>
              </a:tr>
              <a:tr h="275695">
                <a:tc>
                  <a:txBody>
                    <a:bodyPr/>
                    <a:lstStyle/>
                    <a:p>
                      <a:pPr marL="0" marR="0" fontAlgn="ctr">
                        <a:spcBef>
                          <a:spcPts val="0"/>
                        </a:spcBef>
                        <a:spcAft>
                          <a:spcPts val="0"/>
                        </a:spcAft>
                      </a:pPr>
                      <a:r>
                        <a:rPr lang="en-US" sz="900" u="sng" dirty="0">
                          <a:solidFill>
                            <a:srgbClr val="0563C1"/>
                          </a:solidFill>
                          <a:effectLst/>
                          <a:latin typeface="Segoe UI Light" panose="020B0502040204020203" pitchFamily="34" charset="0"/>
                          <a:ea typeface="Calibri" panose="020F0502020204030204" pitchFamily="34" charset="0"/>
                          <a:hlinkClick r:id="rId2"/>
                        </a:rPr>
                        <a:t>Cloud Computing: The Big Picture</a:t>
                      </a:r>
                      <a:endParaRPr lang="en-US" sz="1200" dirty="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Cloud Intro</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Beginner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1:13</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Yes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586054726"/>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3"/>
                        </a:rPr>
                        <a:t>Microsoft Azure: The Big Picture</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Azure Intro</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Beginner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1:50</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Yes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947656033"/>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4"/>
                        </a:rPr>
                        <a:t>Intro to Cloud Computing with AWS</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AWS Intro</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Beginner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Safari</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Video</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5:10</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554387867"/>
                  </a:ext>
                </a:extLst>
              </a:tr>
              <a:tr h="405272">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5"/>
                        </a:rPr>
                        <a:t>Cloud Concepts, Technology &amp; Architecture</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Cloud Architecture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Safari</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Book</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474767791"/>
                  </a:ext>
                </a:extLst>
              </a:tr>
              <a:tr h="405272">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6"/>
                        </a:rPr>
                        <a:t>Implementing Cloud Services for Azure Infrastructure</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Azure Architecture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2:52</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77787969"/>
                  </a:ext>
                </a:extLst>
              </a:tr>
              <a:tr h="405272">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7"/>
                        </a:rPr>
                        <a:t>Architecting the Cloud: Design Decisions</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Cloud Design</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Safari</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Book</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863886785"/>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8"/>
                        </a:rPr>
                        <a:t>Getting Started with Jenkins</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Jenkins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Beginner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2:38</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593650152"/>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9"/>
                        </a:rPr>
                        <a:t>Getting Started with Docker</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Docker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Beginner</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2:12</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551156013"/>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0"/>
                        </a:rPr>
                        <a:t>Introduction to Apache Kafka</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Kafka</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Safari</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Video</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2:55</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330985328"/>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1"/>
                        </a:rPr>
                        <a:t>Apache Spark Fundamentals</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Spark</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4:27</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675284142"/>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2"/>
                        </a:rPr>
                        <a:t>Cassandra for Developers</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Cassandra</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Intermediate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Pluralsight</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Course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algn="ctr"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3:27</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57271323"/>
                  </a:ext>
                </a:extLst>
              </a:tr>
              <a:tr h="405272">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3"/>
                        </a:rPr>
                        <a:t>Azure Microsoft Virtual Academy</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Azure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all levels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Microsoft Virtual Academy</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learning plans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209429194"/>
                  </a:ext>
                </a:extLst>
              </a:tr>
              <a:tr h="275695">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4"/>
                        </a:rPr>
                        <a:t>Azure Video Center</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Azure</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all levels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u="sng">
                          <a:solidFill>
                            <a:srgbClr val="000000"/>
                          </a:solidFill>
                          <a:effectLst/>
                          <a:latin typeface="Segoe UI Light" panose="020B0502040204020203" pitchFamily="34" charset="0"/>
                          <a:ea typeface="Calibri" panose="020F0502020204030204" pitchFamily="34" charset="0"/>
                          <a:hlinkClick r:id="rId15"/>
                        </a:rPr>
                        <a:t>microsoft.com</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videos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3511334318"/>
                  </a:ext>
                </a:extLst>
              </a:tr>
              <a:tr h="405272">
                <a:tc>
                  <a:txBody>
                    <a:bodyPr/>
                    <a:lstStyle/>
                    <a:p>
                      <a:pPr marL="0" marR="0" fontAlgn="ctr">
                        <a:spcBef>
                          <a:spcPts val="0"/>
                        </a:spcBef>
                        <a:spcAft>
                          <a:spcPts val="0"/>
                        </a:spcAft>
                      </a:pPr>
                      <a:r>
                        <a:rPr lang="en-US" sz="900" u="sng">
                          <a:solidFill>
                            <a:srgbClr val="0563C1"/>
                          </a:solidFill>
                          <a:effectLst/>
                          <a:latin typeface="Segoe UI Light" panose="020B0502040204020203" pitchFamily="34" charset="0"/>
                          <a:ea typeface="Calibri" panose="020F0502020204030204" pitchFamily="34" charset="0"/>
                          <a:hlinkClick r:id="rId16"/>
                        </a:rPr>
                        <a:t>AWS training</a:t>
                      </a:r>
                      <a:endParaRPr lang="en-US" sz="1200">
                        <a:effectLst/>
                        <a:latin typeface="Times New Roman" panose="02020603050405020304" pitchFamily="18" charset="0"/>
                        <a:ea typeface="Calibri" panose="020F0502020204030204" pitchFamily="34" charset="0"/>
                      </a:endParaRPr>
                    </a:p>
                  </a:txBody>
                  <a:tcPr marL="5715" marR="5715" marT="571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AWS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all levels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AWS training &amp; certification</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pPr marL="0" marR="0" fontAlgn="ctr">
                        <a:spcBef>
                          <a:spcPts val="0"/>
                        </a:spcBef>
                        <a:spcAft>
                          <a:spcPts val="0"/>
                        </a:spcAft>
                      </a:pPr>
                      <a:r>
                        <a:rPr lang="en-US" sz="900">
                          <a:solidFill>
                            <a:srgbClr val="000000"/>
                          </a:solidFill>
                          <a:effectLst/>
                          <a:latin typeface="Segoe UI Light" panose="020B0502040204020203" pitchFamily="34" charset="0"/>
                          <a:ea typeface="Calibri" panose="020F0502020204030204" pitchFamily="34" charset="0"/>
                        </a:rPr>
                        <a:t>classes, labs</a:t>
                      </a:r>
                      <a:endParaRPr lang="en-US" sz="1200">
                        <a:effectLst/>
                        <a:latin typeface="Times New Roman" panose="02020603050405020304" pitchFamily="18" charset="0"/>
                        <a:ea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endParaRPr lang="en-US" sz="110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BDD7EE"/>
                    </a:solidFill>
                  </a:tcPr>
                </a:tc>
                <a:tc>
                  <a:txBody>
                    <a:bodyPr/>
                    <a:lstStyle/>
                    <a:p>
                      <a:endParaRPr lang="en-US" sz="1100" dirty="0">
                        <a:effectLst/>
                        <a:latin typeface="Calibri" panose="020F0502020204030204" pitchFamily="34" charset="0"/>
                      </a:endParaRPr>
                    </a:p>
                  </a:txBody>
                  <a:tcPr marL="5715" marR="5715" marT="571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val="3405589810"/>
                  </a:ext>
                </a:extLst>
              </a:tr>
            </a:tbl>
          </a:graphicData>
        </a:graphic>
      </p:graphicFrame>
      <p:sp>
        <p:nvSpPr>
          <p:cNvPr id="4" name="Footer Placeholder 3"/>
          <p:cNvSpPr>
            <a:spLocks noGrp="1"/>
          </p:cNvSpPr>
          <p:nvPr>
            <p:ph type="ftr" sz="quarter" idx="12"/>
          </p:nvPr>
        </p:nvSpPr>
        <p:spPr>
          <a:xfrm>
            <a:off x="762000" y="6610899"/>
            <a:ext cx="5558790" cy="379747"/>
          </a:xfrm>
        </p:spPr>
        <p:txBody>
          <a:bodyPr/>
          <a:lstStyle/>
          <a:p>
            <a:r>
              <a:rPr lang="en-US">
                <a:solidFill>
                  <a:srgbClr val="65564F"/>
                </a:solidFill>
              </a:rPr>
              <a:t>Starbucks Confidential – INTERNAL USE ONLY</a:t>
            </a:r>
          </a:p>
        </p:txBody>
      </p:sp>
      <p:sp>
        <p:nvSpPr>
          <p:cNvPr id="5" name="Slide Number Placeholder 4"/>
          <p:cNvSpPr>
            <a:spLocks noGrp="1"/>
          </p:cNvSpPr>
          <p:nvPr>
            <p:ph type="sldNum" sz="quarter" idx="13"/>
          </p:nvPr>
        </p:nvSpPr>
        <p:spPr/>
        <p:txBody>
          <a:bodyPr/>
          <a:lstStyle/>
          <a:p>
            <a:fld id="{0387BFA4-7B70-4EF9-90A5-D3EB787A3DAE}" type="slidenum">
              <a:rPr lang="en-US" smtClean="0">
                <a:solidFill>
                  <a:srgbClr val="65564F"/>
                </a:solidFill>
              </a:rPr>
              <a:pPr/>
              <a:t>9</a:t>
            </a:fld>
            <a:endParaRPr lang="en-US">
              <a:solidFill>
                <a:srgbClr val="65564F"/>
              </a:solidFill>
            </a:endParaRPr>
          </a:p>
        </p:txBody>
      </p:sp>
      <p:pic>
        <p:nvPicPr>
          <p:cNvPr id="12" name="Picture 1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924800" y="198663"/>
            <a:ext cx="1676400" cy="745067"/>
          </a:xfrm>
          <a:prstGeom prst="rect">
            <a:avLst/>
          </a:prstGeom>
        </p:spPr>
      </p:pic>
      <p:pic>
        <p:nvPicPr>
          <p:cNvPr id="9" name="Picture 8"/>
          <p:cNvPicPr>
            <a:picLocks noChangeAspect="1"/>
          </p:cNvPicPr>
          <p:nvPr/>
        </p:nvPicPr>
        <p:blipFill rotWithShape="1">
          <a:blip r:embed="rId18">
            <a:extLst>
              <a:ext uri="{28A0092B-C50C-407E-A947-70E740481C1C}">
                <a14:useLocalDpi xmlns:a14="http://schemas.microsoft.com/office/drawing/2010/main" val="0"/>
              </a:ext>
            </a:extLst>
          </a:blip>
          <a:srcRect t="53520" b="41808"/>
          <a:stretch/>
        </p:blipFill>
        <p:spPr>
          <a:xfrm>
            <a:off x="0" y="6718658"/>
            <a:ext cx="9601200" cy="413980"/>
          </a:xfrm>
          <a:prstGeom prst="rect">
            <a:avLst/>
          </a:prstGeom>
        </p:spPr>
      </p:pic>
      <p:sp>
        <p:nvSpPr>
          <p:cNvPr id="14" name="TextBox 13"/>
          <p:cNvSpPr txBox="1"/>
          <p:nvPr/>
        </p:nvSpPr>
        <p:spPr>
          <a:xfrm>
            <a:off x="340740" y="198663"/>
            <a:ext cx="9220200" cy="707886"/>
          </a:xfrm>
          <a:prstGeom prst="rect">
            <a:avLst/>
          </a:prstGeom>
          <a:noFill/>
        </p:spPr>
        <p:txBody>
          <a:bodyPr wrap="square" rtlCol="0">
            <a:spAutoFit/>
          </a:bodyPr>
          <a:lstStyle/>
          <a:p>
            <a:r>
              <a:rPr lang="en-US" sz="4000">
                <a:solidFill>
                  <a:schemeClr val="tx2"/>
                </a:solidFill>
                <a:latin typeface="Segoe UI Semilight" panose="020B0402040204020203" pitchFamily="34" charset="0"/>
                <a:cs typeface="Segoe UI Semilight" panose="020B0402040204020203" pitchFamily="34" charset="0"/>
              </a:rPr>
              <a:t>Learning Resources – Self Study</a:t>
            </a:r>
          </a:p>
        </p:txBody>
      </p:sp>
      <p:sp>
        <p:nvSpPr>
          <p:cNvPr id="13" name="Star: 6 Points 12"/>
          <p:cNvSpPr/>
          <p:nvPr/>
        </p:nvSpPr>
        <p:spPr>
          <a:xfrm>
            <a:off x="2305071" y="1979607"/>
            <a:ext cx="188340" cy="228600"/>
          </a:xfrm>
          <a:prstGeom prst="star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Star: 6 Points 14"/>
          <p:cNvSpPr/>
          <p:nvPr/>
        </p:nvSpPr>
        <p:spPr>
          <a:xfrm>
            <a:off x="2518113" y="1668463"/>
            <a:ext cx="188340" cy="228600"/>
          </a:xfrm>
          <a:prstGeom prst="star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2"/>
          <p:cNvSpPr>
            <a:spLocks noChangeArrowheads="1"/>
          </p:cNvSpPr>
          <p:nvPr/>
        </p:nvSpPr>
        <p:spPr bwMode="auto">
          <a:xfrm>
            <a:off x="1720850" y="2225675"/>
            <a:ext cx="960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71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rbucks 2014">
  <a:themeElements>
    <a:clrScheme name="Starbucks 2014 colors">
      <a:dk1>
        <a:sysClr val="windowText" lastClr="000000"/>
      </a:dk1>
      <a:lt1>
        <a:sysClr val="window" lastClr="FFFFFF"/>
      </a:lt1>
      <a:dk2>
        <a:srgbClr val="65564F"/>
      </a:dk2>
      <a:lt2>
        <a:srgbClr val="EEEEED"/>
      </a:lt2>
      <a:accent1>
        <a:srgbClr val="7C6E66"/>
      </a:accent1>
      <a:accent2>
        <a:srgbClr val="94795D"/>
      </a:accent2>
      <a:accent3>
        <a:srgbClr val="CF7F00"/>
      </a:accent3>
      <a:accent4>
        <a:srgbClr val="693F23"/>
      </a:accent4>
      <a:accent5>
        <a:srgbClr val="776E64"/>
      </a:accent5>
      <a:accent6>
        <a:srgbClr val="ABABA7"/>
      </a:accent6>
      <a:hlink>
        <a:srgbClr val="CF7F00"/>
      </a:hlink>
      <a:folHlink>
        <a:srgbClr val="65564F"/>
      </a:folHlink>
    </a:clrScheme>
    <a:fontScheme name="Starbucks 2014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f2fccfe-ff55-4098-84a2-6b67447e18c1">
      <UserInfo>
        <DisplayName>Rajasekar Natarajan</DisplayName>
        <AccountId>73</AccountId>
        <AccountType/>
      </UserInfo>
      <UserInfo>
        <DisplayName>Harish Jaiganesh</DisplayName>
        <AccountId>74</AccountId>
        <AccountType/>
      </UserInfo>
      <UserInfo>
        <DisplayName>Shayna AtHope</DisplayName>
        <AccountId>75</AccountId>
        <AccountType/>
      </UserInfo>
      <UserInfo>
        <DisplayName>Prasanthi Oruganti</DisplayName>
        <AccountId>76</AccountId>
        <AccountType/>
      </UserInfo>
      <UserInfo>
        <DisplayName>Renee Engelking</DisplayName>
        <AccountId>77</AccountId>
        <AccountType/>
      </UserInfo>
      <UserInfo>
        <DisplayName>Ashutosh Agarwal</DisplayName>
        <AccountId>78</AccountId>
        <AccountType/>
      </UserInfo>
      <UserInfo>
        <DisplayName>Armin Ghyara</DisplayName>
        <AccountId>79</AccountId>
        <AccountType/>
      </UserInfo>
      <UserInfo>
        <DisplayName>Prashanth Jakkula</DisplayName>
        <AccountId>80</AccountId>
        <AccountType/>
      </UserInfo>
      <UserInfo>
        <DisplayName>Diane Kerstein</DisplayName>
        <AccountId>81</AccountId>
        <AccountType/>
      </UserInfo>
      <UserInfo>
        <DisplayName>Phani Gudidevuni</DisplayName>
        <AccountId>82</AccountId>
        <AccountType/>
      </UserInfo>
      <UserInfo>
        <DisplayName>Daryl Ehrenheim</DisplayName>
        <AccountId>83</AccountId>
        <AccountType/>
      </UserInfo>
      <UserInfo>
        <DisplayName>Anvesh Venkateshula</DisplayName>
        <AccountId>84</AccountId>
        <AccountType/>
      </UserInfo>
      <UserInfo>
        <DisplayName>Hema Sirasapalli</DisplayName>
        <AccountId>85</AccountId>
        <AccountType/>
      </UserInfo>
      <UserInfo>
        <DisplayName>Kishore Matta</DisplayName>
        <AccountId>86</AccountId>
        <AccountType/>
      </UserInfo>
      <UserInfo>
        <DisplayName>Mike Konopinski</DisplayName>
        <AccountId>87</AccountId>
        <AccountType/>
      </UserInfo>
      <UserInfo>
        <DisplayName>Chris Barton</DisplayName>
        <AccountId>88</AccountId>
        <AccountType/>
      </UserInfo>
      <UserInfo>
        <DisplayName>Chuck Bell III</DisplayName>
        <AccountId>89</AccountId>
        <AccountType/>
      </UserInfo>
      <UserInfo>
        <DisplayName>Jeanne-Anne Jensen</DisplayName>
        <AccountId>90</AccountId>
        <AccountType/>
      </UserInfo>
      <UserInfo>
        <DisplayName>Patricio Weesit</DisplayName>
        <AccountId>91</AccountId>
        <AccountType/>
      </UserInfo>
      <UserInfo>
        <DisplayName>Kenny Ma</DisplayName>
        <AccountId>92</AccountId>
        <AccountType/>
      </UserInfo>
      <UserInfo>
        <DisplayName>Tamanna Chawla</DisplayName>
        <AccountId>93</AccountId>
        <AccountType/>
      </UserInfo>
      <UserInfo>
        <DisplayName>Tony Calacat</DisplayName>
        <AccountId>94</AccountId>
        <AccountType/>
      </UserInfo>
      <UserInfo>
        <DisplayName>Sandesh Edara</DisplayName>
        <AccountId>95</AccountId>
        <AccountType/>
      </UserInfo>
      <UserInfo>
        <DisplayName>Tim Clapp</DisplayName>
        <AccountId>96</AccountId>
        <AccountType/>
      </UserInfo>
      <UserInfo>
        <DisplayName>Shawn Junell</DisplayName>
        <AccountId>45</AccountId>
        <AccountType/>
      </UserInfo>
      <UserInfo>
        <DisplayName>Scott Bockheim</DisplayName>
        <AccountId>41</AccountId>
        <AccountType/>
      </UserInfo>
      <UserInfo>
        <DisplayName>Frank Fuoco</DisplayName>
        <AccountId>35</AccountId>
        <AccountType/>
      </UserInfo>
      <UserInfo>
        <DisplayName>Kathy Doiron</DisplayName>
        <AccountId>23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F60AE978ADDB43B1ED7C62084F623B" ma:contentTypeVersion="9" ma:contentTypeDescription="Create a new document." ma:contentTypeScope="" ma:versionID="ceaac3e9dfc9a7108867b4d066d26ddc">
  <xsd:schema xmlns:xsd="http://www.w3.org/2001/XMLSchema" xmlns:xs="http://www.w3.org/2001/XMLSchema" xmlns:p="http://schemas.microsoft.com/office/2006/metadata/properties" xmlns:ns2="0f2fccfe-ff55-4098-84a2-6b67447e18c1" xmlns:ns3="6bcaf530-00ed-4ea6-816b-24c16de26dd7" targetNamespace="http://schemas.microsoft.com/office/2006/metadata/properties" ma:root="true" ma:fieldsID="55777255bb2fb640f31b2550e1145f3d" ns2:_="" ns3:_="">
    <xsd:import namespace="0f2fccfe-ff55-4098-84a2-6b67447e18c1"/>
    <xsd:import namespace="6bcaf530-00ed-4ea6-816b-24c16de26dd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2fccfe-ff55-4098-84a2-6b67447e18c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bcaf530-00ed-4ea6-816b-24c16de26dd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B24776-B6FF-4A81-AF7F-7D57021B6341}">
  <ds:schemaRefs>
    <ds:schemaRef ds:uri="http://purl.org/dc/dcmitype/"/>
    <ds:schemaRef ds:uri="http://schemas.microsoft.com/office/infopath/2007/PartnerControls"/>
    <ds:schemaRef ds:uri="http://purl.org/dc/terms/"/>
    <ds:schemaRef ds:uri="0f2fccfe-ff55-4098-84a2-6b67447e18c1"/>
    <ds:schemaRef ds:uri="http://schemas.openxmlformats.org/package/2006/metadata/core-properties"/>
    <ds:schemaRef ds:uri="http://purl.org/dc/elements/1.1/"/>
    <ds:schemaRef ds:uri="6bcaf530-00ed-4ea6-816b-24c16de26dd7"/>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0F2DD87-53DF-4845-8F63-D6BF6379CC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2fccfe-ff55-4098-84a2-6b67447e18c1"/>
    <ds:schemaRef ds:uri="6bcaf530-00ed-4ea6-816b-24c16de26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999700-DA6D-45DE-B765-C0D828BE72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2038</TotalTime>
  <Words>1170</Words>
  <Application>Microsoft Office PowerPoint</Application>
  <PresentationFormat>Custom</PresentationFormat>
  <Paragraphs>292</Paragraphs>
  <Slides>14</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ＭＳ Ｐゴシック</vt:lpstr>
      <vt:lpstr>Arial</vt:lpstr>
      <vt:lpstr>Calibri</vt:lpstr>
      <vt:lpstr>Corbel</vt:lpstr>
      <vt:lpstr>Georgia</vt:lpstr>
      <vt:lpstr>Segoe UI Light</vt:lpstr>
      <vt:lpstr>Segoe UI Semibold</vt:lpstr>
      <vt:lpstr>Segoe UI Semilight</vt:lpstr>
      <vt:lpstr>Times New Roman</vt:lpstr>
      <vt:lpstr>Wingdings</vt:lpstr>
      <vt:lpstr>Office Theme</vt:lpstr>
      <vt:lpstr>Starbucks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PluralSight</vt:lpstr>
      <vt:lpstr>PowerPoint Presentation</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Fuoco</dc:creator>
  <cp:lastModifiedBy>Frank Fuoco</cp:lastModifiedBy>
  <cp:revision>23</cp:revision>
  <dcterms:modified xsi:type="dcterms:W3CDTF">2018-02-14T01:49:15Z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0x010100AEF60AE978ADDB43B1ED7C62084F623B</vt:lpwstr>
  </property>
</Properties>
</file>