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5"/>
  </p:notesMasterIdLst>
  <p:sldIdLst>
    <p:sldId id="256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0A0"/>
    <a:srgbClr val="003B64"/>
    <a:srgbClr val="000000"/>
    <a:srgbClr val="FF505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813" autoAdjust="0"/>
  </p:normalViewPr>
  <p:slideViewPr>
    <p:cSldViewPr snapToGrid="0">
      <p:cViewPr varScale="1">
        <p:scale>
          <a:sx n="103" d="100"/>
          <a:sy n="103" d="100"/>
        </p:scale>
        <p:origin x="24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D4D2238-BE07-43C9-B9E4-5B5029A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0" y="2209587"/>
            <a:ext cx="4345653" cy="37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lazor WebAssembly grid rendering">
            <a:extLst>
              <a:ext uri="{FF2B5EF4-FFF2-40B4-BE49-F238E27FC236}">
                <a16:creationId xmlns:a16="http://schemas.microsoft.com/office/drawing/2014/main" id="{5ED128F7-1CA9-4F35-B26B-D501779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5" y="2206018"/>
            <a:ext cx="6373407" cy="37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4D5CB0-8E53-4E34-82BB-27C53475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</a:t>
            </a:r>
            <a:r>
              <a:rPr lang="en-US" dirty="0" err="1"/>
              <a:t>WebAssembly</a:t>
            </a:r>
            <a:r>
              <a:rPr lang="en-US" dirty="0"/>
              <a:t>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68870-175F-4F82-8027-05D5495830A0}"/>
              </a:ext>
            </a:extLst>
          </p:cNvPr>
          <p:cNvSpPr txBox="1"/>
          <p:nvPr/>
        </p:nvSpPr>
        <p:spPr>
          <a:xfrm>
            <a:off x="838200" y="1386739"/>
            <a:ext cx="722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2-3x faster </a:t>
            </a:r>
            <a:r>
              <a:rPr lang="en-US" sz="2400" dirty="0"/>
              <a:t>component rendering and runtime execution</a:t>
            </a:r>
          </a:p>
        </p:txBody>
      </p:sp>
    </p:spTree>
    <p:extLst>
      <p:ext uri="{BB962C8B-B14F-4D97-AF65-F5344CB8AC3E}">
        <p14:creationId xmlns:p14="http://schemas.microsoft.com/office/powerpoint/2010/main" val="2548708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Consolas</vt:lpstr>
      <vt:lpstr>Open Sans</vt:lpstr>
      <vt:lpstr>Calibri</vt:lpstr>
      <vt:lpstr>Arial</vt:lpstr>
      <vt:lpstr>1_Office Theme</vt:lpstr>
      <vt:lpstr>3_Office Theme</vt:lpstr>
      <vt:lpstr>2_Office Theme</vt:lpstr>
      <vt:lpstr>Blazor WebAssembly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Daniel Roth</cp:lastModifiedBy>
  <cp:revision>4</cp:revision>
  <dcterms:created xsi:type="dcterms:W3CDTF">2020-08-18T20:47:27Z</dcterms:created>
  <dcterms:modified xsi:type="dcterms:W3CDTF">2020-12-01T22:53:58Z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