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2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77" autoAdjust="0"/>
  </p:normalViewPr>
  <p:slideViewPr>
    <p:cSldViewPr snapToGrid="0">
      <p:cViewPr>
        <p:scale>
          <a:sx n="75" d="100"/>
          <a:sy n="75" d="100"/>
        </p:scale>
        <p:origin x="89" y="1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43E7E8-E7DD-4071-8F0B-2E415B46DEA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EF61F1-64C5-403A-B3BB-492E1B2440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JavaScript</a:t>
          </a:r>
        </a:p>
      </dgm:t>
    </dgm:pt>
    <dgm:pt modelId="{16492E45-7089-4A7A-8639-8D4EDE0CE7BC}" type="parTrans" cxnId="{36ADA34F-35C3-45B2-BE77-A906B562FA38}">
      <dgm:prSet/>
      <dgm:spPr/>
      <dgm:t>
        <a:bodyPr/>
        <a:lstStyle/>
        <a:p>
          <a:endParaRPr lang="en-US"/>
        </a:p>
      </dgm:t>
    </dgm:pt>
    <dgm:pt modelId="{EAB9EEF7-7822-4A3E-9EC4-E02858F5016F}" type="sibTrans" cxnId="{36ADA34F-35C3-45B2-BE77-A906B562FA38}">
      <dgm:prSet/>
      <dgm:spPr/>
      <dgm:t>
        <a:bodyPr/>
        <a:lstStyle/>
        <a:p>
          <a:endParaRPr lang="en-US"/>
        </a:p>
      </dgm:t>
    </dgm:pt>
    <dgm:pt modelId="{D903FF96-85B5-4176-8173-5030A1E235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C/C++</a:t>
          </a:r>
        </a:p>
      </dgm:t>
    </dgm:pt>
    <dgm:pt modelId="{29572878-0807-4644-B2E8-0F0A0F24C919}" type="parTrans" cxnId="{EDAC285E-3D69-4C64-AF47-74963C51B87B}">
      <dgm:prSet/>
      <dgm:spPr/>
      <dgm:t>
        <a:bodyPr/>
        <a:lstStyle/>
        <a:p>
          <a:endParaRPr lang="en-US"/>
        </a:p>
      </dgm:t>
    </dgm:pt>
    <dgm:pt modelId="{994B97F9-8C6A-47D8-9F08-52E78CD67F72}" type="sibTrans" cxnId="{EDAC285E-3D69-4C64-AF47-74963C51B87B}">
      <dgm:prSet/>
      <dgm:spPr/>
      <dgm:t>
        <a:bodyPr/>
        <a:lstStyle/>
        <a:p>
          <a:endParaRPr lang="en-US"/>
        </a:p>
      </dgm:t>
    </dgm:pt>
    <dgm:pt modelId="{50841DA6-17F9-4201-AD6A-2B3CAE8BF9A6}" type="pres">
      <dgm:prSet presAssocID="{F643E7E8-E7DD-4071-8F0B-2E415B46DEA6}" presName="root" presStyleCnt="0">
        <dgm:presLayoutVars>
          <dgm:dir/>
          <dgm:resizeHandles val="exact"/>
        </dgm:presLayoutVars>
      </dgm:prSet>
      <dgm:spPr/>
    </dgm:pt>
    <dgm:pt modelId="{CC536A23-B8BC-4588-A0A7-6D4709B7C3DD}" type="pres">
      <dgm:prSet presAssocID="{1DEF61F1-64C5-403A-B3BB-492E1B244042}" presName="compNode" presStyleCnt="0"/>
      <dgm:spPr/>
    </dgm:pt>
    <dgm:pt modelId="{1CBBD815-706F-43D8-8C8F-516085248495}" type="pres">
      <dgm:prSet presAssocID="{1DEF61F1-64C5-403A-B3BB-492E1B2440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roll with solid fill"/>
        </a:ext>
      </dgm:extLst>
    </dgm:pt>
    <dgm:pt modelId="{E772068F-AFE9-4C44-A510-9B950178B555}" type="pres">
      <dgm:prSet presAssocID="{1DEF61F1-64C5-403A-B3BB-492E1B244042}" presName="spaceRect" presStyleCnt="0"/>
      <dgm:spPr/>
    </dgm:pt>
    <dgm:pt modelId="{ED7BA188-BB36-427D-8D51-433513D3ED81}" type="pres">
      <dgm:prSet presAssocID="{1DEF61F1-64C5-403A-B3BB-492E1B244042}" presName="textRect" presStyleLbl="revTx" presStyleIdx="0" presStyleCnt="2">
        <dgm:presLayoutVars>
          <dgm:chMax val="1"/>
          <dgm:chPref val="1"/>
        </dgm:presLayoutVars>
      </dgm:prSet>
      <dgm:spPr/>
    </dgm:pt>
    <dgm:pt modelId="{25280ED2-F8A8-4418-ABD7-F69597D4F853}" type="pres">
      <dgm:prSet presAssocID="{EAB9EEF7-7822-4A3E-9EC4-E02858F5016F}" presName="sibTrans" presStyleCnt="0"/>
      <dgm:spPr/>
    </dgm:pt>
    <dgm:pt modelId="{6C1C0A3F-7BAB-46EC-9C20-8DB3BD34F33D}" type="pres">
      <dgm:prSet presAssocID="{D903FF96-85B5-4176-8173-5030A1E235E4}" presName="compNode" presStyleCnt="0"/>
      <dgm:spPr/>
    </dgm:pt>
    <dgm:pt modelId="{2741B3B6-9BCA-4122-967D-F7B81D5D5B28}" type="pres">
      <dgm:prSet presAssocID="{D903FF96-85B5-4176-8173-5030A1E235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de"/>
        </a:ext>
      </dgm:extLst>
    </dgm:pt>
    <dgm:pt modelId="{30DEFA9F-1475-4D39-BF3C-3DF03D6C7451}" type="pres">
      <dgm:prSet presAssocID="{D903FF96-85B5-4176-8173-5030A1E235E4}" presName="spaceRect" presStyleCnt="0"/>
      <dgm:spPr/>
    </dgm:pt>
    <dgm:pt modelId="{8ACFB0E5-7C77-4ACD-A674-9322272852EB}" type="pres">
      <dgm:prSet presAssocID="{D903FF96-85B5-4176-8173-5030A1E235E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B0CF632-50BF-432F-9938-BC68E463BF0E}" type="presOf" srcId="{1DEF61F1-64C5-403A-B3BB-492E1B244042}" destId="{ED7BA188-BB36-427D-8D51-433513D3ED81}" srcOrd="0" destOrd="0" presId="urn:microsoft.com/office/officeart/2018/2/layout/IconLabelList"/>
    <dgm:cxn modelId="{EDAC285E-3D69-4C64-AF47-74963C51B87B}" srcId="{F643E7E8-E7DD-4071-8F0B-2E415B46DEA6}" destId="{D903FF96-85B5-4176-8173-5030A1E235E4}" srcOrd="1" destOrd="0" parTransId="{29572878-0807-4644-B2E8-0F0A0F24C919}" sibTransId="{994B97F9-8C6A-47D8-9F08-52E78CD67F72}"/>
    <dgm:cxn modelId="{36ADA34F-35C3-45B2-BE77-A906B562FA38}" srcId="{F643E7E8-E7DD-4071-8F0B-2E415B46DEA6}" destId="{1DEF61F1-64C5-403A-B3BB-492E1B244042}" srcOrd="0" destOrd="0" parTransId="{16492E45-7089-4A7A-8639-8D4EDE0CE7BC}" sibTransId="{EAB9EEF7-7822-4A3E-9EC4-E02858F5016F}"/>
    <dgm:cxn modelId="{FF8CAB98-2ADE-45D0-BF66-497545B1F2A6}" type="presOf" srcId="{F643E7E8-E7DD-4071-8F0B-2E415B46DEA6}" destId="{50841DA6-17F9-4201-AD6A-2B3CAE8BF9A6}" srcOrd="0" destOrd="0" presId="urn:microsoft.com/office/officeart/2018/2/layout/IconLabelList"/>
    <dgm:cxn modelId="{58FC5BBC-8F2A-441C-9F1D-EE1FFD411A0C}" type="presOf" srcId="{D903FF96-85B5-4176-8173-5030A1E235E4}" destId="{8ACFB0E5-7C77-4ACD-A674-9322272852EB}" srcOrd="0" destOrd="0" presId="urn:microsoft.com/office/officeart/2018/2/layout/IconLabelList"/>
    <dgm:cxn modelId="{719ADA4C-C1D6-49D9-84A2-A2399F42CD38}" type="presParOf" srcId="{50841DA6-17F9-4201-AD6A-2B3CAE8BF9A6}" destId="{CC536A23-B8BC-4588-A0A7-6D4709B7C3DD}" srcOrd="0" destOrd="0" presId="urn:microsoft.com/office/officeart/2018/2/layout/IconLabelList"/>
    <dgm:cxn modelId="{96B22CF5-1AC8-4468-9D7A-2B2A7F3ECB8F}" type="presParOf" srcId="{CC536A23-B8BC-4588-A0A7-6D4709B7C3DD}" destId="{1CBBD815-706F-43D8-8C8F-516085248495}" srcOrd="0" destOrd="0" presId="urn:microsoft.com/office/officeart/2018/2/layout/IconLabelList"/>
    <dgm:cxn modelId="{2A1A35B3-D11E-439E-BD6C-A83D134DAA0A}" type="presParOf" srcId="{CC536A23-B8BC-4588-A0A7-6D4709B7C3DD}" destId="{E772068F-AFE9-4C44-A510-9B950178B555}" srcOrd="1" destOrd="0" presId="urn:microsoft.com/office/officeart/2018/2/layout/IconLabelList"/>
    <dgm:cxn modelId="{CD6D66F7-4AC5-44A0-B6EC-6551346D6238}" type="presParOf" srcId="{CC536A23-B8BC-4588-A0A7-6D4709B7C3DD}" destId="{ED7BA188-BB36-427D-8D51-433513D3ED81}" srcOrd="2" destOrd="0" presId="urn:microsoft.com/office/officeart/2018/2/layout/IconLabelList"/>
    <dgm:cxn modelId="{A71618FF-457D-4E75-9E02-61424C545A46}" type="presParOf" srcId="{50841DA6-17F9-4201-AD6A-2B3CAE8BF9A6}" destId="{25280ED2-F8A8-4418-ABD7-F69597D4F853}" srcOrd="1" destOrd="0" presId="urn:microsoft.com/office/officeart/2018/2/layout/IconLabelList"/>
    <dgm:cxn modelId="{C19CFE7F-35E4-4FD4-B8A7-6755F2AEEDFD}" type="presParOf" srcId="{50841DA6-17F9-4201-AD6A-2B3CAE8BF9A6}" destId="{6C1C0A3F-7BAB-46EC-9C20-8DB3BD34F33D}" srcOrd="2" destOrd="0" presId="urn:microsoft.com/office/officeart/2018/2/layout/IconLabelList"/>
    <dgm:cxn modelId="{44310B4F-5AF7-4F62-A8FD-3C45C76831D1}" type="presParOf" srcId="{6C1C0A3F-7BAB-46EC-9C20-8DB3BD34F33D}" destId="{2741B3B6-9BCA-4122-967D-F7B81D5D5B28}" srcOrd="0" destOrd="0" presId="urn:microsoft.com/office/officeart/2018/2/layout/IconLabelList"/>
    <dgm:cxn modelId="{46C6057C-A9FF-4477-82F3-DBEB0D5D54CF}" type="presParOf" srcId="{6C1C0A3F-7BAB-46EC-9C20-8DB3BD34F33D}" destId="{30DEFA9F-1475-4D39-BF3C-3DF03D6C7451}" srcOrd="1" destOrd="0" presId="urn:microsoft.com/office/officeart/2018/2/layout/IconLabelList"/>
    <dgm:cxn modelId="{22A94CD6-23BD-4A06-908D-4350BB4271FD}" type="presParOf" srcId="{6C1C0A3F-7BAB-46EC-9C20-8DB3BD34F33D}" destId="{8ACFB0E5-7C77-4ACD-A674-9322272852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43E7E8-E7DD-4071-8F0B-2E415B46DEA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EF61F1-64C5-403A-B3BB-492E1B2440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JavaScript</a:t>
          </a:r>
        </a:p>
      </dgm:t>
    </dgm:pt>
    <dgm:pt modelId="{16492E45-7089-4A7A-8639-8D4EDE0CE7BC}" type="parTrans" cxnId="{36ADA34F-35C3-45B2-BE77-A906B562FA38}">
      <dgm:prSet/>
      <dgm:spPr/>
      <dgm:t>
        <a:bodyPr/>
        <a:lstStyle/>
        <a:p>
          <a:endParaRPr lang="en-US"/>
        </a:p>
      </dgm:t>
    </dgm:pt>
    <dgm:pt modelId="{EAB9EEF7-7822-4A3E-9EC4-E02858F5016F}" type="sibTrans" cxnId="{36ADA34F-35C3-45B2-BE77-A906B562FA38}">
      <dgm:prSet/>
      <dgm:spPr/>
      <dgm:t>
        <a:bodyPr/>
        <a:lstStyle/>
        <a:p>
          <a:endParaRPr lang="en-US"/>
        </a:p>
      </dgm:t>
    </dgm:pt>
    <dgm:pt modelId="{50841DA6-17F9-4201-AD6A-2B3CAE8BF9A6}" type="pres">
      <dgm:prSet presAssocID="{F643E7E8-E7DD-4071-8F0B-2E415B46DEA6}" presName="root" presStyleCnt="0">
        <dgm:presLayoutVars>
          <dgm:dir/>
          <dgm:resizeHandles val="exact"/>
        </dgm:presLayoutVars>
      </dgm:prSet>
      <dgm:spPr/>
    </dgm:pt>
    <dgm:pt modelId="{CC536A23-B8BC-4588-A0A7-6D4709B7C3DD}" type="pres">
      <dgm:prSet presAssocID="{1DEF61F1-64C5-403A-B3BB-492E1B244042}" presName="compNode" presStyleCnt="0"/>
      <dgm:spPr/>
    </dgm:pt>
    <dgm:pt modelId="{1CBBD815-706F-43D8-8C8F-516085248495}" type="pres">
      <dgm:prSet presAssocID="{1DEF61F1-64C5-403A-B3BB-492E1B24404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roll with solid fill"/>
        </a:ext>
      </dgm:extLst>
    </dgm:pt>
    <dgm:pt modelId="{E772068F-AFE9-4C44-A510-9B950178B555}" type="pres">
      <dgm:prSet presAssocID="{1DEF61F1-64C5-403A-B3BB-492E1B244042}" presName="spaceRect" presStyleCnt="0"/>
      <dgm:spPr/>
    </dgm:pt>
    <dgm:pt modelId="{ED7BA188-BB36-427D-8D51-433513D3ED81}" type="pres">
      <dgm:prSet presAssocID="{1DEF61F1-64C5-403A-B3BB-492E1B24404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CB0CF632-50BF-432F-9938-BC68E463BF0E}" type="presOf" srcId="{1DEF61F1-64C5-403A-B3BB-492E1B244042}" destId="{ED7BA188-BB36-427D-8D51-433513D3ED81}" srcOrd="0" destOrd="0" presId="urn:microsoft.com/office/officeart/2018/2/layout/IconLabelList"/>
    <dgm:cxn modelId="{36ADA34F-35C3-45B2-BE77-A906B562FA38}" srcId="{F643E7E8-E7DD-4071-8F0B-2E415B46DEA6}" destId="{1DEF61F1-64C5-403A-B3BB-492E1B244042}" srcOrd="0" destOrd="0" parTransId="{16492E45-7089-4A7A-8639-8D4EDE0CE7BC}" sibTransId="{EAB9EEF7-7822-4A3E-9EC4-E02858F5016F}"/>
    <dgm:cxn modelId="{FF8CAB98-2ADE-45D0-BF66-497545B1F2A6}" type="presOf" srcId="{F643E7E8-E7DD-4071-8F0B-2E415B46DEA6}" destId="{50841DA6-17F9-4201-AD6A-2B3CAE8BF9A6}" srcOrd="0" destOrd="0" presId="urn:microsoft.com/office/officeart/2018/2/layout/IconLabelList"/>
    <dgm:cxn modelId="{719ADA4C-C1D6-49D9-84A2-A2399F42CD38}" type="presParOf" srcId="{50841DA6-17F9-4201-AD6A-2B3CAE8BF9A6}" destId="{CC536A23-B8BC-4588-A0A7-6D4709B7C3DD}" srcOrd="0" destOrd="0" presId="urn:microsoft.com/office/officeart/2018/2/layout/IconLabelList"/>
    <dgm:cxn modelId="{96B22CF5-1AC8-4468-9D7A-2B2A7F3ECB8F}" type="presParOf" srcId="{CC536A23-B8BC-4588-A0A7-6D4709B7C3DD}" destId="{1CBBD815-706F-43D8-8C8F-516085248495}" srcOrd="0" destOrd="0" presId="urn:microsoft.com/office/officeart/2018/2/layout/IconLabelList"/>
    <dgm:cxn modelId="{2A1A35B3-D11E-439E-BD6C-A83D134DAA0A}" type="presParOf" srcId="{CC536A23-B8BC-4588-A0A7-6D4709B7C3DD}" destId="{E772068F-AFE9-4C44-A510-9B950178B555}" srcOrd="1" destOrd="0" presId="urn:microsoft.com/office/officeart/2018/2/layout/IconLabelList"/>
    <dgm:cxn modelId="{CD6D66F7-4AC5-44A0-B6EC-6551346D6238}" type="presParOf" srcId="{CC536A23-B8BC-4588-A0A7-6D4709B7C3DD}" destId="{ED7BA188-BB36-427D-8D51-433513D3ED8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43E7E8-E7DD-4071-8F0B-2E415B46DEA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03FF96-85B5-4176-8173-5030A1E235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C/C++</a:t>
          </a:r>
        </a:p>
      </dgm:t>
    </dgm:pt>
    <dgm:pt modelId="{29572878-0807-4644-B2E8-0F0A0F24C919}" type="parTrans" cxnId="{EDAC285E-3D69-4C64-AF47-74963C51B87B}">
      <dgm:prSet/>
      <dgm:spPr/>
      <dgm:t>
        <a:bodyPr/>
        <a:lstStyle/>
        <a:p>
          <a:endParaRPr lang="en-US"/>
        </a:p>
      </dgm:t>
    </dgm:pt>
    <dgm:pt modelId="{994B97F9-8C6A-47D8-9F08-52E78CD67F72}" type="sibTrans" cxnId="{EDAC285E-3D69-4C64-AF47-74963C51B87B}">
      <dgm:prSet/>
      <dgm:spPr/>
      <dgm:t>
        <a:bodyPr/>
        <a:lstStyle/>
        <a:p>
          <a:endParaRPr lang="en-US"/>
        </a:p>
      </dgm:t>
    </dgm:pt>
    <dgm:pt modelId="{50841DA6-17F9-4201-AD6A-2B3CAE8BF9A6}" type="pres">
      <dgm:prSet presAssocID="{F643E7E8-E7DD-4071-8F0B-2E415B46DEA6}" presName="root" presStyleCnt="0">
        <dgm:presLayoutVars>
          <dgm:dir/>
          <dgm:resizeHandles val="exact"/>
        </dgm:presLayoutVars>
      </dgm:prSet>
      <dgm:spPr/>
    </dgm:pt>
    <dgm:pt modelId="{6C1C0A3F-7BAB-46EC-9C20-8DB3BD34F33D}" type="pres">
      <dgm:prSet presAssocID="{D903FF96-85B5-4176-8173-5030A1E235E4}" presName="compNode" presStyleCnt="0"/>
      <dgm:spPr/>
    </dgm:pt>
    <dgm:pt modelId="{2741B3B6-9BCA-4122-967D-F7B81D5D5B28}" type="pres">
      <dgm:prSet presAssocID="{D903FF96-85B5-4176-8173-5030A1E235E4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de"/>
        </a:ext>
      </dgm:extLst>
    </dgm:pt>
    <dgm:pt modelId="{30DEFA9F-1475-4D39-BF3C-3DF03D6C7451}" type="pres">
      <dgm:prSet presAssocID="{D903FF96-85B5-4176-8173-5030A1E235E4}" presName="spaceRect" presStyleCnt="0"/>
      <dgm:spPr/>
    </dgm:pt>
    <dgm:pt modelId="{8ACFB0E5-7C77-4ACD-A674-9322272852EB}" type="pres">
      <dgm:prSet presAssocID="{D903FF96-85B5-4176-8173-5030A1E235E4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EDAC285E-3D69-4C64-AF47-74963C51B87B}" srcId="{F643E7E8-E7DD-4071-8F0B-2E415B46DEA6}" destId="{D903FF96-85B5-4176-8173-5030A1E235E4}" srcOrd="0" destOrd="0" parTransId="{29572878-0807-4644-B2E8-0F0A0F24C919}" sibTransId="{994B97F9-8C6A-47D8-9F08-52E78CD67F72}"/>
    <dgm:cxn modelId="{FF8CAB98-2ADE-45D0-BF66-497545B1F2A6}" type="presOf" srcId="{F643E7E8-E7DD-4071-8F0B-2E415B46DEA6}" destId="{50841DA6-17F9-4201-AD6A-2B3CAE8BF9A6}" srcOrd="0" destOrd="0" presId="urn:microsoft.com/office/officeart/2018/2/layout/IconLabelList"/>
    <dgm:cxn modelId="{58FC5BBC-8F2A-441C-9F1D-EE1FFD411A0C}" type="presOf" srcId="{D903FF96-85B5-4176-8173-5030A1E235E4}" destId="{8ACFB0E5-7C77-4ACD-A674-9322272852EB}" srcOrd="0" destOrd="0" presId="urn:microsoft.com/office/officeart/2018/2/layout/IconLabelList"/>
    <dgm:cxn modelId="{C19CFE7F-35E4-4FD4-B8A7-6755F2AEEDFD}" type="presParOf" srcId="{50841DA6-17F9-4201-AD6A-2B3CAE8BF9A6}" destId="{6C1C0A3F-7BAB-46EC-9C20-8DB3BD34F33D}" srcOrd="0" destOrd="0" presId="urn:microsoft.com/office/officeart/2018/2/layout/IconLabelList"/>
    <dgm:cxn modelId="{44310B4F-5AF7-4F62-A8FD-3C45C76831D1}" type="presParOf" srcId="{6C1C0A3F-7BAB-46EC-9C20-8DB3BD34F33D}" destId="{2741B3B6-9BCA-4122-967D-F7B81D5D5B28}" srcOrd="0" destOrd="0" presId="urn:microsoft.com/office/officeart/2018/2/layout/IconLabelList"/>
    <dgm:cxn modelId="{46C6057C-A9FF-4477-82F3-DBEB0D5D54CF}" type="presParOf" srcId="{6C1C0A3F-7BAB-46EC-9C20-8DB3BD34F33D}" destId="{30DEFA9F-1475-4D39-BF3C-3DF03D6C7451}" srcOrd="1" destOrd="0" presId="urn:microsoft.com/office/officeart/2018/2/layout/IconLabelList"/>
    <dgm:cxn modelId="{22A94CD6-23BD-4A06-908D-4350BB4271FD}" type="presParOf" srcId="{6C1C0A3F-7BAB-46EC-9C20-8DB3BD34F33D}" destId="{8ACFB0E5-7C77-4ACD-A674-9322272852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BD815-706F-43D8-8C8F-516085248495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BA188-BB36-427D-8D51-433513D3ED81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JavaScript</a:t>
          </a:r>
        </a:p>
      </dsp:txBody>
      <dsp:txXfrm>
        <a:off x="559800" y="3022743"/>
        <a:ext cx="4320000" cy="720000"/>
      </dsp:txXfrm>
    </dsp:sp>
    <dsp:sp modelId="{2741B3B6-9BCA-4122-967D-F7B81D5D5B28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FB0E5-7C77-4ACD-A674-9322272852EB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C/C++</a:t>
          </a:r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BD815-706F-43D8-8C8F-516085248495}">
      <dsp:nvSpPr>
        <dsp:cNvPr id="0" name=""/>
        <dsp:cNvSpPr/>
      </dsp:nvSpPr>
      <dsp:spPr>
        <a:xfrm>
          <a:off x="4285800" y="119112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BA188-BB36-427D-8D51-433513D3ED81}">
      <dsp:nvSpPr>
        <dsp:cNvPr id="0" name=""/>
        <dsp:cNvSpPr/>
      </dsp:nvSpPr>
      <dsp:spPr>
        <a:xfrm>
          <a:off x="3097800" y="360543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JavaScript</a:t>
          </a:r>
        </a:p>
      </dsp:txBody>
      <dsp:txXfrm>
        <a:off x="3097800" y="3605435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1B3B6-9BCA-4122-967D-F7B81D5D5B28}">
      <dsp:nvSpPr>
        <dsp:cNvPr id="0" name=""/>
        <dsp:cNvSpPr/>
      </dsp:nvSpPr>
      <dsp:spPr>
        <a:xfrm>
          <a:off x="4285800" y="119361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FB0E5-7C77-4ACD-A674-9322272852EB}">
      <dsp:nvSpPr>
        <dsp:cNvPr id="0" name=""/>
        <dsp:cNvSpPr/>
      </dsp:nvSpPr>
      <dsp:spPr>
        <a:xfrm>
          <a:off x="3097800" y="360803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C/C++</a:t>
          </a:r>
        </a:p>
      </dsp:txBody>
      <dsp:txXfrm>
        <a:off x="3097800" y="360803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D1AB-584F-4028-9170-F1E6BE46E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03136-45BB-4A1D-90CF-7FCA18447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F0216-16EE-4B18-A4C5-746A9382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24D-1DF2-4CE8-8E41-47706D1DF6D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49504-B310-47FA-A9A2-0E1D1E4A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65E4B-2138-447F-B380-EAC0A7F1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C32A-4CCD-4653-AE40-BDA7E410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0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1C53-9F64-42F8-A169-38A6E605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F7C61-1B65-4B1E-B13E-E4F0278A7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DA44F-6471-4F58-A585-B9374D00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24D-1DF2-4CE8-8E41-47706D1DF6D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1AD4C-A13D-4CD6-803D-8E3203AB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5BD08-9CB7-42A5-9ED0-6A355B42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C32A-4CCD-4653-AE40-BDA7E410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7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A99CF-5A0F-4005-B6EB-74531DE9C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6A6DD-48FA-4612-88F2-9AE937D79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A2D5-6976-4CF8-95A0-79AF708B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24D-1DF2-4CE8-8E41-47706D1DF6D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4ADB5-0311-4DBC-831B-9BBB3776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C5AD-45DC-4E29-AB85-D52D6F74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C32A-4CCD-4653-AE40-BDA7E410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7C6D-ECFB-4789-B162-F2466819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725F-B851-468F-976F-733228CA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1B2DF-66C3-451F-AC78-EA606FB5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24D-1DF2-4CE8-8E41-47706D1DF6D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C6AD-CF8C-4E0C-8FAC-3E65A2C9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A84CB-C2CC-4142-80F9-549617A6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C32A-4CCD-4653-AE40-BDA7E410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4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FDB5-BAAB-4372-B8E3-96C345D5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63A04-039A-42AF-B7BB-7E1AD8750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C24B2-A6E3-4988-A97A-D4E24F57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24D-1DF2-4CE8-8E41-47706D1DF6D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26F9-92D9-468B-AB81-7CD8D094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28FF0-11E9-4496-83F1-5F34C390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C32A-4CCD-4653-AE40-BDA7E410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6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5605-C183-4D90-9655-4F82810D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A2DDD-01C9-4A55-B890-7D6DD97F4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637CF-13FE-4E45-87B2-DF868EA3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CE13B-7F54-4468-A0AC-F2F36362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24D-1DF2-4CE8-8E41-47706D1DF6D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9549E-A613-4208-B335-F1B123CA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E896D-F053-441E-9DAD-CC4B21A0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C32A-4CCD-4653-AE40-BDA7E410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1F48-D4C1-4F42-B290-CC26E675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D2541-DB9C-43CF-B04F-5D4EBA707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A367E-F1B0-46AF-AA2C-2F7150DE6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9E0F4-22EE-4857-A0BF-8423CE4CF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57285-121C-4926-A5BD-1D590CABE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CFBC5-1DBF-490B-9F16-42365EB3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24D-1DF2-4CE8-8E41-47706D1DF6D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32E32-20BB-4266-9F78-D24C484F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414D5-44F1-4C29-B017-3C292C81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C32A-4CCD-4653-AE40-BDA7E410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6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7610-9483-4E6F-A953-3636D773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A95B8-BD29-4931-AE77-0C35E084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24D-1DF2-4CE8-8E41-47706D1DF6D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CE753-EEF2-4A9A-8F3D-4FAC3D5D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D391F-15FB-43A0-8230-BCCE827B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C32A-4CCD-4653-AE40-BDA7E410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9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4DDEB-A82C-4D00-BFCC-7D2ABC46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24D-1DF2-4CE8-8E41-47706D1DF6D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23F6B-5536-4D6B-BC10-6B000723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1971-D667-4694-B35F-05EF2AA8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C32A-4CCD-4653-AE40-BDA7E410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2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238C-D1CA-4B45-A2F8-2688A770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B4B48-F45E-4870-963B-009DB77B6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F45E8-393D-4C42-8DAD-B02B1E89D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F8F89-1C0F-4F9A-B288-DDC45EDE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24D-1DF2-4CE8-8E41-47706D1DF6D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69422-9A63-4E95-9180-75E2A06E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D99F1-6C7A-49E1-92D6-06C300FB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C32A-4CCD-4653-AE40-BDA7E410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0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D216-B802-4787-A56F-F73EABFF6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8B1A8-FE44-47B6-9F3B-996632249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6EC9F-9F45-4A7E-B28D-97B8F669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C15DF-328E-42FC-8CD3-D6D1E001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24D-1DF2-4CE8-8E41-47706D1DF6D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AF2F9-D550-4436-B9F7-4F4DCD41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C817-59CC-4548-A122-5226C2F6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C32A-4CCD-4653-AE40-BDA7E410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27BA0-8851-46F3-B66F-A670DA5C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8A207-9F82-445D-80E5-0B7159069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8D16-5D91-4299-88CF-4E2A6BA90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624D-1DF2-4CE8-8E41-47706D1DF6D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EE1B-8246-45A8-A03F-DBE7952F0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681C5-E852-4A77-86AB-1F323DA76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C32A-4CCD-4653-AE40-BDA7E410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9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9D26-7269-4B50-86B3-B503C6B19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Blazor Native Interop with SkiaSharp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C07CA-6544-4E9D-A7EA-4DB8ABDCC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Matthew Leibowitz</a:t>
            </a:r>
            <a:br>
              <a:rPr lang="en-US" sz="2000"/>
            </a:br>
            <a:r>
              <a:rPr lang="en-US" sz="2000"/>
              <a:t>@mattleibow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0760A-1B8D-4FE9-AA01-F574AFA92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9112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2376D-01AB-459E-BF73-546630E6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C method (Global Static)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25BD86-D397-4339-A747-B85B321BB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3200" y="2318386"/>
            <a:ext cx="6576159" cy="1600438"/>
          </a:xfrm>
          <a:ln w="28575">
            <a:solidFill>
              <a:srgbClr val="7030A0"/>
            </a:solidFill>
          </a:ln>
        </p:spPr>
        <p:txBody>
          <a:bodyPr wrap="none" lIns="182880" tIns="182880" rIns="182880" bIns="18288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value =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Multiply(2, 4);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DllImport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"file"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EntryPoint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"multiply"</a:t>
            </a:r>
            <a:r>
              <a:rPr lang="en-US" sz="2000" dirty="0">
                <a:latin typeface="Consolas" panose="020B0609020204030204" pitchFamily="49" charset="0"/>
              </a:rPr>
              <a:t>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extern static int </a:t>
            </a:r>
            <a:r>
              <a:rPr lang="en-US" sz="2000" dirty="0">
                <a:latin typeface="Consolas" panose="020B0609020204030204" pitchFamily="49" charset="0"/>
              </a:rPr>
              <a:t>Multiply(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b);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2DA5E-DCFD-4C07-94BF-7D1C75097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8197" y="4276646"/>
            <a:ext cx="4742324" cy="1292662"/>
          </a:xfr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none" lIns="182880" tIns="182880" rIns="182880" bIns="182880" anchor="b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multiply(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b) {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9900CC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a *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ED331-EC69-4B5E-BA03-B499E604CB73}"/>
              </a:ext>
            </a:extLst>
          </p:cNvPr>
          <p:cNvSpPr txBox="1"/>
          <p:nvPr/>
        </p:nvSpPr>
        <p:spPr>
          <a:xfrm>
            <a:off x="7837602" y="2133720"/>
            <a:ext cx="42351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51490-91CF-4EE4-8BE2-7C20C1DEC55A}"/>
              </a:ext>
            </a:extLst>
          </p:cNvPr>
          <p:cNvSpPr txBox="1"/>
          <p:nvPr/>
        </p:nvSpPr>
        <p:spPr>
          <a:xfrm>
            <a:off x="10266472" y="4091980"/>
            <a:ext cx="308098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0086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2376D-01AB-459E-BF73-546630E6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C++ method (Instance)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2DA5E-DCFD-4C07-94BF-7D1C75097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6160" y="1734245"/>
            <a:ext cx="10139679" cy="4524315"/>
          </a:xfr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lIns="182880" tIns="182880" rIns="182880" bIns="182880" anchor="b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MyClass</a:t>
            </a:r>
            <a:endParaRPr lang="en-US" sz="1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MyClass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value) {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this-</a:t>
            </a:r>
            <a:r>
              <a:rPr lang="en-US" sz="1800" dirty="0">
                <a:latin typeface="Consolas" panose="020B0609020204030204" pitchFamily="49" charset="0"/>
              </a:rPr>
              <a:t>&gt;value = value;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getValue</a:t>
            </a:r>
            <a:r>
              <a:rPr lang="en-US" sz="1800" dirty="0">
                <a:latin typeface="Consolas" panose="020B0609020204030204" pitchFamily="49" charset="0"/>
              </a:rPr>
              <a:t>() { </a:t>
            </a:r>
            <a:r>
              <a:rPr lang="en-US" sz="1800" dirty="0">
                <a:solidFill>
                  <a:srgbClr val="9900CC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this-</a:t>
            </a:r>
            <a:r>
              <a:rPr lang="en-US" sz="1800" dirty="0">
                <a:latin typeface="Consolas" panose="020B0609020204030204" pitchFamily="49" charset="0"/>
              </a:rPr>
              <a:t>&gt;value;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extern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"C"</a:t>
            </a:r>
            <a:r>
              <a:rPr lang="en-US" sz="1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* </a:t>
            </a:r>
            <a:r>
              <a:rPr lang="en-US" sz="1800" dirty="0" err="1">
                <a:latin typeface="Consolas" panose="020B0609020204030204" pitchFamily="49" charset="0"/>
              </a:rPr>
              <a:t>my_class_new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value)     { </a:t>
            </a:r>
            <a:r>
              <a:rPr lang="en-US" sz="1800" dirty="0">
                <a:solidFill>
                  <a:srgbClr val="9900CC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MyClass</a:t>
            </a:r>
            <a:r>
              <a:rPr lang="en-US" sz="1800" dirty="0">
                <a:latin typeface="Consolas" panose="020B0609020204030204" pitchFamily="49" charset="0"/>
              </a:rPr>
              <a:t>(value);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my_class_delete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* obj)   { </a:t>
            </a:r>
            <a:r>
              <a:rPr lang="en-US" sz="1800" dirty="0">
                <a:solidFill>
                  <a:srgbClr val="9900CC"/>
                </a:solidFill>
                <a:latin typeface="Consolas" panose="020B0609020204030204" pitchFamily="49" charset="0"/>
              </a:rPr>
              <a:t>delete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MyClass</a:t>
            </a:r>
            <a:r>
              <a:rPr lang="en-US" sz="1800" dirty="0">
                <a:latin typeface="Consolas" panose="020B0609020204030204" pitchFamily="49" charset="0"/>
              </a:rPr>
              <a:t>*)obj;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my_class_get_value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* obj) { </a:t>
            </a:r>
            <a:r>
              <a:rPr lang="en-US" sz="1800" dirty="0">
                <a:solidFill>
                  <a:srgbClr val="9900CC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((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MyClass</a:t>
            </a:r>
            <a:r>
              <a:rPr lang="en-US" sz="1800" dirty="0">
                <a:latin typeface="Consolas" panose="020B0609020204030204" pitchFamily="49" charset="0"/>
              </a:rPr>
              <a:t>*)obj)-&gt;</a:t>
            </a:r>
            <a:r>
              <a:rPr lang="en-US" sz="1800" dirty="0" err="1">
                <a:latin typeface="Consolas" panose="020B0609020204030204" pitchFamily="49" charset="0"/>
              </a:rPr>
              <a:t>getValue</a:t>
            </a:r>
            <a:r>
              <a:rPr lang="en-US" sz="1800" dirty="0">
                <a:latin typeface="Consolas" panose="020B0609020204030204" pitchFamily="49" charset="0"/>
              </a:rPr>
              <a:t>();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51490-91CF-4EE4-8BE2-7C20C1DEC55A}"/>
              </a:ext>
            </a:extLst>
          </p:cNvPr>
          <p:cNvSpPr txBox="1"/>
          <p:nvPr/>
        </p:nvSpPr>
        <p:spPr>
          <a:xfrm>
            <a:off x="10788941" y="1549579"/>
            <a:ext cx="753796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C/C++</a:t>
            </a:r>
          </a:p>
        </p:txBody>
      </p:sp>
    </p:spTree>
    <p:extLst>
      <p:ext uri="{BB962C8B-B14F-4D97-AF65-F5344CB8AC3E}">
        <p14:creationId xmlns:p14="http://schemas.microsoft.com/office/powerpoint/2010/main" val="218559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2376D-01AB-459E-BF73-546630E6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C++ method (Instance)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25BD86-D397-4339-A747-B85B321BB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1880" y="2163128"/>
            <a:ext cx="9820637" cy="3447098"/>
          </a:xfrm>
          <a:ln w="28575">
            <a:solidFill>
              <a:srgbClr val="7030A0"/>
            </a:solidFill>
          </a:ln>
        </p:spPr>
        <p:txBody>
          <a:bodyPr wrap="none" lIns="182880" tIns="182880" rIns="182880" bIns="18288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instance = </a:t>
            </a:r>
            <a:r>
              <a:rPr lang="en-US" sz="2000" dirty="0" err="1">
                <a:latin typeface="Consolas" panose="020B0609020204030204" pitchFamily="49" charset="0"/>
              </a:rPr>
              <a:t>my_class_new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value = </a:t>
            </a:r>
            <a:r>
              <a:rPr lang="en-US" sz="2000" dirty="0" err="1">
                <a:latin typeface="Consolas" panose="020B0609020204030204" pitchFamily="49" charset="0"/>
              </a:rPr>
              <a:t>my_class_get_value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(instance);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my_class_delete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(instance);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DllImport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"file"</a:t>
            </a:r>
            <a:r>
              <a:rPr lang="en-US" sz="2000" dirty="0">
                <a:latin typeface="Consolas" panose="020B0609020204030204" pitchFamily="49" charset="0"/>
              </a:rPr>
              <a:t>)]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extern static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nint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my_class_new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value);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DllImport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"file"</a:t>
            </a:r>
            <a:r>
              <a:rPr lang="en-US" sz="2000" dirty="0">
                <a:latin typeface="Consolas" panose="020B0609020204030204" pitchFamily="49" charset="0"/>
              </a:rPr>
              <a:t>)]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extern static void </a:t>
            </a:r>
            <a:r>
              <a:rPr lang="en-US" sz="2000" dirty="0" err="1">
                <a:latin typeface="Consolas" panose="020B0609020204030204" pitchFamily="49" charset="0"/>
              </a:rPr>
              <a:t>my_class_delete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nint</a:t>
            </a:r>
            <a:r>
              <a:rPr lang="en-US" sz="2000" dirty="0">
                <a:latin typeface="Consolas" panose="020B0609020204030204" pitchFamily="49" charset="0"/>
              </a:rPr>
              <a:t> obj);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DllImport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"file"</a:t>
            </a:r>
            <a:r>
              <a:rPr lang="en-US" sz="2000" dirty="0">
                <a:latin typeface="Consolas" panose="020B0609020204030204" pitchFamily="49" charset="0"/>
              </a:rPr>
              <a:t>)]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extern static 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my_class_get_value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nint</a:t>
            </a:r>
            <a:r>
              <a:rPr lang="en-US" sz="2000" dirty="0">
                <a:latin typeface="Consolas" panose="020B0609020204030204" pitchFamily="49" charset="0"/>
              </a:rPr>
              <a:t> obj);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ED331-EC69-4B5E-BA03-B499E604CB73}"/>
              </a:ext>
            </a:extLst>
          </p:cNvPr>
          <p:cNvSpPr txBox="1"/>
          <p:nvPr/>
        </p:nvSpPr>
        <p:spPr>
          <a:xfrm>
            <a:off x="10680760" y="1978462"/>
            <a:ext cx="42351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327304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2376D-01AB-459E-BF73-546630E6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C++ method (Instance)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25BD86-D397-4339-A747-B85B321BB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0720" y="1690688"/>
            <a:ext cx="7845738" cy="4370427"/>
          </a:xfrm>
          <a:ln w="28575">
            <a:solidFill>
              <a:srgbClr val="7030A0"/>
            </a:solidFill>
          </a:ln>
        </p:spPr>
        <p:txBody>
          <a:bodyPr wrap="none" lIns="182880" tIns="182880" rIns="182880" bIns="18288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instance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MyClass</a:t>
            </a:r>
            <a:r>
              <a:rPr lang="en-US" sz="2000" dirty="0">
                <a:latin typeface="Consolas" panose="020B0609020204030204" pitchFamily="49" charset="0"/>
              </a:rPr>
              <a:t>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value = </a:t>
            </a:r>
            <a:r>
              <a:rPr lang="en-US" sz="2000" dirty="0" err="1">
                <a:latin typeface="Consolas" panose="020B0609020204030204" pitchFamily="49" charset="0"/>
              </a:rPr>
              <a:t>instance.Value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MyClass</a:t>
            </a:r>
            <a:r>
              <a:rPr lang="en-US" sz="2000" dirty="0"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IDisposable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handle;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MyClass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value)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handle = </a:t>
            </a:r>
            <a:r>
              <a:rPr lang="en-US" sz="2000" dirty="0" err="1">
                <a:latin typeface="Consolas" panose="020B0609020204030204" pitchFamily="49" charset="0"/>
              </a:rPr>
              <a:t>my_class_new</a:t>
            </a:r>
            <a:r>
              <a:rPr lang="en-US" sz="2000" dirty="0">
                <a:latin typeface="Consolas" panose="020B0609020204030204" pitchFamily="49" charset="0"/>
              </a:rPr>
              <a:t>(value);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Value =&gt; </a:t>
            </a:r>
            <a:r>
              <a:rPr lang="en-US" sz="2000" dirty="0" err="1">
                <a:latin typeface="Consolas" panose="020B0609020204030204" pitchFamily="49" charset="0"/>
              </a:rPr>
              <a:t>my_class_get_value</a:t>
            </a:r>
            <a:r>
              <a:rPr lang="en-US" sz="2000" dirty="0">
                <a:latin typeface="Consolas" panose="020B0609020204030204" pitchFamily="49" charset="0"/>
              </a:rPr>
              <a:t>(handle);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Dispose() =&gt; </a:t>
            </a:r>
            <a:r>
              <a:rPr lang="en-US" sz="2000" dirty="0" err="1">
                <a:latin typeface="Consolas" panose="020B0609020204030204" pitchFamily="49" charset="0"/>
              </a:rPr>
              <a:t>my_class_delete</a:t>
            </a:r>
            <a:r>
              <a:rPr lang="en-US" sz="2000" dirty="0">
                <a:latin typeface="Consolas" panose="020B0609020204030204" pitchFamily="49" charset="0"/>
              </a:rPr>
              <a:t>(handle);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ED331-EC69-4B5E-BA03-B499E604CB73}"/>
              </a:ext>
            </a:extLst>
          </p:cNvPr>
          <p:cNvSpPr txBox="1"/>
          <p:nvPr/>
        </p:nvSpPr>
        <p:spPr>
          <a:xfrm>
            <a:off x="9584701" y="1506022"/>
            <a:ext cx="42351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4113785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455F07-C5C0-40BA-B863-54149234E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1180" y="895369"/>
            <a:ext cx="4724530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/>
              <a:t>SkiaSharp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E79A436-7ACE-4245-88EF-FC83C7FE6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" y="890115"/>
            <a:ext cx="5077769" cy="507776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1564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069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A8DF-1418-4A81-9C00-9A738045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skia?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394F6-6276-4666-9319-7AE2F0066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cross-platform graphics engine</a:t>
            </a:r>
          </a:p>
          <a:p>
            <a:r>
              <a:rPr lang="en-US" dirty="0"/>
              <a:t>Software rendering for bitmaps and PDF</a:t>
            </a:r>
          </a:p>
          <a:p>
            <a:r>
              <a:rPr lang="en-US" dirty="0"/>
              <a:t>Hardware rendering using OpenGL, DirectX, Vulkan and Metal</a:t>
            </a:r>
          </a:p>
          <a:p>
            <a:r>
              <a:rPr lang="en-US" dirty="0"/>
              <a:t>Written in Assembly, C, C++ and more</a:t>
            </a:r>
          </a:p>
          <a:p>
            <a:r>
              <a:rPr lang="en-US" dirty="0"/>
              <a:t>Powers Chromium, Chrome OS, Android, Firefox and more</a:t>
            </a:r>
          </a:p>
          <a:p>
            <a:r>
              <a:rPr lang="en-US" dirty="0"/>
              <a:t>Maintained and used by Google</a:t>
            </a:r>
          </a:p>
        </p:txBody>
      </p:sp>
    </p:spTree>
    <p:extLst>
      <p:ext uri="{BB962C8B-B14F-4D97-AF65-F5344CB8AC3E}">
        <p14:creationId xmlns:p14="http://schemas.microsoft.com/office/powerpoint/2010/main" val="1124617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A8DF-1418-4A81-9C00-9A738045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SkiaSharp?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394F6-6276-4666-9319-7AE2F0066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.NET wrapper around skia</a:t>
            </a:r>
          </a:p>
          <a:p>
            <a:r>
              <a:rPr lang="en-US" dirty="0"/>
              <a:t>Supports most of the features of skia</a:t>
            </a:r>
          </a:p>
          <a:p>
            <a:r>
              <a:rPr lang="en-US" dirty="0"/>
              <a:t>Runs on almost all platforms</a:t>
            </a:r>
          </a:p>
          <a:p>
            <a:r>
              <a:rPr lang="en-US" dirty="0"/>
              <a:t>Provides software and hardware views</a:t>
            </a:r>
          </a:p>
          <a:p>
            <a:r>
              <a:rPr lang="en-US" dirty="0"/>
              <a:t>Written in C#</a:t>
            </a:r>
          </a:p>
          <a:p>
            <a:r>
              <a:rPr lang="en-US" dirty="0"/>
              <a:t>Maintained by Microsoft (and me!)</a:t>
            </a:r>
          </a:p>
        </p:txBody>
      </p:sp>
    </p:spTree>
    <p:extLst>
      <p:ext uri="{BB962C8B-B14F-4D97-AF65-F5344CB8AC3E}">
        <p14:creationId xmlns:p14="http://schemas.microsoft.com/office/powerpoint/2010/main" val="4156153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A8DF-1418-4A81-9C00-9A738045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 Parts of SkiaSharp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394F6-6276-4666-9319-7AE2F0066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latin typeface="Consolas" panose="020B0609020204030204" pitchFamily="49" charset="0"/>
              </a:rPr>
              <a:t>SKSurface</a:t>
            </a:r>
            <a:r>
              <a:rPr lang="en-US" dirty="0"/>
              <a:t> that abstracts the underlying platform surface</a:t>
            </a:r>
          </a:p>
          <a:p>
            <a:pPr marL="457200" lvl="1" indent="0">
              <a:buNone/>
            </a:pPr>
            <a:r>
              <a:rPr lang="en-US" dirty="0" err="1"/>
              <a:t>eg</a:t>
            </a:r>
            <a:r>
              <a:rPr lang="en-US" dirty="0"/>
              <a:t>: GPU texture, memory block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 err="1">
                <a:latin typeface="Consolas" panose="020B0609020204030204" pitchFamily="49" charset="0"/>
              </a:rPr>
              <a:t>SKCanvas</a:t>
            </a:r>
            <a:r>
              <a:rPr lang="en-US" dirty="0"/>
              <a:t> that translates drawing commands into basic operations for the surface</a:t>
            </a:r>
          </a:p>
          <a:p>
            <a:pPr marL="457200" lvl="1" indent="0">
              <a:buNone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>
                <a:latin typeface="Consolas" panose="020B0609020204030204" pitchFamily="49" charset="0"/>
              </a:rPr>
              <a:t>DrawRect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DrawImage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DrawPath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Translate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Scale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Rotate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400" b="1" dirty="0" err="1">
                <a:latin typeface="Consolas" panose="020B0609020204030204" pitchFamily="49" charset="0"/>
              </a:rPr>
              <a:t>SKPaint</a:t>
            </a:r>
            <a:r>
              <a:rPr lang="en-US" dirty="0"/>
              <a:t> that describes what the drawn object will look like</a:t>
            </a:r>
          </a:p>
          <a:p>
            <a:pPr marL="457200" lvl="1" indent="0">
              <a:buNone/>
            </a:pPr>
            <a:r>
              <a:rPr lang="en-US" dirty="0" err="1"/>
              <a:t>eg</a:t>
            </a:r>
            <a:r>
              <a:rPr lang="en-US" dirty="0"/>
              <a:t>: color, style, antialiasing, effects, filters, gradients</a:t>
            </a:r>
          </a:p>
        </p:txBody>
      </p:sp>
    </p:spTree>
    <p:extLst>
      <p:ext uri="{BB962C8B-B14F-4D97-AF65-F5344CB8AC3E}">
        <p14:creationId xmlns:p14="http://schemas.microsoft.com/office/powerpoint/2010/main" val="1623514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2376D-01AB-459E-BF73-546630E6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25BD86-D397-4339-A747-B85B321BB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960" y="1770182"/>
            <a:ext cx="10800080" cy="4247317"/>
          </a:xfrm>
          <a:ln w="28575">
            <a:solidFill>
              <a:srgbClr val="7030A0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create a bitmap surface 256x256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surface =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SKSurface</a:t>
            </a:r>
            <a:r>
              <a:rPr lang="en-US" sz="1800" dirty="0" err="1">
                <a:latin typeface="Consolas" panose="020B0609020204030204" pitchFamily="49" charset="0"/>
              </a:rPr>
              <a:t>.Create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SKIageInfo</a:t>
            </a:r>
            <a:r>
              <a:rPr lang="en-US" sz="1800" dirty="0">
                <a:latin typeface="Consolas" panose="020B0609020204030204" pitchFamily="49" charset="0"/>
              </a:rPr>
              <a:t>(256, 256));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get the canvas for the surface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canvas = </a:t>
            </a:r>
            <a:r>
              <a:rPr lang="en-US" sz="1800" dirty="0" err="1">
                <a:latin typeface="Consolas" panose="020B0609020204030204" pitchFamily="49" charset="0"/>
              </a:rPr>
              <a:t>surface.Canvas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clear the canvas with a nice white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canvas.Clear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SKColors</a:t>
            </a:r>
            <a:r>
              <a:rPr lang="en-US" sz="1800" dirty="0" err="1">
                <a:latin typeface="Consolas" panose="020B0609020204030204" pitchFamily="49" charset="0"/>
              </a:rPr>
              <a:t>.White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create a solid red paint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paint =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SKPaint</a:t>
            </a:r>
            <a:r>
              <a:rPr lang="en-US" sz="1800" dirty="0">
                <a:latin typeface="Consolas" panose="020B0609020204030204" pitchFamily="49" charset="0"/>
              </a:rPr>
              <a:t> { Color =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SKColors</a:t>
            </a:r>
            <a:r>
              <a:rPr lang="en-US" sz="1800" dirty="0" err="1">
                <a:latin typeface="Consolas" panose="020B0609020204030204" pitchFamily="49" charset="0"/>
              </a:rPr>
              <a:t>.Red</a:t>
            </a:r>
            <a:r>
              <a:rPr lang="en-US" sz="1800" dirty="0">
                <a:latin typeface="Consolas" panose="020B0609020204030204" pitchFamily="49" charset="0"/>
              </a:rPr>
              <a:t>, Style =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SKPaintStyle</a:t>
            </a:r>
            <a:r>
              <a:rPr lang="en-US" sz="1800" dirty="0" err="1">
                <a:latin typeface="Consolas" panose="020B0609020204030204" pitchFamily="49" charset="0"/>
              </a:rPr>
              <a:t>.Fill</a:t>
            </a:r>
            <a:r>
              <a:rPr lang="en-US" sz="1800" dirty="0">
                <a:latin typeface="Consolas" panose="020B0609020204030204" pitchFamily="49" charset="0"/>
              </a:rPr>
              <a:t>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draw a 50x100 red rectangle at 10x30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canvas.DrawRect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SKRect</a:t>
            </a:r>
            <a:r>
              <a:rPr lang="en-US" sz="1800" dirty="0" err="1">
                <a:latin typeface="Consolas" panose="020B0609020204030204" pitchFamily="49" charset="0"/>
              </a:rPr>
              <a:t>.Create</a:t>
            </a:r>
            <a:r>
              <a:rPr lang="en-US" sz="1800" dirty="0">
                <a:latin typeface="Consolas" panose="020B0609020204030204" pitchFamily="49" charset="0"/>
              </a:rPr>
              <a:t>(10, 30, 50, 100), paint);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ED331-EC69-4B5E-BA03-B499E604CB73}"/>
              </a:ext>
            </a:extLst>
          </p:cNvPr>
          <p:cNvSpPr txBox="1"/>
          <p:nvPr/>
        </p:nvSpPr>
        <p:spPr>
          <a:xfrm>
            <a:off x="11284283" y="1585516"/>
            <a:ext cx="42351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404603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2CD8-C41A-4098-8917-35FAC14B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Two “Native” Worlds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44FD76-2E25-4690-A4DB-B209738AB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0320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906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44FD76-2E25-4690-A4DB-B209738AB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580062"/>
              </p:ext>
            </p:extLst>
          </p:nvPr>
        </p:nvGraphicFramePr>
        <p:xfrm>
          <a:off x="838200" y="660400"/>
          <a:ext cx="10515600" cy="551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011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2376D-01AB-459E-BF73-546630E6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JavaScript method (Global Static)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25BD86-D397-4339-A747-B85B321BB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7760" y="2423795"/>
            <a:ext cx="8127866" cy="1292662"/>
          </a:xfrm>
          <a:ln w="28575">
            <a:solidFill>
              <a:srgbClr val="7030A0"/>
            </a:solidFill>
          </a:ln>
        </p:spPr>
        <p:txBody>
          <a:bodyPr wrap="none" lIns="182880" tIns="182880" rIns="182880" bIns="18288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Inject</a:t>
            </a:r>
            <a:r>
              <a:rPr lang="en-US" sz="2000" dirty="0">
                <a:latin typeface="Consolas" panose="020B0609020204030204" pitchFamily="49" charset="0"/>
              </a:rPr>
              <a:t>]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IJSRuntime</a:t>
            </a:r>
            <a:r>
              <a:rPr lang="en-US" sz="2000" dirty="0">
                <a:latin typeface="Consolas" panose="020B0609020204030204" pitchFamily="49" charset="0"/>
              </a:rPr>
              <a:t> JS {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JS.InvokeVoidAsync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showAlert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"message text"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2DA5E-DCFD-4C07-94BF-7D1C75097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50599" y="4449565"/>
            <a:ext cx="6576159" cy="1292662"/>
          </a:xfrm>
          <a:ln w="28575">
            <a:solidFill>
              <a:schemeClr val="accent2"/>
            </a:solidFill>
          </a:ln>
        </p:spPr>
        <p:txBody>
          <a:bodyPr wrap="none" lIns="182880" tIns="182880" rIns="182880" bIns="182880" anchor="b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window.showAlert</a:t>
            </a:r>
            <a:r>
              <a:rPr lang="en-US" sz="2000" dirty="0">
                <a:latin typeface="Consolas" panose="020B0609020204030204" pitchFamily="49" charset="0"/>
              </a:rPr>
              <a:t> = (message)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alert(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`This is an alert: '${</a:t>
            </a:r>
            <a:r>
              <a:rPr lang="en-US" sz="2000" dirty="0">
                <a:latin typeface="Consolas" panose="020B0609020204030204" pitchFamily="49" charset="0"/>
              </a:rPr>
              <a:t>message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}'`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ED331-EC69-4B5E-BA03-B499E604CB73}"/>
              </a:ext>
            </a:extLst>
          </p:cNvPr>
          <p:cNvSpPr txBox="1"/>
          <p:nvPr/>
        </p:nvSpPr>
        <p:spPr>
          <a:xfrm>
            <a:off x="9043869" y="2239129"/>
            <a:ext cx="42351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51490-91CF-4EE4-8BE2-7C20C1DEC55A}"/>
              </a:ext>
            </a:extLst>
          </p:cNvPr>
          <p:cNvSpPr txBox="1"/>
          <p:nvPr/>
        </p:nvSpPr>
        <p:spPr>
          <a:xfrm>
            <a:off x="10944657" y="4264899"/>
            <a:ext cx="36420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69962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2376D-01AB-459E-BF73-546630E6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JavaScript method (Module)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25BD86-D397-4339-A747-B85B321BB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9961701" cy="2215991"/>
          </a:xfrm>
          <a:ln w="28575">
            <a:solidFill>
              <a:srgbClr val="7030A0"/>
            </a:solidFill>
          </a:ln>
        </p:spPr>
        <p:txBody>
          <a:bodyPr wrap="none" lIns="182880" tIns="182880" rIns="182880" bIns="18288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Inject</a:t>
            </a:r>
            <a:r>
              <a:rPr lang="en-US" sz="2000" dirty="0">
                <a:latin typeface="Consolas" panose="020B0609020204030204" pitchFamily="49" charset="0"/>
              </a:rPr>
              <a:t>]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IJSRuntime</a:t>
            </a:r>
            <a:r>
              <a:rPr lang="en-US" sz="2000" dirty="0">
                <a:latin typeface="Consolas" panose="020B0609020204030204" pitchFamily="49" charset="0"/>
              </a:rPr>
              <a:t> JS {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module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JS.InvokeAsync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IJSObjectReference</a:t>
            </a:r>
            <a:r>
              <a:rPr lang="en-US" sz="2000" dirty="0">
                <a:latin typeface="Consolas" panose="020B0609020204030204" pitchFamily="49" charset="0"/>
              </a:rPr>
              <a:t>&gt;(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"import"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"./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js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/MyInterop.js"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module.InvokeVoidAsync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MyInterop.showAlert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"message text"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2DA5E-DCFD-4C07-94BF-7D1C75097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0104" y="4345900"/>
            <a:ext cx="6858288" cy="1908215"/>
          </a:xfrm>
          <a:ln w="28575">
            <a:solidFill>
              <a:schemeClr val="accent2"/>
            </a:solidFill>
          </a:ln>
        </p:spPr>
        <p:txBody>
          <a:bodyPr wrap="none" lIns="182880" tIns="182880" rIns="182880" bIns="182880" anchor="b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export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MyInterop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showAlert</a:t>
            </a:r>
            <a:r>
              <a:rPr lang="en-US" sz="2000" dirty="0">
                <a:latin typeface="Consolas" panose="020B0609020204030204" pitchFamily="49" charset="0"/>
              </a:rPr>
              <a:t>(message)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alert(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`This is an alert: '${</a:t>
            </a:r>
            <a:r>
              <a:rPr lang="en-US" sz="2000" dirty="0">
                <a:latin typeface="Consolas" panose="020B0609020204030204" pitchFamily="49" charset="0"/>
              </a:rPr>
              <a:t>message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}'`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ED331-EC69-4B5E-BA03-B499E604CB73}"/>
              </a:ext>
            </a:extLst>
          </p:cNvPr>
          <p:cNvSpPr txBox="1"/>
          <p:nvPr/>
        </p:nvSpPr>
        <p:spPr>
          <a:xfrm>
            <a:off x="10588144" y="1640960"/>
            <a:ext cx="42351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51490-91CF-4EE4-8BE2-7C20C1DEC55A}"/>
              </a:ext>
            </a:extLst>
          </p:cNvPr>
          <p:cNvSpPr txBox="1"/>
          <p:nvPr/>
        </p:nvSpPr>
        <p:spPr>
          <a:xfrm>
            <a:off x="11316291" y="4161234"/>
            <a:ext cx="36420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3081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2376D-01AB-459E-BF73-546630E6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.NET method (Global Static)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25BD86-D397-4339-A747-B85B321BB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8735725" cy="1908215"/>
          </a:xfrm>
          <a:ln w="28575">
            <a:solidFill>
              <a:srgbClr val="7030A0"/>
            </a:solidFill>
          </a:ln>
        </p:spPr>
        <p:txBody>
          <a:bodyPr wrap="none" lIns="182880" tIns="182880" rIns="182880" bIns="18288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JSInvokable</a:t>
            </a:r>
            <a:r>
              <a:rPr lang="en-US" sz="2000" dirty="0">
                <a:latin typeface="Consolas" panose="020B0609020204030204" pitchFamily="49" charset="0"/>
              </a:rPr>
              <a:t>]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or [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JSInvokable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("&lt;identifier&gt;")]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async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ReverseText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input)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9900CC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 err="1">
                <a:latin typeface="Consolas" panose="020B0609020204030204" pitchFamily="49" charset="0"/>
              </a:rPr>
              <a:t>.Concat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input.Reverse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2DA5E-DCFD-4C07-94BF-7D1C75097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34344" y="4083844"/>
            <a:ext cx="9820637" cy="2215991"/>
          </a:xfrm>
          <a:ln w="28575">
            <a:solidFill>
              <a:schemeClr val="accent2"/>
            </a:solidFill>
          </a:ln>
        </p:spPr>
        <p:txBody>
          <a:bodyPr wrap="none" lIns="182880" tIns="182880" rIns="182880" bIns="182880" anchor="b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latin typeface="Consolas" panose="020B0609020204030204" pitchFamily="49" charset="0"/>
              </a:rPr>
              <a:t> message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"Hello World"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DotNet.invokeMethodAsync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'&lt;assembly-name&gt;'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ReverseText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</a:rPr>
              <a:t>, message)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.then((result)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alert(result);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});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ED331-EC69-4B5E-BA03-B499E604CB73}"/>
              </a:ext>
            </a:extLst>
          </p:cNvPr>
          <p:cNvSpPr txBox="1"/>
          <p:nvPr/>
        </p:nvSpPr>
        <p:spPr>
          <a:xfrm>
            <a:off x="9362168" y="1640960"/>
            <a:ext cx="42351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51490-91CF-4EE4-8BE2-7C20C1DEC55A}"/>
              </a:ext>
            </a:extLst>
          </p:cNvPr>
          <p:cNvSpPr txBox="1"/>
          <p:nvPr/>
        </p:nvSpPr>
        <p:spPr>
          <a:xfrm>
            <a:off x="11372880" y="3899178"/>
            <a:ext cx="36420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64087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2376D-01AB-459E-BF73-546630E6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.NET method (Instance)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25BD86-D397-4339-A747-B85B321BB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9115316" cy="3139321"/>
          </a:xfrm>
          <a:ln w="28575">
            <a:solidFill>
              <a:srgbClr val="7030A0"/>
            </a:solidFill>
          </a:ln>
        </p:spPr>
        <p:txBody>
          <a:bodyPr wrap="none" lIns="182880" tIns="182880" rIns="182880" bIns="18288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instance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MyObject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using 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objRef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DotNetObjectReference</a:t>
            </a:r>
            <a:r>
              <a:rPr lang="en-US" sz="2000" dirty="0" err="1">
                <a:latin typeface="Consolas" panose="020B0609020204030204" pitchFamily="49" charset="0"/>
              </a:rPr>
              <a:t>.Create</a:t>
            </a:r>
            <a:r>
              <a:rPr lang="en-US" sz="2000" dirty="0">
                <a:latin typeface="Consolas" panose="020B0609020204030204" pitchFamily="49" charset="0"/>
              </a:rPr>
              <a:t>(instance);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JS.InvokeVoidAsync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"process"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objRef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MyObjectType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[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JSInvokable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async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ReverseText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message)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 err="1">
                <a:latin typeface="Consolas" panose="020B0609020204030204" pitchFamily="49" charset="0"/>
              </a:rPr>
              <a:t>.Concat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input.Reverse</a:t>
            </a:r>
            <a:r>
              <a:rPr lang="en-US" sz="20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2DA5E-DCFD-4C07-94BF-7D1C75097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4420" y="4714637"/>
            <a:ext cx="7281481" cy="1600438"/>
          </a:xfr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none" lIns="182880" tIns="182880" rIns="182880" bIns="182880" anchor="b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window.process</a:t>
            </a:r>
            <a:r>
              <a:rPr lang="en-US" sz="2000" dirty="0">
                <a:latin typeface="Consolas" panose="020B0609020204030204" pitchFamily="49" charset="0"/>
              </a:rPr>
              <a:t> = (ref)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ref.invokeMethodAsync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ReverseText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</a:rPr>
              <a:t>, message)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.then((result) =&gt; { alert(result);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ED331-EC69-4B5E-BA03-B499E604CB73}"/>
              </a:ext>
            </a:extLst>
          </p:cNvPr>
          <p:cNvSpPr txBox="1"/>
          <p:nvPr/>
        </p:nvSpPr>
        <p:spPr>
          <a:xfrm>
            <a:off x="9741759" y="1640960"/>
            <a:ext cx="42351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51490-91CF-4EE4-8BE2-7C20C1DEC55A}"/>
              </a:ext>
            </a:extLst>
          </p:cNvPr>
          <p:cNvSpPr txBox="1"/>
          <p:nvPr/>
        </p:nvSpPr>
        <p:spPr>
          <a:xfrm>
            <a:off x="11328400" y="4529971"/>
            <a:ext cx="36420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21966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44FD76-2E25-4690-A4DB-B209738AB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314582"/>
              </p:ext>
            </p:extLst>
          </p:nvPr>
        </p:nvGraphicFramePr>
        <p:xfrm>
          <a:off x="838200" y="655320"/>
          <a:ext cx="10515600" cy="5521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34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E179-6FAB-4D2E-A6CB-A19381D6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C6C3-78CE-4F3F-A8F6-4130528EE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“.NET WebAssembly build tools” optional component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Enable native builds: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WasmBuildNative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WasmBuildNative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Import the native file/library: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NativeFileReference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library.a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43870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998</Words>
  <Application>Microsoft Office PowerPoint</Application>
  <PresentationFormat>Widescreen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Cascadia Mono</vt:lpstr>
      <vt:lpstr>Consolas</vt:lpstr>
      <vt:lpstr>Tw Cen MT</vt:lpstr>
      <vt:lpstr>Office Theme</vt:lpstr>
      <vt:lpstr>Blazor Native Interop with SkiaSharp</vt:lpstr>
      <vt:lpstr>Two “Native” Worlds</vt:lpstr>
      <vt:lpstr>PowerPoint Presentation</vt:lpstr>
      <vt:lpstr>Invoking a JavaScript method (Global Static)</vt:lpstr>
      <vt:lpstr>Invoking a JavaScript method (Module)</vt:lpstr>
      <vt:lpstr>Invoking a .NET method (Global Static)</vt:lpstr>
      <vt:lpstr>Invoking a .NET method (Instance)</vt:lpstr>
      <vt:lpstr>PowerPoint Presentation</vt:lpstr>
      <vt:lpstr>Requirements</vt:lpstr>
      <vt:lpstr>Invoking a C method (Global Static)</vt:lpstr>
      <vt:lpstr>Invoking a C++ method (Instance)</vt:lpstr>
      <vt:lpstr>Invoking a C++ method (Instance)</vt:lpstr>
      <vt:lpstr>Invoking a C++ method (Instance)</vt:lpstr>
      <vt:lpstr>SkiaSharp</vt:lpstr>
      <vt:lpstr>What is skia?</vt:lpstr>
      <vt:lpstr>What is SkiaSharp?</vt:lpstr>
      <vt:lpstr>The 3 Parts of SkiaSharp</vt:lpstr>
      <vt:lpstr>An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Native Interop with SkiaSharp</dc:title>
  <dc:creator>Matthew Leibowitz</dc:creator>
  <cp:lastModifiedBy>Matthew Leibowitz</cp:lastModifiedBy>
  <cp:revision>76</cp:revision>
  <dcterms:created xsi:type="dcterms:W3CDTF">2021-10-25T01:26:16Z</dcterms:created>
  <dcterms:modified xsi:type="dcterms:W3CDTF">2021-10-25T05:18:35Z</dcterms:modified>
</cp:coreProperties>
</file>