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7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5DDD-2EC0-4703-B21A-0FCE109507A7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0599-307D-49E8-8B55-4E12F0D3D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Transmission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Watkins &amp; Daniel </a:t>
            </a:r>
            <a:r>
              <a:rPr lang="en-US" dirty="0" err="1" smtClean="0"/>
              <a:t>Rostotsev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6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</a:t>
            </a:r>
            <a:r>
              <a:rPr lang="en-US" dirty="0" smtClean="0"/>
              <a:t>Line with 28, 14, or 10 Drop-offs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Capacitive </a:t>
            </a:r>
            <a:r>
              <a:rPr lang="en-US" dirty="0" smtClean="0"/>
              <a:t>drop-offs for signal devices</a:t>
            </a:r>
          </a:p>
          <a:p>
            <a:r>
              <a:rPr lang="en-US" dirty="0" smtClean="0"/>
              <a:t>Input is a square pulse with finite rise and fall times, 2ns 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750" b="37022"/>
          <a:stretch/>
        </p:blipFill>
        <p:spPr>
          <a:xfrm>
            <a:off x="350292" y="2835116"/>
            <a:ext cx="11491415" cy="2135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031" r="12813" b="38151"/>
          <a:stretch/>
        </p:blipFill>
        <p:spPr>
          <a:xfrm>
            <a:off x="350292" y="5118100"/>
            <a:ext cx="5961608" cy="163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34505" r="21979" b="32943"/>
          <a:stretch/>
        </p:blipFill>
        <p:spPr>
          <a:xfrm>
            <a:off x="6972299" y="5118100"/>
            <a:ext cx="4869407" cy="16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LTSpice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a netlist file, which can use variables to control various parameters</a:t>
            </a:r>
          </a:p>
          <a:p>
            <a:r>
              <a:rPr lang="en-US" dirty="0" smtClean="0"/>
              <a:t>.step </a:t>
            </a:r>
            <a:r>
              <a:rPr lang="en-US" dirty="0" err="1" smtClean="0"/>
              <a:t>param</a:t>
            </a:r>
            <a:r>
              <a:rPr lang="en-US" dirty="0" smtClean="0"/>
              <a:t> command can be used to increment parameters to see how the circuits behavior changes with different resistances, inductances, etc.</a:t>
            </a:r>
          </a:p>
          <a:p>
            <a:r>
              <a:rPr lang="en-US" dirty="0" smtClean="0"/>
              <a:t>Limited to only three .step </a:t>
            </a:r>
            <a:r>
              <a:rPr lang="en-US" dirty="0" err="1" smtClean="0"/>
              <a:t>param</a:t>
            </a:r>
            <a:r>
              <a:rPr lang="en-US" dirty="0" smtClean="0"/>
              <a:t> directives</a:t>
            </a:r>
          </a:p>
          <a:p>
            <a:r>
              <a:rPr lang="en-US" dirty="0" smtClean="0"/>
              <a:t>We needed to increment </a:t>
            </a:r>
            <a:r>
              <a:rPr lang="en-US" dirty="0" err="1" smtClean="0"/>
              <a:t>Rline</a:t>
            </a:r>
            <a:r>
              <a:rPr lang="en-US" dirty="0" smtClean="0"/>
              <a:t>, </a:t>
            </a:r>
            <a:r>
              <a:rPr lang="en-US" dirty="0" err="1" smtClean="0"/>
              <a:t>Lline</a:t>
            </a:r>
            <a:r>
              <a:rPr lang="en-US" dirty="0" smtClean="0"/>
              <a:t>, </a:t>
            </a:r>
            <a:r>
              <a:rPr lang="en-US" dirty="0" err="1" smtClean="0"/>
              <a:t>Clin</a:t>
            </a:r>
            <a:r>
              <a:rPr lang="en-US" dirty="0" smtClean="0"/>
              <a:t>, </a:t>
            </a:r>
            <a:r>
              <a:rPr lang="en-US" dirty="0" err="1" smtClean="0"/>
              <a:t>Cdrp</a:t>
            </a:r>
            <a:r>
              <a:rPr lang="en-US" dirty="0" smtClean="0"/>
              <a:t> and </a:t>
            </a:r>
            <a:r>
              <a:rPr lang="en-US" dirty="0" err="1" smtClean="0"/>
              <a:t>Lenline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30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Auto_LTSpice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Automate the </a:t>
            </a:r>
            <a:r>
              <a:rPr lang="en-US" dirty="0" err="1" smtClean="0"/>
              <a:t>LTSpice</a:t>
            </a:r>
            <a:r>
              <a:rPr lang="en-US" dirty="0" smtClean="0"/>
              <a:t> process using C programming</a:t>
            </a:r>
          </a:p>
          <a:p>
            <a:r>
              <a:rPr lang="en-US" dirty="0" smtClean="0"/>
              <a:t>Open the netlist file and update the parameters to mimic the .step </a:t>
            </a:r>
            <a:r>
              <a:rPr lang="en-US" dirty="0" err="1" smtClean="0"/>
              <a:t>param</a:t>
            </a:r>
            <a:r>
              <a:rPr lang="en-US" dirty="0" smtClean="0"/>
              <a:t> spice directive</a:t>
            </a:r>
          </a:p>
          <a:p>
            <a:r>
              <a:rPr lang="en-US" dirty="0" smtClean="0"/>
              <a:t>Then rerun </a:t>
            </a:r>
            <a:r>
              <a:rPr lang="en-US" dirty="0" err="1" smtClean="0"/>
              <a:t>LTSpice</a:t>
            </a:r>
            <a:r>
              <a:rPr lang="en-US" dirty="0" smtClean="0"/>
              <a:t> with system() call</a:t>
            </a:r>
          </a:p>
          <a:p>
            <a:r>
              <a:rPr lang="en-US" dirty="0" smtClean="0"/>
              <a:t>Output RAW files are named based on the stepped parameters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tran_Rline</a:t>
            </a:r>
            <a:r>
              <a:rPr lang="en-US" dirty="0" smtClean="0"/>
              <a:t>=1.0_Lline=2.4n_Cline=6.8p_Cdrp=1.0p_Lenline=1.0.raw</a:t>
            </a:r>
          </a:p>
          <a:p>
            <a:pPr lvl="1"/>
            <a:r>
              <a:rPr lang="en-US" dirty="0" err="1" smtClean="0"/>
              <a:t>ac_Rline</a:t>
            </a:r>
            <a:r>
              <a:rPr lang="en-US" dirty="0" smtClean="0"/>
              <a:t>=1.0_Lline=2.4n_Cline=6.8p_Cdrp=1.0p_Lenline=1.0.raw</a:t>
            </a:r>
          </a:p>
          <a:p>
            <a:r>
              <a:rPr lang="en-US" dirty="0" smtClean="0"/>
              <a:t>Tran/ac denotes a transient analysis and small-signal ac analysis respectively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39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Auto_LTSputil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files are not ASCII-encoded, so </a:t>
            </a:r>
            <a:r>
              <a:rPr lang="en-US" dirty="0" err="1" smtClean="0"/>
              <a:t>ltsputil</a:t>
            </a:r>
            <a:r>
              <a:rPr lang="en-US" dirty="0" smtClean="0"/>
              <a:t> is used to convert output from </a:t>
            </a:r>
            <a:r>
              <a:rPr lang="en-US" dirty="0" err="1" smtClean="0"/>
              <a:t>LTSpice</a:t>
            </a:r>
            <a:r>
              <a:rPr lang="en-US" dirty="0" smtClean="0"/>
              <a:t> into a readable format</a:t>
            </a:r>
            <a:endParaRPr lang="en-US" dirty="0"/>
          </a:p>
          <a:p>
            <a:r>
              <a:rPr lang="en-US" dirty="0" smtClean="0"/>
              <a:t>From netlist, generates what the RAW file names would be and finds those files and input them into </a:t>
            </a:r>
            <a:r>
              <a:rPr lang="en-US" dirty="0" err="1" smtClean="0"/>
              <a:t>ltsputil</a:t>
            </a:r>
            <a:r>
              <a:rPr lang="en-US" dirty="0" smtClean="0"/>
              <a:t> and creates CSV files and puts them into folders categorized by the </a:t>
            </a:r>
            <a:r>
              <a:rPr lang="en-US" dirty="0" err="1" smtClean="0"/>
              <a:t>Cdrp</a:t>
            </a:r>
            <a:r>
              <a:rPr lang="en-US" dirty="0" smtClean="0"/>
              <a:t> and </a:t>
            </a:r>
            <a:r>
              <a:rPr lang="en-US" dirty="0" err="1" smtClean="0"/>
              <a:t>Lenline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Each folder then contains 1000 files describing all combinations of the parameters for the transmission line’s RLC</a:t>
            </a:r>
          </a:p>
        </p:txBody>
      </p:sp>
    </p:spTree>
    <p:extLst>
      <p:ext uri="{BB962C8B-B14F-4D97-AF65-F5344CB8AC3E}">
        <p14:creationId xmlns:p14="http://schemas.microsoft.com/office/powerpoint/2010/main" val="1607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Auto_LTSpice_Now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Run – </a:t>
            </a:r>
            <a:r>
              <a:rPr lang="en-US" dirty="0"/>
              <a:t>E</a:t>
            </a:r>
            <a:r>
              <a:rPr lang="en-US" dirty="0" smtClean="0"/>
              <a:t>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7295866" cy="47867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create simulation files for the specified netlist with more than three parameters that will be stepped, first make sure </a:t>
            </a:r>
            <a:r>
              <a:rPr lang="en-US" i="1" dirty="0" smtClean="0"/>
              <a:t>ALL </a:t>
            </a:r>
            <a:r>
              <a:rPr lang="en-US" dirty="0" smtClean="0"/>
              <a:t>.step </a:t>
            </a:r>
            <a:r>
              <a:rPr lang="en-US" dirty="0" err="1" smtClean="0"/>
              <a:t>param</a:t>
            </a:r>
            <a:r>
              <a:rPr lang="en-US" dirty="0" smtClean="0"/>
              <a:t> directives are commented out, as </a:t>
            </a:r>
            <a:r>
              <a:rPr lang="en-US" dirty="0" err="1" smtClean="0"/>
              <a:t>Auto_LTSpice</a:t>
            </a:r>
            <a:r>
              <a:rPr lang="en-US" dirty="0" smtClean="0"/>
              <a:t> will step all parameters itself</a:t>
            </a:r>
          </a:p>
          <a:p>
            <a:r>
              <a:rPr lang="en-US" dirty="0" smtClean="0"/>
              <a:t>Then from a bash shell, execute “./Auto_LTSpice.exe FILENAME”</a:t>
            </a:r>
          </a:p>
          <a:p>
            <a:pPr lvl="1"/>
            <a:r>
              <a:rPr lang="en-US" dirty="0" smtClean="0"/>
              <a:t>FILENAME must include pathway if files aren’t in the same directory</a:t>
            </a:r>
          </a:p>
          <a:p>
            <a:r>
              <a:rPr lang="en-US" dirty="0" smtClean="0"/>
              <a:t>This will generate all the RAW files and they’ll be placed in the directory where Auto_LTSpice.exe is</a:t>
            </a:r>
          </a:p>
          <a:p>
            <a:r>
              <a:rPr lang="en-US" dirty="0" smtClean="0"/>
              <a:t>Then, still from bash shell, run “./Auto_LTSputil.exe FILENAME”</a:t>
            </a:r>
          </a:p>
          <a:p>
            <a:r>
              <a:rPr lang="en-US" dirty="0" smtClean="0"/>
              <a:t>This will create a folder hierarchy in the current directory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24212" y="1825622"/>
            <a:ext cx="1553003" cy="7506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34067" y="1825622"/>
            <a:ext cx="1405721" cy="7506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50074" y="2047044"/>
            <a:ext cx="140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MultidropBode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624213" y="2047046"/>
            <a:ext cx="165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MultidropTransient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4"/>
            <a:endCxn id="15" idx="0"/>
          </p:cNvCxnSpPr>
          <p:nvPr/>
        </p:nvCxnSpPr>
        <p:spPr>
          <a:xfrm>
            <a:off x="8836928" y="2576249"/>
            <a:ext cx="320720" cy="83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8" idx="0"/>
          </p:cNvCxnSpPr>
          <p:nvPr/>
        </p:nvCxnSpPr>
        <p:spPr>
          <a:xfrm flipH="1">
            <a:off x="11195141" y="2576249"/>
            <a:ext cx="205573" cy="835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154680" y="3411940"/>
            <a:ext cx="2005936" cy="7506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34067" y="3633368"/>
            <a:ext cx="210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Lenline_X_Cdrp_X_VnXXX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10192173" y="3411940"/>
            <a:ext cx="2005936" cy="7506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171560" y="3633368"/>
            <a:ext cx="210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Lenline_X_Cdrp_X_VnXXX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615150" y="4609972"/>
            <a:ext cx="1146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Analysis CSV Files named by RLC values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7506" y="4607001"/>
            <a:ext cx="1146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Transient Analysis CSV Files named by RLC values</a:t>
            </a:r>
          </a:p>
        </p:txBody>
      </p:sp>
      <p:cxnSp>
        <p:nvCxnSpPr>
          <p:cNvPr id="27" name="Straight Arrow Connector 26"/>
          <p:cNvCxnSpPr>
            <a:stCxn id="15" idx="4"/>
            <a:endCxn id="25" idx="0"/>
          </p:cNvCxnSpPr>
          <p:nvPr/>
        </p:nvCxnSpPr>
        <p:spPr>
          <a:xfrm>
            <a:off x="9157648" y="4162567"/>
            <a:ext cx="30709" cy="447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4"/>
            <a:endCxn id="26" idx="0"/>
          </p:cNvCxnSpPr>
          <p:nvPr/>
        </p:nvCxnSpPr>
        <p:spPr>
          <a:xfrm>
            <a:off x="11195141" y="4162567"/>
            <a:ext cx="205572" cy="4444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35272" y="1312740"/>
            <a:ext cx="199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Folder Hierarchy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4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Run –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Transmission Lines</vt:lpstr>
      <vt:lpstr>Transmission Line with 28, 14, or 10 Drop-offs</vt:lpstr>
      <vt:lpstr>LTSpice</vt:lpstr>
      <vt:lpstr>Auto_LTSpice</vt:lpstr>
      <vt:lpstr>Auto_LTSputil</vt:lpstr>
      <vt:lpstr>Auto_LTSpice_Now</vt:lpstr>
      <vt:lpstr>Final Run – Executables</vt:lpstr>
      <vt:lpstr>Final Run – Python Scripts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Lines</dc:title>
  <dc:creator>HEP</dc:creator>
  <cp:lastModifiedBy>HEP</cp:lastModifiedBy>
  <cp:revision>16</cp:revision>
  <dcterms:created xsi:type="dcterms:W3CDTF">2016-07-25T16:27:01Z</dcterms:created>
  <dcterms:modified xsi:type="dcterms:W3CDTF">2016-07-28T16:57:32Z</dcterms:modified>
</cp:coreProperties>
</file>