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60" r:id="rId6"/>
    <p:sldId id="264" r:id="rId7"/>
    <p:sldId id="271" r:id="rId8"/>
    <p:sldId id="259" r:id="rId9"/>
    <p:sldId id="270" r:id="rId10"/>
    <p:sldId id="269" r:id="rId11"/>
    <p:sldId id="266" r:id="rId12"/>
    <p:sldId id="268" r:id="rId13"/>
    <p:sldId id="267" r:id="rId14"/>
    <p:sldId id="273" r:id="rId15"/>
    <p:sldId id="272" r:id="rId16"/>
    <p:sldId id="274" r:id="rId17"/>
    <p:sldId id="258" r:id="rId18"/>
    <p:sldId id="276" r:id="rId19"/>
    <p:sldId id="280" r:id="rId20"/>
    <p:sldId id="275" r:id="rId21"/>
    <p:sldId id="277" r:id="rId22"/>
    <p:sldId id="279" r:id="rId23"/>
    <p:sldId id="278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1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DD90-3FAE-4FE5-8806-B1DE7A458467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91E7-C6B9-4EDD-983C-4F049335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Columbia Business School Info-Touchscreen Redesign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 by Dan Schlosser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" y="0"/>
            <a:ext cx="850670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648" y="-1"/>
            <a:ext cx="2169180" cy="370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416" y="484658"/>
            <a:ext cx="672207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Breadcrumbs allow for easy navigation from anywhere in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8856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" y="0"/>
            <a:ext cx="850670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647" y="395416"/>
            <a:ext cx="2218607" cy="2224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647" y="2767914"/>
            <a:ext cx="533251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from a list of commonly searched for locations </a:t>
            </a:r>
          </a:p>
        </p:txBody>
      </p:sp>
    </p:spTree>
    <p:extLst>
      <p:ext uri="{BB962C8B-B14F-4D97-AF65-F5344CB8AC3E}">
        <p14:creationId xmlns:p14="http://schemas.microsoft.com/office/powerpoint/2010/main" val="35943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" y="0"/>
            <a:ext cx="850670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92723" y="5626443"/>
            <a:ext cx="768747" cy="716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8409" y="5086865"/>
            <a:ext cx="267168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And find them on the map</a:t>
            </a:r>
          </a:p>
        </p:txBody>
      </p:sp>
    </p:spTree>
    <p:extLst>
      <p:ext uri="{BB962C8B-B14F-4D97-AF65-F5344CB8AC3E}">
        <p14:creationId xmlns:p14="http://schemas.microsoft.com/office/powerpoint/2010/main" val="14763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" y="0"/>
            <a:ext cx="850670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1674" y="428367"/>
            <a:ext cx="3569612" cy="345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01674" y="833392"/>
            <a:ext cx="510185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 (virtual keyboard) is available through Google</a:t>
            </a:r>
          </a:p>
        </p:txBody>
      </p:sp>
    </p:spTree>
    <p:extLst>
      <p:ext uri="{BB962C8B-B14F-4D97-AF65-F5344CB8AC3E}">
        <p14:creationId xmlns:p14="http://schemas.microsoft.com/office/powerpoint/2010/main" val="35677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" y="0"/>
            <a:ext cx="850670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647" y="-1"/>
            <a:ext cx="653418" cy="370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8" y="255373"/>
            <a:ext cx="518277" cy="6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3" y="5552302"/>
            <a:ext cx="518277" cy="6887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179" y="4316626"/>
            <a:ext cx="2117842" cy="247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11892"/>
            <a:ext cx="9144000" cy="4560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8519" y="5060776"/>
            <a:ext cx="433310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Single pane layout to avoid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Navigation was a big problem UX testers</a:t>
            </a:r>
          </a:p>
        </p:txBody>
      </p:sp>
    </p:spTree>
    <p:extLst>
      <p:ext uri="{BB962C8B-B14F-4D97-AF65-F5344CB8AC3E}">
        <p14:creationId xmlns:p14="http://schemas.microsoft.com/office/powerpoint/2010/main" val="10658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0" y="0"/>
            <a:ext cx="4308389" cy="411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358" y="562916"/>
            <a:ext cx="43331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Multiple layers of breadcrumbs, all available</a:t>
            </a:r>
          </a:p>
        </p:txBody>
      </p:sp>
    </p:spTree>
    <p:extLst>
      <p:ext uri="{BB962C8B-B14F-4D97-AF65-F5344CB8AC3E}">
        <p14:creationId xmlns:p14="http://schemas.microsoft.com/office/powerpoint/2010/main" val="14456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119" y="378941"/>
            <a:ext cx="2767914" cy="459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120" y="5027825"/>
            <a:ext cx="276791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Names scrollable by swipe</a:t>
            </a:r>
          </a:p>
        </p:txBody>
      </p:sp>
    </p:spTree>
    <p:extLst>
      <p:ext uri="{BB962C8B-B14F-4D97-AF65-F5344CB8AC3E}">
        <p14:creationId xmlns:p14="http://schemas.microsoft.com/office/powerpoint/2010/main" val="1442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119" y="4629665"/>
            <a:ext cx="2767914" cy="34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120" y="5027825"/>
            <a:ext cx="206769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 by scroll buttons</a:t>
            </a:r>
          </a:p>
        </p:txBody>
      </p:sp>
    </p:spTree>
    <p:extLst>
      <p:ext uri="{BB962C8B-B14F-4D97-AF65-F5344CB8AC3E}">
        <p14:creationId xmlns:p14="http://schemas.microsoft.com/office/powerpoint/2010/main" val="26447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119" y="4629665"/>
            <a:ext cx="2767914" cy="34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120" y="5027825"/>
            <a:ext cx="206769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 by scroll buttons</a:t>
            </a:r>
          </a:p>
        </p:txBody>
      </p:sp>
    </p:spTree>
    <p:extLst>
      <p:ext uri="{BB962C8B-B14F-4D97-AF65-F5344CB8AC3E}">
        <p14:creationId xmlns:p14="http://schemas.microsoft.com/office/powerpoint/2010/main" val="27389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119" y="4629665"/>
            <a:ext cx="2767914" cy="34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120" y="5027825"/>
            <a:ext cx="206769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 by scroll buttons</a:t>
            </a:r>
          </a:p>
        </p:txBody>
      </p:sp>
    </p:spTree>
    <p:extLst>
      <p:ext uri="{BB962C8B-B14F-4D97-AF65-F5344CB8AC3E}">
        <p14:creationId xmlns:p14="http://schemas.microsoft.com/office/powerpoint/2010/main" val="26264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90550" y="486033"/>
            <a:ext cx="5453449" cy="4486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2044" y="5088751"/>
            <a:ext cx="322923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necessary info is in this pane.</a:t>
            </a:r>
          </a:p>
        </p:txBody>
      </p:sp>
    </p:spTree>
    <p:extLst>
      <p:ext uri="{BB962C8B-B14F-4D97-AF65-F5344CB8AC3E}">
        <p14:creationId xmlns:p14="http://schemas.microsoft.com/office/powerpoint/2010/main" val="20687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8179" y="362465"/>
            <a:ext cx="8667642" cy="3896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8378" y="3840203"/>
            <a:ext cx="266977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Big, beautiful cover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4886" y="1993558"/>
            <a:ext cx="8048368" cy="980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4065" y="3059668"/>
            <a:ext cx="308918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latest news will cycle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3038" y="4341341"/>
            <a:ext cx="2018270" cy="2454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3038" y="3910225"/>
            <a:ext cx="29828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entire panel is clickable</a:t>
            </a:r>
          </a:p>
        </p:txBody>
      </p:sp>
    </p:spTree>
    <p:extLst>
      <p:ext uri="{BB962C8B-B14F-4D97-AF65-F5344CB8AC3E}">
        <p14:creationId xmlns:p14="http://schemas.microsoft.com/office/powerpoint/2010/main" val="35217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3038" y="4769708"/>
            <a:ext cx="988540" cy="996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6437" y="4769708"/>
            <a:ext cx="2495347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Images animate in and out, cycling through staff</a:t>
            </a:r>
          </a:p>
        </p:txBody>
      </p:sp>
    </p:spTree>
    <p:extLst>
      <p:ext uri="{BB962C8B-B14F-4D97-AF65-F5344CB8AC3E}">
        <p14:creationId xmlns:p14="http://schemas.microsoft.com/office/powerpoint/2010/main" val="11114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0"/>
            <a:ext cx="8667642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87979" y="4324864"/>
            <a:ext cx="2117842" cy="247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73" y="5412259"/>
            <a:ext cx="518277" cy="6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" y="0"/>
            <a:ext cx="8506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" y="0"/>
            <a:ext cx="850670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647" y="395416"/>
            <a:ext cx="8506706" cy="646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605" y="5814539"/>
            <a:ext cx="6013622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Large, rich, familiar, </a:t>
            </a:r>
            <a:r>
              <a:rPr lang="en-US" dirty="0" err="1" smtClean="0"/>
              <a:t>multitouch</a:t>
            </a:r>
            <a:r>
              <a:rPr lang="en-US" dirty="0" smtClean="0"/>
              <a:t>-enabled Google Maps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5/5 UX participants asked for a multi-touch zooming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4/5 wanted to pan</a:t>
            </a:r>
          </a:p>
        </p:txBody>
      </p:sp>
    </p:spTree>
    <p:extLst>
      <p:ext uri="{BB962C8B-B14F-4D97-AF65-F5344CB8AC3E}">
        <p14:creationId xmlns:p14="http://schemas.microsoft.com/office/powerpoint/2010/main" val="25755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 w="28575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136</Words>
  <Application>Microsoft Office PowerPoint</Application>
  <PresentationFormat>On-screen Show (4:3)</PresentationFormat>
  <Paragraphs>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Columbia Business School Info-Touchscreen Redesign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Columbia Business School Info-Touchscreen Redesign</dc:title>
  <dc:creator>Dan Schlosser</dc:creator>
  <cp:lastModifiedBy>Dan Schlosser</cp:lastModifiedBy>
  <cp:revision>5</cp:revision>
  <dcterms:created xsi:type="dcterms:W3CDTF">2013-09-11T04:44:48Z</dcterms:created>
  <dcterms:modified xsi:type="dcterms:W3CDTF">2013-09-11T05:25:00Z</dcterms:modified>
</cp:coreProperties>
</file>